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media/image19.jpg" ContentType="image/jpg"/>
  <Override PartName="/ppt/media/image25.jpg" ContentType="image/jpg"/>
  <Override PartName="/ppt/media/image28.jpg" ContentType="image/jpg"/>
  <Override PartName="/ppt/media/image29.jpg" ContentType="image/jpg"/>
  <Override PartName="/ppt/media/image31.jpg" ContentType="image/jpg"/>
  <Override PartName="/ppt/media/image32.jpg" ContentType="image/jpg"/>
  <Override PartName="/ppt/notesSlides/notesSlide2.xml" ContentType="application/vnd.openxmlformats-officedocument.presentationml.notesSlide+xml"/>
  <Override PartName="/ppt/media/image35.jpg" ContentType="image/jpg"/>
  <Override PartName="/ppt/media/image36.jpg" ContentType="image/jpg"/>
  <Override PartName="/ppt/media/image37.jpg" ContentType="image/jpg"/>
  <Override PartName="/ppt/media/image38.jpg" ContentType="image/jpg"/>
  <Override PartName="/ppt/media/image40.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827_2782752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6.jpg" ContentType="image/jpg"/>
  <Override PartName="/ppt/notesSlides/notesSlide8.xml" ContentType="application/vnd.openxmlformats-officedocument.presentationml.notesSlide+xml"/>
  <Override PartName="/ppt/media/image48.jpg" ContentType="image/jpg"/>
  <Override PartName="/ppt/media/image49.jpg" ContentType="image/jpg"/>
  <Override PartName="/ppt/media/image50.jpg" ContentType="image/jpg"/>
  <Override PartName="/ppt/media/image51.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5.jpg" ContentType="image/jpg"/>
  <Override PartName="/ppt/notesSlides/notesSlide13.xml" ContentType="application/vnd.openxmlformats-officedocument.presentationml.notesSlide+xml"/>
  <Override PartName="/ppt/media/image56.jpg" ContentType="image/jpg"/>
  <Override PartName="/ppt/media/image57.jpg" ContentType="image/jpg"/>
  <Override PartName="/ppt/notesSlides/notesSlide14.xml" ContentType="application/vnd.openxmlformats-officedocument.presentationml.notesSlide+xml"/>
  <Override PartName="/ppt/media/image59.jpg" ContentType="image/jpg"/>
  <Override PartName="/ppt/media/image60.jpg" ContentType="image/jpg"/>
  <Override PartName="/ppt/media/image61.jpg" ContentType="image/jpg"/>
  <Override PartName="/ppt/media/image62.jpg" ContentType="image/jpg"/>
  <Override PartName="/ppt/notesSlides/notesSlide15.xml" ContentType="application/vnd.openxmlformats-officedocument.presentationml.notesSlide+xml"/>
  <Override PartName="/ppt/media/image63.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605_54A152A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6" r:id="rId2"/>
    <p:sldMasterId id="2147483711" r:id="rId3"/>
    <p:sldMasterId id="2147483722" r:id="rId4"/>
    <p:sldMasterId id="2147483752" r:id="rId5"/>
  </p:sldMasterIdLst>
  <p:notesMasterIdLst>
    <p:notesMasterId r:id="rId109"/>
  </p:notesMasterIdLst>
  <p:sldIdLst>
    <p:sldId id="1767" r:id="rId6"/>
    <p:sldId id="2089" r:id="rId7"/>
    <p:sldId id="1708" r:id="rId8"/>
    <p:sldId id="2037" r:id="rId9"/>
    <p:sldId id="359" r:id="rId10"/>
    <p:sldId id="358" r:id="rId11"/>
    <p:sldId id="357" r:id="rId12"/>
    <p:sldId id="356" r:id="rId13"/>
    <p:sldId id="355" r:id="rId14"/>
    <p:sldId id="354" r:id="rId15"/>
    <p:sldId id="353" r:id="rId16"/>
    <p:sldId id="352" r:id="rId17"/>
    <p:sldId id="351" r:id="rId18"/>
    <p:sldId id="350" r:id="rId19"/>
    <p:sldId id="1755" r:id="rId20"/>
    <p:sldId id="1756" r:id="rId21"/>
    <p:sldId id="1757" r:id="rId22"/>
    <p:sldId id="339" r:id="rId23"/>
    <p:sldId id="2044" r:id="rId24"/>
    <p:sldId id="2050" r:id="rId25"/>
    <p:sldId id="2049" r:id="rId26"/>
    <p:sldId id="2051" r:id="rId27"/>
    <p:sldId id="323" r:id="rId28"/>
    <p:sldId id="2047" r:id="rId29"/>
    <p:sldId id="2052" r:id="rId30"/>
    <p:sldId id="285" r:id="rId31"/>
    <p:sldId id="2053" r:id="rId32"/>
    <p:sldId id="2054" r:id="rId33"/>
    <p:sldId id="289" r:id="rId34"/>
    <p:sldId id="290" r:id="rId35"/>
    <p:sldId id="1966" r:id="rId36"/>
    <p:sldId id="1967" r:id="rId37"/>
    <p:sldId id="2046" r:id="rId38"/>
    <p:sldId id="2055" r:id="rId39"/>
    <p:sldId id="302" r:id="rId40"/>
    <p:sldId id="303" r:id="rId41"/>
    <p:sldId id="2056" r:id="rId42"/>
    <p:sldId id="305" r:id="rId43"/>
    <p:sldId id="306" r:id="rId44"/>
    <p:sldId id="307" r:id="rId45"/>
    <p:sldId id="309" r:id="rId46"/>
    <p:sldId id="310" r:id="rId47"/>
    <p:sldId id="311" r:id="rId48"/>
    <p:sldId id="312" r:id="rId49"/>
    <p:sldId id="313" r:id="rId50"/>
    <p:sldId id="2045" r:id="rId51"/>
    <p:sldId id="2061" r:id="rId52"/>
    <p:sldId id="324" r:id="rId53"/>
    <p:sldId id="2062" r:id="rId54"/>
    <p:sldId id="2063" r:id="rId55"/>
    <p:sldId id="2064" r:id="rId56"/>
    <p:sldId id="2065" r:id="rId57"/>
    <p:sldId id="2066" r:id="rId58"/>
    <p:sldId id="330" r:id="rId59"/>
    <p:sldId id="2068" r:id="rId60"/>
    <p:sldId id="2069" r:id="rId61"/>
    <p:sldId id="272" r:id="rId62"/>
    <p:sldId id="274" r:id="rId63"/>
    <p:sldId id="275" r:id="rId64"/>
    <p:sldId id="1776" r:id="rId65"/>
    <p:sldId id="1777" r:id="rId66"/>
    <p:sldId id="2040" r:id="rId67"/>
    <p:sldId id="2041" r:id="rId68"/>
    <p:sldId id="2043" r:id="rId69"/>
    <p:sldId id="2042" r:id="rId70"/>
    <p:sldId id="2090" r:id="rId71"/>
    <p:sldId id="2091" r:id="rId72"/>
    <p:sldId id="2092" r:id="rId73"/>
    <p:sldId id="2039" r:id="rId74"/>
    <p:sldId id="2087" r:id="rId75"/>
    <p:sldId id="1783" r:id="rId76"/>
    <p:sldId id="2073" r:id="rId77"/>
    <p:sldId id="2072" r:id="rId78"/>
    <p:sldId id="259" r:id="rId79"/>
    <p:sldId id="2074" r:id="rId80"/>
    <p:sldId id="2081" r:id="rId81"/>
    <p:sldId id="2078" r:id="rId82"/>
    <p:sldId id="2080" r:id="rId83"/>
    <p:sldId id="2079" r:id="rId84"/>
    <p:sldId id="2075" r:id="rId85"/>
    <p:sldId id="2086" r:id="rId86"/>
    <p:sldId id="2094" r:id="rId87"/>
    <p:sldId id="1861" r:id="rId88"/>
    <p:sldId id="2093" r:id="rId89"/>
    <p:sldId id="2095" r:id="rId90"/>
    <p:sldId id="1784" r:id="rId91"/>
    <p:sldId id="292" r:id="rId92"/>
    <p:sldId id="1787" r:id="rId93"/>
    <p:sldId id="1811" r:id="rId94"/>
    <p:sldId id="2097" r:id="rId95"/>
    <p:sldId id="331" r:id="rId96"/>
    <p:sldId id="1992" r:id="rId97"/>
    <p:sldId id="1814" r:id="rId98"/>
    <p:sldId id="1815" r:id="rId99"/>
    <p:sldId id="1816" r:id="rId100"/>
    <p:sldId id="1817" r:id="rId101"/>
    <p:sldId id="2098" r:id="rId102"/>
    <p:sldId id="2099" r:id="rId103"/>
    <p:sldId id="1550" r:id="rId104"/>
    <p:sldId id="2100" r:id="rId105"/>
    <p:sldId id="1541" r:id="rId106"/>
    <p:sldId id="2102" r:id="rId107"/>
    <p:sldId id="344" r:id="rId108"/>
  </p:sldIdLst>
  <p:sldSz cx="9144000" cy="5143500" type="screen16x9"/>
  <p:notesSz cx="6858000" cy="9144000"/>
  <p:embeddedFontLst>
    <p:embeddedFont>
      <p:font typeface="Avenir" panose="02000503020000020003" pitchFamily="2" charset="0"/>
      <p:regular r:id="rId110"/>
      <p:italic r:id="rId111"/>
    </p:embeddedFon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Consolas" panose="020B0609020204030204" pitchFamily="49" charset="0"/>
      <p:regular r:id="rId117"/>
      <p:bold r:id="rId118"/>
      <p:italic r:id="rId119"/>
      <p:boldItalic r:id="rId120"/>
    </p:embeddedFont>
    <p:embeddedFont>
      <p:font typeface="Corbel" panose="020B0503020204020204" pitchFamily="34" charset="0"/>
      <p:regular r:id="rId121"/>
      <p:bold r:id="rId122"/>
      <p:italic r:id="rId123"/>
      <p:boldItalic r:id="rId124"/>
    </p:embeddedFont>
    <p:embeddedFont>
      <p:font typeface="Roboto" panose="02000000000000000000" pitchFamily="2" charset="0"/>
      <p:regular r:id="rId125"/>
      <p:bold r:id="rId126"/>
      <p:italic r:id="rId127"/>
      <p:boldItalic r:id="rId128"/>
    </p:embeddedFont>
    <p:embeddedFont>
      <p:font typeface="Source Sans Pro" panose="020B0503030403020204" pitchFamily="34" charset="0"/>
      <p:regular r:id="rId129"/>
      <p:bold r:id="rId130"/>
      <p:italic r:id="rId131"/>
      <p:boldItalic r:id="rId132"/>
    </p:embeddedFont>
    <p:embeddedFont>
      <p:font typeface="Source Serif Pro" panose="02040603050405020204" pitchFamily="18" charset="0"/>
      <p:regular r:id="rId133"/>
      <p:bold r:id="rId134"/>
      <p:italic r:id="rId135"/>
      <p:boldItalic r:id="rId136"/>
    </p:embeddedFont>
    <p:embeddedFont>
      <p:font typeface="Tahoma" panose="020B0604030504040204" pitchFamily="34" charset="0"/>
      <p:regular r:id="rId137"/>
      <p:bold r:id="rId138"/>
    </p:embeddedFont>
    <p:embeddedFont>
      <p:font typeface="Trebuchet MS" panose="020B0703020202090204" pitchFamily="34" charset="0"/>
      <p:regular r:id="rId139"/>
      <p:bold r:id="rId140"/>
      <p: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1CEE6-F72E-ED4A-95CA-C76EDF0DD1AC}" v="291" dt="2023-03-14T15:56:1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73"/>
    <p:restoredTop sz="94705"/>
  </p:normalViewPr>
  <p:slideViewPr>
    <p:cSldViewPr snapToGrid="0">
      <p:cViewPr varScale="1">
        <p:scale>
          <a:sx n="151" d="100"/>
          <a:sy n="151" d="100"/>
        </p:scale>
        <p:origin x="216" y="712"/>
      </p:cViewPr>
      <p:guideLst>
        <p:guide orient="horz" pos="1620"/>
        <p:guide pos="2880"/>
      </p:guideLst>
    </p:cSldViewPr>
  </p:slideViewPr>
  <p:outlineViewPr>
    <p:cViewPr>
      <p:scale>
        <a:sx n="33" d="100"/>
        <a:sy n="33" d="100"/>
      </p:scale>
      <p:origin x="0" y="-5665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9.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font" Target="fonts/font19.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font" Target="fonts/font30.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31.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21.fntdata"/><Relationship Id="rId135" Type="http://schemas.openxmlformats.org/officeDocument/2006/relationships/font" Target="fonts/font26.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notesMaster" Target="notesMasters/notes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font" Target="fonts/font32.fntdata"/><Relationship Id="rId14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7.fntdata"/><Relationship Id="rId147"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12.fntdata"/><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7.fntdata"/><Relationship Id="rId137" Type="http://schemas.openxmlformats.org/officeDocument/2006/relationships/font" Target="fonts/font28.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2.fntdata"/><Relationship Id="rId132" Type="http://schemas.openxmlformats.org/officeDocument/2006/relationships/font" Target="fonts/font23.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8.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3.fntdata"/><Relationship Id="rId143" Type="http://schemas.openxmlformats.org/officeDocument/2006/relationships/viewProps" Target="viewProps.xml"/><Relationship Id="rId148"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font" Target="fonts/font3.fntdata"/><Relationship Id="rId133" Type="http://schemas.openxmlformats.org/officeDocument/2006/relationships/font" Target="fonts/font24.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4.fntdata"/><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93BEC6-7F25-9C5E-FB17-20449AD13C32}"/>
    <pc:docChg chg="modSld">
      <pc:chgData name="Daniel Khashabi" userId="S::dkhasha1@jh.edu::62390808-c838-45e6-be59-d6fd0d208bc8" providerId="AD" clId="Web-{1A93BEC6-7F25-9C5E-FB17-20449AD13C32}" dt="2023-01-11T00:33:00.174" v="9" actId="20577"/>
      <pc:docMkLst>
        <pc:docMk/>
      </pc:docMkLst>
      <pc:sldChg chg="modSp">
        <pc:chgData name="Daniel Khashabi" userId="S::dkhasha1@jh.edu::62390808-c838-45e6-be59-d6fd0d208bc8" providerId="AD" clId="Web-{1A93BEC6-7F25-9C5E-FB17-20449AD13C32}" dt="2023-01-11T00:33:00.174" v="9" actId="20577"/>
        <pc:sldMkLst>
          <pc:docMk/>
          <pc:sldMk cId="0" sldId="301"/>
        </pc:sldMkLst>
        <pc:spChg chg="mod">
          <ac:chgData name="Daniel Khashabi" userId="S::dkhasha1@jh.edu::62390808-c838-45e6-be59-d6fd0d208bc8" providerId="AD" clId="Web-{1A93BEC6-7F25-9C5E-FB17-20449AD13C32}" dt="2023-01-11T00:33:00.174" v="9" actId="20577"/>
          <ac:spMkLst>
            <pc:docMk/>
            <pc:sldMk cId="0" sldId="301"/>
            <ac:spMk id="59" creationId="{00000000-0000-0000-0000-000000000000}"/>
          </ac:spMkLst>
        </pc:spChg>
      </pc:sldChg>
    </pc:docChg>
  </pc:docChgLst>
  <pc:docChgLst>
    <pc:chgData name="Daniel Khashabi" userId="62390808-c838-45e6-be59-d6fd0d208bc8" providerId="ADAL" clId="{0439EC8E-7C60-FD47-90A2-6D462D5C00F4}"/>
    <pc:docChg chg="undo redo custSel addSld delSld modSld modMainMaster modNotesMaster">
      <pc:chgData name="Daniel Khashabi" userId="62390808-c838-45e6-be59-d6fd0d208bc8" providerId="ADAL" clId="{0439EC8E-7C60-FD47-90A2-6D462D5C00F4}" dt="2023-01-11T00:57:37.159" v="504"/>
      <pc:docMkLst>
        <pc:docMk/>
      </pc:docMkLst>
      <pc:sldChg chg="del">
        <pc:chgData name="Daniel Khashabi" userId="62390808-c838-45e6-be59-d6fd0d208bc8" providerId="ADAL" clId="{0439EC8E-7C60-FD47-90A2-6D462D5C00F4}" dt="2023-01-11T00:50:11.863" v="200" actId="2696"/>
        <pc:sldMkLst>
          <pc:docMk/>
          <pc:sldMk cId="2458244337" sldId="300"/>
        </pc:sldMkLst>
      </pc:sldChg>
      <pc:sldChg chg="modSp modNotes">
        <pc:chgData name="Daniel Khashabi" userId="62390808-c838-45e6-be59-d6fd0d208bc8" providerId="ADAL" clId="{0439EC8E-7C60-FD47-90A2-6D462D5C00F4}" dt="2023-01-11T00:57:24.502" v="503"/>
        <pc:sldMkLst>
          <pc:docMk/>
          <pc:sldMk cId="0" sldId="301"/>
        </pc:sldMkLst>
        <pc:spChg chg="mod">
          <ac:chgData name="Daniel Khashabi" userId="62390808-c838-45e6-be59-d6fd0d208bc8" providerId="ADAL" clId="{0439EC8E-7C60-FD47-90A2-6D462D5C00F4}" dt="2023-01-11T00:57:24.502" v="503"/>
          <ac:spMkLst>
            <pc:docMk/>
            <pc:sldMk cId="0" sldId="301"/>
            <ac:spMk id="2" creationId="{83602E3B-62E7-EEAE-E8F3-5972D2C26242}"/>
          </ac:spMkLst>
        </pc:spChg>
      </pc:sldChg>
      <pc:sldChg chg="modSp add mod">
        <pc:chgData name="Daniel Khashabi" userId="62390808-c838-45e6-be59-d6fd0d208bc8" providerId="ADAL" clId="{0439EC8E-7C60-FD47-90A2-6D462D5C00F4}" dt="2023-01-11T00:54:44.276" v="502" actId="20577"/>
        <pc:sldMkLst>
          <pc:docMk/>
          <pc:sldMk cId="3260301037" sldId="312"/>
        </pc:sldMkLst>
        <pc:spChg chg="mod">
          <ac:chgData name="Daniel Khashabi" userId="62390808-c838-45e6-be59-d6fd0d208bc8" providerId="ADAL" clId="{0439EC8E-7C60-FD47-90A2-6D462D5C00F4}" dt="2023-01-11T00:54:44.276" v="502" actId="20577"/>
          <ac:spMkLst>
            <pc:docMk/>
            <pc:sldMk cId="3260301037" sldId="312"/>
            <ac:spMk id="3" creationId="{2BAE67F7-BFC3-5C68-93F5-C23BA66F363E}"/>
          </ac:spMkLst>
        </pc:spChg>
      </pc:sldChg>
      <pc:sldChg chg="modSp add mod">
        <pc:chgData name="Daniel Khashabi" userId="62390808-c838-45e6-be59-d6fd0d208bc8" providerId="ADAL" clId="{0439EC8E-7C60-FD47-90A2-6D462D5C00F4}" dt="2023-01-11T00:57:37.159" v="504"/>
        <pc:sldMkLst>
          <pc:docMk/>
          <pc:sldMk cId="617374293" sldId="320"/>
        </pc:sldMkLst>
        <pc:spChg chg="mod">
          <ac:chgData name="Daniel Khashabi" userId="62390808-c838-45e6-be59-d6fd0d208bc8" providerId="ADAL" clId="{0439EC8E-7C60-FD47-90A2-6D462D5C00F4}" dt="2023-01-11T00:49:57.498" v="192" actId="27636"/>
          <ac:spMkLst>
            <pc:docMk/>
            <pc:sldMk cId="617374293" sldId="320"/>
            <ac:spMk id="2" creationId="{7963FB8C-984D-4963-B21F-E3CA415E94CA}"/>
          </ac:spMkLst>
        </pc:spChg>
        <pc:spChg chg="mod">
          <ac:chgData name="Daniel Khashabi" userId="62390808-c838-45e6-be59-d6fd0d208bc8" providerId="ADAL" clId="{0439EC8E-7C60-FD47-90A2-6D462D5C00F4}" dt="2023-01-11T00:57:24.502" v="503"/>
          <ac:spMkLst>
            <pc:docMk/>
            <pc:sldMk cId="617374293" sldId="320"/>
            <ac:spMk id="3" creationId="{642E07AD-EAFF-3752-CFC7-436A23CDC15E}"/>
          </ac:spMkLst>
        </pc:spChg>
        <pc:spChg chg="mod">
          <ac:chgData name="Daniel Khashabi" userId="62390808-c838-45e6-be59-d6fd0d208bc8" providerId="ADAL" clId="{0439EC8E-7C60-FD47-90A2-6D462D5C00F4}" dt="2023-01-11T00:57:24.502" v="503"/>
          <ac:spMkLst>
            <pc:docMk/>
            <pc:sldMk cId="617374293" sldId="320"/>
            <ac:spMk id="4" creationId="{3E9250DF-67B9-43FE-BC69-D7093EC1DF49}"/>
          </ac:spMkLst>
        </pc:spChg>
        <pc:spChg chg="mod">
          <ac:chgData name="Daniel Khashabi" userId="62390808-c838-45e6-be59-d6fd0d208bc8" providerId="ADAL" clId="{0439EC8E-7C60-FD47-90A2-6D462D5C00F4}" dt="2023-01-11T00:57:24.502" v="503"/>
          <ac:spMkLst>
            <pc:docMk/>
            <pc:sldMk cId="617374293" sldId="320"/>
            <ac:spMk id="5" creationId="{3061AA40-0C40-4145-B10C-584381E759A6}"/>
          </ac:spMkLst>
        </pc:spChg>
        <pc:spChg chg="mod">
          <ac:chgData name="Daniel Khashabi" userId="62390808-c838-45e6-be59-d6fd0d208bc8" providerId="ADAL" clId="{0439EC8E-7C60-FD47-90A2-6D462D5C00F4}" dt="2023-01-11T00:57:24.502" v="503"/>
          <ac:spMkLst>
            <pc:docMk/>
            <pc:sldMk cId="617374293" sldId="320"/>
            <ac:spMk id="6" creationId="{2B627B6D-685E-4479-BB18-DD62B8954325}"/>
          </ac:spMkLst>
        </pc:spChg>
        <pc:spChg chg="mod">
          <ac:chgData name="Daniel Khashabi" userId="62390808-c838-45e6-be59-d6fd0d208bc8" providerId="ADAL" clId="{0439EC8E-7C60-FD47-90A2-6D462D5C00F4}" dt="2023-01-11T00:57:24.502" v="503"/>
          <ac:spMkLst>
            <pc:docMk/>
            <pc:sldMk cId="617374293" sldId="320"/>
            <ac:spMk id="9" creationId="{05F51F48-A2FE-416A-8A40-32B02FA9966E}"/>
          </ac:spMkLst>
        </pc:spChg>
        <pc:spChg chg="mod">
          <ac:chgData name="Daniel Khashabi" userId="62390808-c838-45e6-be59-d6fd0d208bc8" providerId="ADAL" clId="{0439EC8E-7C60-FD47-90A2-6D462D5C00F4}" dt="2023-01-11T00:57:24.502" v="503"/>
          <ac:spMkLst>
            <pc:docMk/>
            <pc:sldMk cId="617374293" sldId="320"/>
            <ac:spMk id="11" creationId="{86277FD3-9D96-42EC-82C6-0780D0D801DE}"/>
          </ac:spMkLst>
        </pc:spChg>
        <pc:spChg chg="mod">
          <ac:chgData name="Daniel Khashabi" userId="62390808-c838-45e6-be59-d6fd0d208bc8" providerId="ADAL" clId="{0439EC8E-7C60-FD47-90A2-6D462D5C00F4}" dt="2023-01-11T00:57:24.502" v="503"/>
          <ac:spMkLst>
            <pc:docMk/>
            <pc:sldMk cId="617374293" sldId="320"/>
            <ac:spMk id="16" creationId="{B113B38B-B195-4199-941D-EBBE178DC86B}"/>
          </ac:spMkLst>
        </pc:spChg>
        <pc:spChg chg="mod">
          <ac:chgData name="Daniel Khashabi" userId="62390808-c838-45e6-be59-d6fd0d208bc8" providerId="ADAL" clId="{0439EC8E-7C60-FD47-90A2-6D462D5C00F4}" dt="2023-01-11T00:57:24.502" v="503"/>
          <ac:spMkLst>
            <pc:docMk/>
            <pc:sldMk cId="617374293" sldId="320"/>
            <ac:spMk id="17" creationId="{59BC3CA3-1964-4507-B412-847DFE907D40}"/>
          </ac:spMkLst>
        </pc:spChg>
        <pc:spChg chg="mod">
          <ac:chgData name="Daniel Khashabi" userId="62390808-c838-45e6-be59-d6fd0d208bc8" providerId="ADAL" clId="{0439EC8E-7C60-FD47-90A2-6D462D5C00F4}" dt="2023-01-11T00:57:24.502" v="503"/>
          <ac:spMkLst>
            <pc:docMk/>
            <pc:sldMk cId="617374293" sldId="320"/>
            <ac:spMk id="18" creationId="{C5F84609-E44E-4094-B416-6B453341C8D7}"/>
          </ac:spMkLst>
        </pc:spChg>
        <pc:spChg chg="mod">
          <ac:chgData name="Daniel Khashabi" userId="62390808-c838-45e6-be59-d6fd0d208bc8" providerId="ADAL" clId="{0439EC8E-7C60-FD47-90A2-6D462D5C00F4}" dt="2023-01-11T00:57:24.502" v="503"/>
          <ac:spMkLst>
            <pc:docMk/>
            <pc:sldMk cId="617374293" sldId="320"/>
            <ac:spMk id="19" creationId="{BA6A2A10-0D3C-4280-B698-334BD45EA664}"/>
          </ac:spMkLst>
        </pc:spChg>
        <pc:spChg chg="mod">
          <ac:chgData name="Daniel Khashabi" userId="62390808-c838-45e6-be59-d6fd0d208bc8" providerId="ADAL" clId="{0439EC8E-7C60-FD47-90A2-6D462D5C00F4}" dt="2023-01-11T00:57:24.502" v="503"/>
          <ac:spMkLst>
            <pc:docMk/>
            <pc:sldMk cId="617374293" sldId="320"/>
            <ac:spMk id="20" creationId="{07798F3A-C081-4CB3-9F2E-374D976ADC92}"/>
          </ac:spMkLst>
        </pc:spChg>
        <pc:spChg chg="mod">
          <ac:chgData name="Daniel Khashabi" userId="62390808-c838-45e6-be59-d6fd0d208bc8" providerId="ADAL" clId="{0439EC8E-7C60-FD47-90A2-6D462D5C00F4}" dt="2023-01-11T00:57:24.502" v="503"/>
          <ac:spMkLst>
            <pc:docMk/>
            <pc:sldMk cId="617374293" sldId="320"/>
            <ac:spMk id="21" creationId="{8E3CD3E3-901D-49C1-A459-29AF2B3F5FB2}"/>
          </ac:spMkLst>
        </pc:spChg>
        <pc:spChg chg="mod">
          <ac:chgData name="Daniel Khashabi" userId="62390808-c838-45e6-be59-d6fd0d208bc8" providerId="ADAL" clId="{0439EC8E-7C60-FD47-90A2-6D462D5C00F4}" dt="2023-01-11T00:57:24.502" v="503"/>
          <ac:spMkLst>
            <pc:docMk/>
            <pc:sldMk cId="617374293" sldId="320"/>
            <ac:spMk id="22" creationId="{1165CE37-B6AC-4A14-BC12-7C2EEC81801B}"/>
          </ac:spMkLst>
        </pc:spChg>
        <pc:spChg chg="mod">
          <ac:chgData name="Daniel Khashabi" userId="62390808-c838-45e6-be59-d6fd0d208bc8" providerId="ADAL" clId="{0439EC8E-7C60-FD47-90A2-6D462D5C00F4}" dt="2023-01-11T00:57:24.502" v="503"/>
          <ac:spMkLst>
            <pc:docMk/>
            <pc:sldMk cId="617374293" sldId="320"/>
            <ac:spMk id="23" creationId="{729F31CE-5C54-408B-A93A-6174B055F120}"/>
          </ac:spMkLst>
        </pc:spChg>
        <pc:spChg chg="mod">
          <ac:chgData name="Daniel Khashabi" userId="62390808-c838-45e6-be59-d6fd0d208bc8" providerId="ADAL" clId="{0439EC8E-7C60-FD47-90A2-6D462D5C00F4}" dt="2023-01-11T00:57:24.502" v="503"/>
          <ac:spMkLst>
            <pc:docMk/>
            <pc:sldMk cId="617374293" sldId="320"/>
            <ac:spMk id="24" creationId="{A553CA31-ADC6-425C-9409-9C672582BA47}"/>
          </ac:spMkLst>
        </pc:spChg>
        <pc:spChg chg="mod">
          <ac:chgData name="Daniel Khashabi" userId="62390808-c838-45e6-be59-d6fd0d208bc8" providerId="ADAL" clId="{0439EC8E-7C60-FD47-90A2-6D462D5C00F4}" dt="2023-01-11T00:57:24.502" v="503"/>
          <ac:spMkLst>
            <pc:docMk/>
            <pc:sldMk cId="617374293" sldId="320"/>
            <ac:spMk id="25" creationId="{9BA2E584-D8E6-450E-8D69-AA2E9C347FEB}"/>
          </ac:spMkLst>
        </pc:spChg>
        <pc:spChg chg="mod">
          <ac:chgData name="Daniel Khashabi" userId="62390808-c838-45e6-be59-d6fd0d208bc8" providerId="ADAL" clId="{0439EC8E-7C60-FD47-90A2-6D462D5C00F4}" dt="2023-01-11T00:57:24.502" v="503"/>
          <ac:spMkLst>
            <pc:docMk/>
            <pc:sldMk cId="617374293" sldId="320"/>
            <ac:spMk id="26" creationId="{63C2A8DD-F3DD-4392-9611-2BC349BF92DC}"/>
          </ac:spMkLst>
        </pc:spChg>
        <pc:spChg chg="mod">
          <ac:chgData name="Daniel Khashabi" userId="62390808-c838-45e6-be59-d6fd0d208bc8" providerId="ADAL" clId="{0439EC8E-7C60-FD47-90A2-6D462D5C00F4}" dt="2023-01-11T00:57:24.502" v="503"/>
          <ac:spMkLst>
            <pc:docMk/>
            <pc:sldMk cId="617374293" sldId="320"/>
            <ac:spMk id="27" creationId="{453F3093-E03A-4604-85A7-4447BB6DAEDF}"/>
          </ac:spMkLst>
        </pc:spChg>
        <pc:spChg chg="mod">
          <ac:chgData name="Daniel Khashabi" userId="62390808-c838-45e6-be59-d6fd0d208bc8" providerId="ADAL" clId="{0439EC8E-7C60-FD47-90A2-6D462D5C00F4}" dt="2023-01-11T00:57:24.502" v="503"/>
          <ac:spMkLst>
            <pc:docMk/>
            <pc:sldMk cId="617374293" sldId="320"/>
            <ac:spMk id="28" creationId="{79DA9D49-8AF4-42E6-ACAA-7BBA36A6D27D}"/>
          </ac:spMkLst>
        </pc:spChg>
        <pc:spChg chg="mod">
          <ac:chgData name="Daniel Khashabi" userId="62390808-c838-45e6-be59-d6fd0d208bc8" providerId="ADAL" clId="{0439EC8E-7C60-FD47-90A2-6D462D5C00F4}" dt="2023-01-11T00:57:24.502" v="503"/>
          <ac:spMkLst>
            <pc:docMk/>
            <pc:sldMk cId="617374293" sldId="320"/>
            <ac:spMk id="29" creationId="{EC2F8E26-D94E-4BC5-9453-1FAA7854E1F2}"/>
          </ac:spMkLst>
        </pc:spChg>
        <pc:spChg chg="mod">
          <ac:chgData name="Daniel Khashabi" userId="62390808-c838-45e6-be59-d6fd0d208bc8" providerId="ADAL" clId="{0439EC8E-7C60-FD47-90A2-6D462D5C00F4}" dt="2023-01-11T00:57:24.502" v="503"/>
          <ac:spMkLst>
            <pc:docMk/>
            <pc:sldMk cId="617374293" sldId="320"/>
            <ac:spMk id="30" creationId="{A5BC32B7-7EE3-497C-8A3D-54EB5749023D}"/>
          </ac:spMkLst>
        </pc:spChg>
        <pc:spChg chg="mod">
          <ac:chgData name="Daniel Khashabi" userId="62390808-c838-45e6-be59-d6fd0d208bc8" providerId="ADAL" clId="{0439EC8E-7C60-FD47-90A2-6D462D5C00F4}" dt="2023-01-11T00:57:24.502" v="503"/>
          <ac:spMkLst>
            <pc:docMk/>
            <pc:sldMk cId="617374293" sldId="320"/>
            <ac:spMk id="31" creationId="{53BF01C0-B9A9-4CCA-896C-5631C46341DC}"/>
          </ac:spMkLst>
        </pc:spChg>
        <pc:spChg chg="mod">
          <ac:chgData name="Daniel Khashabi" userId="62390808-c838-45e6-be59-d6fd0d208bc8" providerId="ADAL" clId="{0439EC8E-7C60-FD47-90A2-6D462D5C00F4}" dt="2023-01-11T00:57:24.502" v="503"/>
          <ac:spMkLst>
            <pc:docMk/>
            <pc:sldMk cId="617374293" sldId="320"/>
            <ac:spMk id="39" creationId="{9F736651-E9B1-46BC-959C-5A32390C4DEB}"/>
          </ac:spMkLst>
        </pc:spChg>
        <pc:spChg chg="mod">
          <ac:chgData name="Daniel Khashabi" userId="62390808-c838-45e6-be59-d6fd0d208bc8" providerId="ADAL" clId="{0439EC8E-7C60-FD47-90A2-6D462D5C00F4}" dt="2023-01-11T00:57:24.502" v="503"/>
          <ac:spMkLst>
            <pc:docMk/>
            <pc:sldMk cId="617374293" sldId="320"/>
            <ac:spMk id="40" creationId="{7F59FF4D-7EFB-49B6-95A3-22097B276BA5}"/>
          </ac:spMkLst>
        </pc:spChg>
        <pc:spChg chg="mod">
          <ac:chgData name="Daniel Khashabi" userId="62390808-c838-45e6-be59-d6fd0d208bc8" providerId="ADAL" clId="{0439EC8E-7C60-FD47-90A2-6D462D5C00F4}" dt="2023-01-11T00:57:24.502" v="503"/>
          <ac:spMkLst>
            <pc:docMk/>
            <pc:sldMk cId="617374293" sldId="320"/>
            <ac:spMk id="41" creationId="{E370781D-FA38-4728-8730-26EBB4EE7238}"/>
          </ac:spMkLst>
        </pc:spChg>
        <pc:spChg chg="mod">
          <ac:chgData name="Daniel Khashabi" userId="62390808-c838-45e6-be59-d6fd0d208bc8" providerId="ADAL" clId="{0439EC8E-7C60-FD47-90A2-6D462D5C00F4}" dt="2023-01-11T00:57:24.502" v="503"/>
          <ac:spMkLst>
            <pc:docMk/>
            <pc:sldMk cId="617374293" sldId="320"/>
            <ac:spMk id="44" creationId="{7BEF9086-365D-48CD-AA2F-B92804C00DF3}"/>
          </ac:spMkLst>
        </pc:spChg>
        <pc:spChg chg="mod">
          <ac:chgData name="Daniel Khashabi" userId="62390808-c838-45e6-be59-d6fd0d208bc8" providerId="ADAL" clId="{0439EC8E-7C60-FD47-90A2-6D462D5C00F4}" dt="2023-01-11T00:57:24.502" v="503"/>
          <ac:spMkLst>
            <pc:docMk/>
            <pc:sldMk cId="617374293" sldId="320"/>
            <ac:spMk id="46" creationId="{11CD8A1F-3813-4578-9760-6B2224F856B7}"/>
          </ac:spMkLst>
        </pc:spChg>
        <pc:spChg chg="mod">
          <ac:chgData name="Daniel Khashabi" userId="62390808-c838-45e6-be59-d6fd0d208bc8" providerId="ADAL" clId="{0439EC8E-7C60-FD47-90A2-6D462D5C00F4}" dt="2023-01-11T00:57:24.502" v="503"/>
          <ac:spMkLst>
            <pc:docMk/>
            <pc:sldMk cId="617374293" sldId="320"/>
            <ac:spMk id="51" creationId="{64D44098-CF99-4C60-8499-6E50940965A1}"/>
          </ac:spMkLst>
        </pc:spChg>
        <pc:spChg chg="mod">
          <ac:chgData name="Daniel Khashabi" userId="62390808-c838-45e6-be59-d6fd0d208bc8" providerId="ADAL" clId="{0439EC8E-7C60-FD47-90A2-6D462D5C00F4}" dt="2023-01-11T00:57:24.502" v="503"/>
          <ac:spMkLst>
            <pc:docMk/>
            <pc:sldMk cId="617374293" sldId="320"/>
            <ac:spMk id="52" creationId="{CAF9D9A3-5923-49DC-ADB2-8756E0D897D5}"/>
          </ac:spMkLst>
        </pc:spChg>
        <pc:spChg chg="mod">
          <ac:chgData name="Daniel Khashabi" userId="62390808-c838-45e6-be59-d6fd0d208bc8" providerId="ADAL" clId="{0439EC8E-7C60-FD47-90A2-6D462D5C00F4}" dt="2023-01-11T00:57:24.502" v="503"/>
          <ac:spMkLst>
            <pc:docMk/>
            <pc:sldMk cId="617374293" sldId="320"/>
            <ac:spMk id="53" creationId="{EAFBE680-298A-451E-AD54-5AA855F5B059}"/>
          </ac:spMkLst>
        </pc:spChg>
        <pc:spChg chg="mod">
          <ac:chgData name="Daniel Khashabi" userId="62390808-c838-45e6-be59-d6fd0d208bc8" providerId="ADAL" clId="{0439EC8E-7C60-FD47-90A2-6D462D5C00F4}" dt="2023-01-11T00:57:24.502" v="503"/>
          <ac:spMkLst>
            <pc:docMk/>
            <pc:sldMk cId="617374293" sldId="320"/>
            <ac:spMk id="54" creationId="{7BACEB32-5866-4F46-97ED-E08C6EBF36F5}"/>
          </ac:spMkLst>
        </pc:spChg>
        <pc:spChg chg="mod">
          <ac:chgData name="Daniel Khashabi" userId="62390808-c838-45e6-be59-d6fd0d208bc8" providerId="ADAL" clId="{0439EC8E-7C60-FD47-90A2-6D462D5C00F4}" dt="2023-01-11T00:57:24.502" v="503"/>
          <ac:spMkLst>
            <pc:docMk/>
            <pc:sldMk cId="617374293" sldId="320"/>
            <ac:spMk id="55" creationId="{4D9E2BFE-B4FB-4ED7-94C4-7F4494BC37AC}"/>
          </ac:spMkLst>
        </pc:spChg>
        <pc:spChg chg="mod">
          <ac:chgData name="Daniel Khashabi" userId="62390808-c838-45e6-be59-d6fd0d208bc8" providerId="ADAL" clId="{0439EC8E-7C60-FD47-90A2-6D462D5C00F4}" dt="2023-01-11T00:57:24.502" v="503"/>
          <ac:spMkLst>
            <pc:docMk/>
            <pc:sldMk cId="617374293" sldId="320"/>
            <ac:spMk id="56" creationId="{8F41038C-4284-4C04-B945-7C05FD2960C0}"/>
          </ac:spMkLst>
        </pc:spChg>
        <pc:spChg chg="mod">
          <ac:chgData name="Daniel Khashabi" userId="62390808-c838-45e6-be59-d6fd0d208bc8" providerId="ADAL" clId="{0439EC8E-7C60-FD47-90A2-6D462D5C00F4}" dt="2023-01-11T00:57:24.502" v="503"/>
          <ac:spMkLst>
            <pc:docMk/>
            <pc:sldMk cId="617374293" sldId="320"/>
            <ac:spMk id="57" creationId="{3BC5E86D-6A8B-426D-AEB4-F5E0DEAE6BF1}"/>
          </ac:spMkLst>
        </pc:spChg>
        <pc:spChg chg="mod">
          <ac:chgData name="Daniel Khashabi" userId="62390808-c838-45e6-be59-d6fd0d208bc8" providerId="ADAL" clId="{0439EC8E-7C60-FD47-90A2-6D462D5C00F4}" dt="2023-01-11T00:57:24.502" v="503"/>
          <ac:spMkLst>
            <pc:docMk/>
            <pc:sldMk cId="617374293" sldId="320"/>
            <ac:spMk id="58" creationId="{1D6BA34E-2E98-4F04-BE2C-14D785D33E6A}"/>
          </ac:spMkLst>
        </pc:spChg>
        <pc:spChg chg="mod">
          <ac:chgData name="Daniel Khashabi" userId="62390808-c838-45e6-be59-d6fd0d208bc8" providerId="ADAL" clId="{0439EC8E-7C60-FD47-90A2-6D462D5C00F4}" dt="2023-01-11T00:57:24.502" v="503"/>
          <ac:spMkLst>
            <pc:docMk/>
            <pc:sldMk cId="617374293" sldId="320"/>
            <ac:spMk id="59" creationId="{CBFA2BB8-E48F-41EF-A588-EB14716FDD13}"/>
          </ac:spMkLst>
        </pc:spChg>
        <pc:spChg chg="mod">
          <ac:chgData name="Daniel Khashabi" userId="62390808-c838-45e6-be59-d6fd0d208bc8" providerId="ADAL" clId="{0439EC8E-7C60-FD47-90A2-6D462D5C00F4}" dt="2023-01-11T00:57:24.502" v="503"/>
          <ac:spMkLst>
            <pc:docMk/>
            <pc:sldMk cId="617374293" sldId="320"/>
            <ac:spMk id="60" creationId="{3A9B84DB-7FE1-4655-8711-0B410306FAF1}"/>
          </ac:spMkLst>
        </pc:spChg>
        <pc:spChg chg="mod">
          <ac:chgData name="Daniel Khashabi" userId="62390808-c838-45e6-be59-d6fd0d208bc8" providerId="ADAL" clId="{0439EC8E-7C60-FD47-90A2-6D462D5C00F4}" dt="2023-01-11T00:57:24.502" v="503"/>
          <ac:spMkLst>
            <pc:docMk/>
            <pc:sldMk cId="617374293" sldId="320"/>
            <ac:spMk id="61" creationId="{9F2E0EDD-28ED-4601-B5C7-154D5C401327}"/>
          </ac:spMkLst>
        </pc:spChg>
        <pc:spChg chg="mod">
          <ac:chgData name="Daniel Khashabi" userId="62390808-c838-45e6-be59-d6fd0d208bc8" providerId="ADAL" clId="{0439EC8E-7C60-FD47-90A2-6D462D5C00F4}" dt="2023-01-11T00:57:24.502" v="503"/>
          <ac:spMkLst>
            <pc:docMk/>
            <pc:sldMk cId="617374293" sldId="320"/>
            <ac:spMk id="62" creationId="{DD761F2E-82F7-4581-859D-DF26CA5A541B}"/>
          </ac:spMkLst>
        </pc:spChg>
        <pc:spChg chg="mod">
          <ac:chgData name="Daniel Khashabi" userId="62390808-c838-45e6-be59-d6fd0d208bc8" providerId="ADAL" clId="{0439EC8E-7C60-FD47-90A2-6D462D5C00F4}" dt="2023-01-11T00:57:24.502" v="503"/>
          <ac:spMkLst>
            <pc:docMk/>
            <pc:sldMk cId="617374293" sldId="320"/>
            <ac:spMk id="63" creationId="{3E7CD02C-CDB6-481F-A5D5-0FA8494C6E0B}"/>
          </ac:spMkLst>
        </pc:spChg>
        <pc:spChg chg="mod">
          <ac:chgData name="Daniel Khashabi" userId="62390808-c838-45e6-be59-d6fd0d208bc8" providerId="ADAL" clId="{0439EC8E-7C60-FD47-90A2-6D462D5C00F4}" dt="2023-01-11T00:57:24.502" v="503"/>
          <ac:spMkLst>
            <pc:docMk/>
            <pc:sldMk cId="617374293" sldId="320"/>
            <ac:spMk id="64" creationId="{4365F7DC-5645-4450-872E-1C76A344D063}"/>
          </ac:spMkLst>
        </pc:spChg>
        <pc:spChg chg="mod">
          <ac:chgData name="Daniel Khashabi" userId="62390808-c838-45e6-be59-d6fd0d208bc8" providerId="ADAL" clId="{0439EC8E-7C60-FD47-90A2-6D462D5C00F4}" dt="2023-01-11T00:57:24.502" v="503"/>
          <ac:spMkLst>
            <pc:docMk/>
            <pc:sldMk cId="617374293" sldId="320"/>
            <ac:spMk id="65" creationId="{E1606BE7-3AB2-4DEE-9455-4CB2EAD4024D}"/>
          </ac:spMkLst>
        </pc:spChg>
        <pc:spChg chg="mod">
          <ac:chgData name="Daniel Khashabi" userId="62390808-c838-45e6-be59-d6fd0d208bc8" providerId="ADAL" clId="{0439EC8E-7C60-FD47-90A2-6D462D5C00F4}" dt="2023-01-11T00:57:24.502" v="503"/>
          <ac:spMkLst>
            <pc:docMk/>
            <pc:sldMk cId="617374293" sldId="320"/>
            <ac:spMk id="66" creationId="{C7F4D547-6819-4E5B-972F-81C75F2D3DF9}"/>
          </ac:spMkLst>
        </pc:spChg>
        <pc:spChg chg="mod">
          <ac:chgData name="Daniel Khashabi" userId="62390808-c838-45e6-be59-d6fd0d208bc8" providerId="ADAL" clId="{0439EC8E-7C60-FD47-90A2-6D462D5C00F4}" dt="2023-01-11T00:57:24.502" v="503"/>
          <ac:spMkLst>
            <pc:docMk/>
            <pc:sldMk cId="617374293" sldId="320"/>
            <ac:spMk id="74" creationId="{2054C5E2-45B4-4A42-9764-46C1A6E291AF}"/>
          </ac:spMkLst>
        </pc:spChg>
        <pc:spChg chg="mod">
          <ac:chgData name="Daniel Khashabi" userId="62390808-c838-45e6-be59-d6fd0d208bc8" providerId="ADAL" clId="{0439EC8E-7C60-FD47-90A2-6D462D5C00F4}" dt="2023-01-11T00:57:24.502" v="503"/>
          <ac:spMkLst>
            <pc:docMk/>
            <pc:sldMk cId="617374293" sldId="320"/>
            <ac:spMk id="75" creationId="{E723CDE1-DEC2-4ADA-ABFE-0C537CDF3821}"/>
          </ac:spMkLst>
        </pc:spChg>
        <pc:spChg chg="mod">
          <ac:chgData name="Daniel Khashabi" userId="62390808-c838-45e6-be59-d6fd0d208bc8" providerId="ADAL" clId="{0439EC8E-7C60-FD47-90A2-6D462D5C00F4}" dt="2023-01-11T00:57:24.502" v="503"/>
          <ac:spMkLst>
            <pc:docMk/>
            <pc:sldMk cId="617374293" sldId="320"/>
            <ac:spMk id="77" creationId="{A30B8CAB-BDDD-4F57-A14B-BAD8F836ECE4}"/>
          </ac:spMkLst>
        </pc:spChg>
        <pc:spChg chg="mod">
          <ac:chgData name="Daniel Khashabi" userId="62390808-c838-45e6-be59-d6fd0d208bc8" providerId="ADAL" clId="{0439EC8E-7C60-FD47-90A2-6D462D5C00F4}" dt="2023-01-11T00:57:24.502" v="503"/>
          <ac:spMkLst>
            <pc:docMk/>
            <pc:sldMk cId="617374293" sldId="320"/>
            <ac:spMk id="78" creationId="{5AF0002F-C2F5-4895-9EC4-FAAF2FD34829}"/>
          </ac:spMkLst>
        </pc:spChg>
        <pc:spChg chg="mod">
          <ac:chgData name="Daniel Khashabi" userId="62390808-c838-45e6-be59-d6fd0d208bc8" providerId="ADAL" clId="{0439EC8E-7C60-FD47-90A2-6D462D5C00F4}" dt="2023-01-11T00:57:24.502" v="503"/>
          <ac:spMkLst>
            <pc:docMk/>
            <pc:sldMk cId="617374293" sldId="320"/>
            <ac:spMk id="81" creationId="{18D62EC9-E1C5-ED49-3F05-199478978765}"/>
          </ac:spMkLst>
        </pc:spChg>
        <pc:spChg chg="mod">
          <ac:chgData name="Daniel Khashabi" userId="62390808-c838-45e6-be59-d6fd0d208bc8" providerId="ADAL" clId="{0439EC8E-7C60-FD47-90A2-6D462D5C00F4}" dt="2023-01-11T00:57:37.159" v="504"/>
          <ac:spMkLst>
            <pc:docMk/>
            <pc:sldMk cId="617374293" sldId="320"/>
            <ac:spMk id="82" creationId="{D0C1566E-1B6C-9700-F179-79926F402ADE}"/>
          </ac:spMkLst>
        </pc:spChg>
        <pc:spChg chg="mod">
          <ac:chgData name="Daniel Khashabi" userId="62390808-c838-45e6-be59-d6fd0d208bc8" providerId="ADAL" clId="{0439EC8E-7C60-FD47-90A2-6D462D5C00F4}" dt="2023-01-11T00:57:24.502" v="503"/>
          <ac:spMkLst>
            <pc:docMk/>
            <pc:sldMk cId="617374293" sldId="320"/>
            <ac:spMk id="84" creationId="{AAA65024-A512-EADF-8E72-23741A0B523D}"/>
          </ac:spMkLst>
        </pc:spChg>
      </pc:sldChg>
      <pc:sldChg chg="modSp modNotes">
        <pc:chgData name="Daniel Khashabi" userId="62390808-c838-45e6-be59-d6fd0d208bc8" providerId="ADAL" clId="{0439EC8E-7C60-FD47-90A2-6D462D5C00F4}" dt="2023-01-11T00:57:24.502" v="503"/>
        <pc:sldMkLst>
          <pc:docMk/>
          <pc:sldMk cId="1703826601" sldId="363"/>
        </pc:sldMkLst>
        <pc:spChg chg="mod">
          <ac:chgData name="Daniel Khashabi" userId="62390808-c838-45e6-be59-d6fd0d208bc8" providerId="ADAL" clId="{0439EC8E-7C60-FD47-90A2-6D462D5C00F4}" dt="2023-01-11T00:57:24.502" v="503"/>
          <ac:spMkLst>
            <pc:docMk/>
            <pc:sldMk cId="1703826601" sldId="363"/>
            <ac:spMk id="2"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7"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1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4"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5"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6"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8"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29"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0"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1" creationId="{00000000-0000-0000-0000-000000000000}"/>
          </ac:spMkLst>
        </pc:spChg>
        <pc:spChg chg="mod">
          <ac:chgData name="Daniel Khashabi" userId="62390808-c838-45e6-be59-d6fd0d208bc8" providerId="ADAL" clId="{0439EC8E-7C60-FD47-90A2-6D462D5C00F4}" dt="2023-01-11T00:57:24.502" v="503"/>
          <ac:spMkLst>
            <pc:docMk/>
            <pc:sldMk cId="1703826601" sldId="363"/>
            <ac:spMk id="32" creationId="{00000000-0000-0000-0000-000000000000}"/>
          </ac:spMkLst>
        </pc:spChg>
      </pc:sldChg>
      <pc:sldChg chg="modSp modNotes">
        <pc:chgData name="Daniel Khashabi" userId="62390808-c838-45e6-be59-d6fd0d208bc8" providerId="ADAL" clId="{0439EC8E-7C60-FD47-90A2-6D462D5C00F4}" dt="2023-01-11T00:57:24.502" v="503"/>
        <pc:sldMkLst>
          <pc:docMk/>
          <pc:sldMk cId="1906780869" sldId="456"/>
        </pc:sldMkLst>
        <pc:spChg chg="mod">
          <ac:chgData name="Daniel Khashabi" userId="62390808-c838-45e6-be59-d6fd0d208bc8" providerId="ADAL" clId="{0439EC8E-7C60-FD47-90A2-6D462D5C00F4}" dt="2023-01-11T00:57:24.502" v="503"/>
          <ac:spMkLst>
            <pc:docMk/>
            <pc:sldMk cId="1906780869" sldId="456"/>
            <ac:spMk id="1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4"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5"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6"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7"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8"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19"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0" creationId="{3ACCDF74-7CFE-6146-A057-9802E8750827}"/>
          </ac:spMkLst>
        </pc:spChg>
        <pc:spChg chg="mod">
          <ac:chgData name="Daniel Khashabi" userId="62390808-c838-45e6-be59-d6fd0d208bc8" providerId="ADAL" clId="{0439EC8E-7C60-FD47-90A2-6D462D5C00F4}" dt="2023-01-11T00:57:24.502" v="503"/>
          <ac:spMkLst>
            <pc:docMk/>
            <pc:sldMk cId="1906780869" sldId="456"/>
            <ac:spMk id="21" creationId="{00000000-0000-0000-0000-000000000000}"/>
          </ac:spMkLst>
        </pc:spChg>
        <pc:spChg chg="mod">
          <ac:chgData name="Daniel Khashabi" userId="62390808-c838-45e6-be59-d6fd0d208bc8" providerId="ADAL" clId="{0439EC8E-7C60-FD47-90A2-6D462D5C00F4}" dt="2023-01-11T00:57:24.502" v="503"/>
          <ac:spMkLst>
            <pc:docMk/>
            <pc:sldMk cId="1906780869" sldId="45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998917282" sldId="457"/>
        </pc:sldMkLst>
        <pc:spChg chg="mod">
          <ac:chgData name="Daniel Khashabi" userId="62390808-c838-45e6-be59-d6fd0d208bc8" providerId="ADAL" clId="{0439EC8E-7C60-FD47-90A2-6D462D5C00F4}" dt="2023-01-11T00:57:24.502" v="503"/>
          <ac:spMkLst>
            <pc:docMk/>
            <pc:sldMk cId="998917282" sldId="457"/>
            <ac:spMk id="1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4"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5"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6"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7"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8"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19"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0" creationId="{3ACCDF74-7CFE-6146-A057-9802E8750827}"/>
          </ac:spMkLst>
        </pc:spChg>
        <pc:spChg chg="mod">
          <ac:chgData name="Daniel Khashabi" userId="62390808-c838-45e6-be59-d6fd0d208bc8" providerId="ADAL" clId="{0439EC8E-7C60-FD47-90A2-6D462D5C00F4}" dt="2023-01-11T00:57:24.502" v="503"/>
          <ac:spMkLst>
            <pc:docMk/>
            <pc:sldMk cId="998917282" sldId="457"/>
            <ac:spMk id="21" creationId="{00000000-0000-0000-0000-000000000000}"/>
          </ac:spMkLst>
        </pc:spChg>
        <pc:spChg chg="mod">
          <ac:chgData name="Daniel Khashabi" userId="62390808-c838-45e6-be59-d6fd0d208bc8" providerId="ADAL" clId="{0439EC8E-7C60-FD47-90A2-6D462D5C00F4}" dt="2023-01-11T00:57:24.502" v="503"/>
          <ac:spMkLst>
            <pc:docMk/>
            <pc:sldMk cId="998917282" sldId="457"/>
            <ac:spMk id="24" creationId="{4648C912-CD17-4C23-9055-45F8E61C540A}"/>
          </ac:spMkLst>
        </pc:spChg>
      </pc:sldChg>
      <pc:sldChg chg="modSp">
        <pc:chgData name="Daniel Khashabi" userId="62390808-c838-45e6-be59-d6fd0d208bc8" providerId="ADAL" clId="{0439EC8E-7C60-FD47-90A2-6D462D5C00F4}" dt="2023-01-11T00:57:24.502" v="503"/>
        <pc:sldMkLst>
          <pc:docMk/>
          <pc:sldMk cId="3406073538" sldId="474"/>
        </pc:sldMkLst>
        <pc:spChg chg="mod">
          <ac:chgData name="Daniel Khashabi" userId="62390808-c838-45e6-be59-d6fd0d208bc8" providerId="ADAL" clId="{0439EC8E-7C60-FD47-90A2-6D462D5C00F4}" dt="2023-01-11T00:57:24.502" v="503"/>
          <ac:spMkLst>
            <pc:docMk/>
            <pc:sldMk cId="3406073538" sldId="474"/>
            <ac:spMk id="4" creationId="{DCA4703C-276C-4E30-9C18-2F1E62FEE948}"/>
          </ac:spMkLst>
        </pc:spChg>
      </pc:sldChg>
      <pc:sldChg chg="modSp">
        <pc:chgData name="Daniel Khashabi" userId="62390808-c838-45e6-be59-d6fd0d208bc8" providerId="ADAL" clId="{0439EC8E-7C60-FD47-90A2-6D462D5C00F4}" dt="2023-01-11T00:57:24.502" v="503"/>
        <pc:sldMkLst>
          <pc:docMk/>
          <pc:sldMk cId="3737052150" sldId="475"/>
        </pc:sldMkLst>
        <pc:spChg chg="mod">
          <ac:chgData name="Daniel Khashabi" userId="62390808-c838-45e6-be59-d6fd0d208bc8" providerId="ADAL" clId="{0439EC8E-7C60-FD47-90A2-6D462D5C00F4}" dt="2023-01-11T00:57:24.502" v="503"/>
          <ac:spMkLst>
            <pc:docMk/>
            <pc:sldMk cId="3737052150" sldId="475"/>
            <ac:spMk id="4" creationId="{4ABA35FE-870B-49CD-B909-DD4D641DACF4}"/>
          </ac:spMkLst>
        </pc:spChg>
      </pc:sldChg>
      <pc:sldChg chg="modSp">
        <pc:chgData name="Daniel Khashabi" userId="62390808-c838-45e6-be59-d6fd0d208bc8" providerId="ADAL" clId="{0439EC8E-7C60-FD47-90A2-6D462D5C00F4}" dt="2023-01-11T00:57:24.502" v="503"/>
        <pc:sldMkLst>
          <pc:docMk/>
          <pc:sldMk cId="3072744809" sldId="476"/>
        </pc:sldMkLst>
        <pc:spChg chg="mod">
          <ac:chgData name="Daniel Khashabi" userId="62390808-c838-45e6-be59-d6fd0d208bc8" providerId="ADAL" clId="{0439EC8E-7C60-FD47-90A2-6D462D5C00F4}" dt="2023-01-11T00:57:24.502" v="503"/>
          <ac:spMkLst>
            <pc:docMk/>
            <pc:sldMk cId="3072744809" sldId="476"/>
            <ac:spMk id="4" creationId="{358BE29B-99A2-4511-8F12-E631145B929D}"/>
          </ac:spMkLst>
        </pc:spChg>
      </pc:sldChg>
      <pc:sldChg chg="modSp">
        <pc:chgData name="Daniel Khashabi" userId="62390808-c838-45e6-be59-d6fd0d208bc8" providerId="ADAL" clId="{0439EC8E-7C60-FD47-90A2-6D462D5C00F4}" dt="2023-01-11T00:57:24.502" v="503"/>
        <pc:sldMkLst>
          <pc:docMk/>
          <pc:sldMk cId="3734347825" sldId="477"/>
        </pc:sldMkLst>
        <pc:spChg chg="mod">
          <ac:chgData name="Daniel Khashabi" userId="62390808-c838-45e6-be59-d6fd0d208bc8" providerId="ADAL" clId="{0439EC8E-7C60-FD47-90A2-6D462D5C00F4}" dt="2023-01-11T00:57:24.502" v="503"/>
          <ac:spMkLst>
            <pc:docMk/>
            <pc:sldMk cId="3734347825" sldId="477"/>
            <ac:spMk id="4" creationId="{7637E307-A60C-46A3-8EB4-093E7D871DFA}"/>
          </ac:spMkLst>
        </pc:spChg>
      </pc:sldChg>
      <pc:sldChg chg="modSp modNotes">
        <pc:chgData name="Daniel Khashabi" userId="62390808-c838-45e6-be59-d6fd0d208bc8" providerId="ADAL" clId="{0439EC8E-7C60-FD47-90A2-6D462D5C00F4}" dt="2023-01-11T00:57:24.502" v="503"/>
        <pc:sldMkLst>
          <pc:docMk/>
          <pc:sldMk cId="2522946710" sldId="478"/>
        </pc:sldMkLst>
        <pc:spChg chg="mod">
          <ac:chgData name="Daniel Khashabi" userId="62390808-c838-45e6-be59-d6fd0d208bc8" providerId="ADAL" clId="{0439EC8E-7C60-FD47-90A2-6D462D5C00F4}" dt="2023-01-11T00:57:24.502" v="503"/>
          <ac:spMkLst>
            <pc:docMk/>
            <pc:sldMk cId="2522946710" sldId="478"/>
            <ac:spMk id="4" creationId="{3484936E-2B31-4E95-B189-2AD09F408AD5}"/>
          </ac:spMkLst>
        </pc:spChg>
      </pc:sldChg>
      <pc:sldChg chg="modSp">
        <pc:chgData name="Daniel Khashabi" userId="62390808-c838-45e6-be59-d6fd0d208bc8" providerId="ADAL" clId="{0439EC8E-7C60-FD47-90A2-6D462D5C00F4}" dt="2023-01-11T00:57:24.502" v="503"/>
        <pc:sldMkLst>
          <pc:docMk/>
          <pc:sldMk cId="2880834873" sldId="479"/>
        </pc:sldMkLst>
        <pc:spChg chg="mod">
          <ac:chgData name="Daniel Khashabi" userId="62390808-c838-45e6-be59-d6fd0d208bc8" providerId="ADAL" clId="{0439EC8E-7C60-FD47-90A2-6D462D5C00F4}" dt="2023-01-11T00:57:24.502" v="503"/>
          <ac:spMkLst>
            <pc:docMk/>
            <pc:sldMk cId="2880834873" sldId="479"/>
            <ac:spMk id="4" creationId="{11AA51CB-E192-4558-ACDF-A334707C5519}"/>
          </ac:spMkLst>
        </pc:spChg>
      </pc:sldChg>
      <pc:sldChg chg="modSp">
        <pc:chgData name="Daniel Khashabi" userId="62390808-c838-45e6-be59-d6fd0d208bc8" providerId="ADAL" clId="{0439EC8E-7C60-FD47-90A2-6D462D5C00F4}" dt="2023-01-11T00:57:24.502" v="503"/>
        <pc:sldMkLst>
          <pc:docMk/>
          <pc:sldMk cId="1547657137" sldId="488"/>
        </pc:sldMkLst>
        <pc:spChg chg="mod">
          <ac:chgData name="Daniel Khashabi" userId="62390808-c838-45e6-be59-d6fd0d208bc8" providerId="ADAL" clId="{0439EC8E-7C60-FD47-90A2-6D462D5C00F4}" dt="2023-01-11T00:57:24.502" v="503"/>
          <ac:spMkLst>
            <pc:docMk/>
            <pc:sldMk cId="1547657137" sldId="488"/>
            <ac:spMk id="4" creationId="{4648C912-CD17-4C23-9055-45F8E61C540A}"/>
          </ac:spMkLst>
        </pc:spChg>
        <pc:spChg chg="mod">
          <ac:chgData name="Daniel Khashabi" userId="62390808-c838-45e6-be59-d6fd0d208bc8" providerId="ADAL" clId="{0439EC8E-7C60-FD47-90A2-6D462D5C00F4}" dt="2023-01-11T00:57:24.502" v="503"/>
          <ac:spMkLst>
            <pc:docMk/>
            <pc:sldMk cId="1547657137" sldId="488"/>
            <ac:spMk id="5" creationId="{00000000-0000-0000-0000-000000000000}"/>
          </ac:spMkLst>
        </pc:spChg>
      </pc:sldChg>
      <pc:sldChg chg="modSp">
        <pc:chgData name="Daniel Khashabi" userId="62390808-c838-45e6-be59-d6fd0d208bc8" providerId="ADAL" clId="{0439EC8E-7C60-FD47-90A2-6D462D5C00F4}" dt="2023-01-11T00:57:24.502" v="503"/>
        <pc:sldMkLst>
          <pc:docMk/>
          <pc:sldMk cId="1618338631" sldId="489"/>
        </pc:sldMkLst>
        <pc:spChg chg="mod">
          <ac:chgData name="Daniel Khashabi" userId="62390808-c838-45e6-be59-d6fd0d208bc8" providerId="ADAL" clId="{0439EC8E-7C60-FD47-90A2-6D462D5C00F4}" dt="2023-01-11T00:57:24.502" v="503"/>
          <ac:spMkLst>
            <pc:docMk/>
            <pc:sldMk cId="1618338631" sldId="489"/>
            <ac:spMk id="3"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4" creationId="{4648C912-CD17-4C23-9055-45F8E61C540A}"/>
          </ac:spMkLst>
        </pc:spChg>
        <pc:spChg chg="mod">
          <ac:chgData name="Daniel Khashabi" userId="62390808-c838-45e6-be59-d6fd0d208bc8" providerId="ADAL" clId="{0439EC8E-7C60-FD47-90A2-6D462D5C00F4}" dt="2023-01-11T00:57:24.502" v="503"/>
          <ac:spMkLst>
            <pc:docMk/>
            <pc:sldMk cId="1618338631" sldId="489"/>
            <ac:spMk id="5"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6"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7"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8" creationId="{00000000-0000-0000-0000-000000000000}"/>
          </ac:spMkLst>
        </pc:spChg>
        <pc:spChg chg="mod">
          <ac:chgData name="Daniel Khashabi" userId="62390808-c838-45e6-be59-d6fd0d208bc8" providerId="ADAL" clId="{0439EC8E-7C60-FD47-90A2-6D462D5C00F4}" dt="2023-01-11T00:57:24.502" v="503"/>
          <ac:spMkLst>
            <pc:docMk/>
            <pc:sldMk cId="1618338631" sldId="489"/>
            <ac:spMk id="9" creationId="{00000000-0000-0000-0000-000000000000}"/>
          </ac:spMkLst>
        </pc:spChg>
      </pc:sldChg>
      <pc:sldChg chg="modSp">
        <pc:chgData name="Daniel Khashabi" userId="62390808-c838-45e6-be59-d6fd0d208bc8" providerId="ADAL" clId="{0439EC8E-7C60-FD47-90A2-6D462D5C00F4}" dt="2023-01-11T00:57:24.502" v="503"/>
        <pc:sldMkLst>
          <pc:docMk/>
          <pc:sldMk cId="2820829040" sldId="490"/>
        </pc:sldMkLst>
        <pc:spChg chg="mod">
          <ac:chgData name="Daniel Khashabi" userId="62390808-c838-45e6-be59-d6fd0d208bc8" providerId="ADAL" clId="{0439EC8E-7C60-FD47-90A2-6D462D5C00F4}" dt="2023-01-11T00:57:24.502" v="503"/>
          <ac:spMkLst>
            <pc:docMk/>
            <pc:sldMk cId="2820829040" sldId="490"/>
            <ac:spMk id="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6" creationId="{4648C912-CD17-4C23-9055-45F8E61C540A}"/>
          </ac:spMkLst>
        </pc:spChg>
        <pc:spChg chg="mod">
          <ac:chgData name="Daniel Khashabi" userId="62390808-c838-45e6-be59-d6fd0d208bc8" providerId="ADAL" clId="{0439EC8E-7C60-FD47-90A2-6D462D5C00F4}" dt="2023-01-11T00:57:24.502" v="503"/>
          <ac:spMkLst>
            <pc:docMk/>
            <pc:sldMk cId="2820829040" sldId="490"/>
            <ac:spMk id="7"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8"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9"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0"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1"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2"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3"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4"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5" creationId="{00000000-0000-0000-0000-000000000000}"/>
          </ac:spMkLst>
        </pc:spChg>
        <pc:spChg chg="mod">
          <ac:chgData name="Daniel Khashabi" userId="62390808-c838-45e6-be59-d6fd0d208bc8" providerId="ADAL" clId="{0439EC8E-7C60-FD47-90A2-6D462D5C00F4}" dt="2023-01-11T00:57:24.502" v="503"/>
          <ac:spMkLst>
            <pc:docMk/>
            <pc:sldMk cId="2820829040" sldId="490"/>
            <ac:spMk id="16" creationId="{00000000-0000-0000-0000-000000000000}"/>
          </ac:spMkLst>
        </pc:spChg>
      </pc:sldChg>
      <pc:sldChg chg="modSp modNotes">
        <pc:chgData name="Daniel Khashabi" userId="62390808-c838-45e6-be59-d6fd0d208bc8" providerId="ADAL" clId="{0439EC8E-7C60-FD47-90A2-6D462D5C00F4}" dt="2023-01-11T00:57:24.502" v="503"/>
        <pc:sldMkLst>
          <pc:docMk/>
          <pc:sldMk cId="3241349083" sldId="492"/>
        </pc:sldMkLst>
        <pc:spChg chg="mod">
          <ac:chgData name="Daniel Khashabi" userId="62390808-c838-45e6-be59-d6fd0d208bc8" providerId="ADAL" clId="{0439EC8E-7C60-FD47-90A2-6D462D5C00F4}" dt="2023-01-11T00:57:24.502" v="503"/>
          <ac:spMkLst>
            <pc:docMk/>
            <pc:sldMk cId="3241349083" sldId="492"/>
            <ac:spMk id="1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4"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5"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6"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7"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8"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19"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1" creationId="{00000000-0000-0000-0000-000000000000}"/>
          </ac:spMkLst>
        </pc:spChg>
        <pc:spChg chg="mod">
          <ac:chgData name="Daniel Khashabi" userId="62390808-c838-45e6-be59-d6fd0d208bc8" providerId="ADAL" clId="{0439EC8E-7C60-FD47-90A2-6D462D5C00F4}" dt="2023-01-11T00:57:24.502" v="503"/>
          <ac:spMkLst>
            <pc:docMk/>
            <pc:sldMk cId="3241349083" sldId="49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658051344" sldId="493"/>
        </pc:sldMkLst>
        <pc:spChg chg="mod">
          <ac:chgData name="Daniel Khashabi" userId="62390808-c838-45e6-be59-d6fd0d208bc8" providerId="ADAL" clId="{0439EC8E-7C60-FD47-90A2-6D462D5C00F4}" dt="2023-01-11T00:57:24.502" v="503"/>
          <ac:spMkLst>
            <pc:docMk/>
            <pc:sldMk cId="658051344" sldId="493"/>
            <ac:spMk id="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4"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5"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6"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7"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8"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19"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1" creationId="{00000000-0000-0000-0000-000000000000}"/>
          </ac:spMkLst>
        </pc:spChg>
        <pc:spChg chg="mod">
          <ac:chgData name="Daniel Khashabi" userId="62390808-c838-45e6-be59-d6fd0d208bc8" providerId="ADAL" clId="{0439EC8E-7C60-FD47-90A2-6D462D5C00F4}" dt="2023-01-11T00:57:24.502" v="503"/>
          <ac:spMkLst>
            <pc:docMk/>
            <pc:sldMk cId="658051344" sldId="49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303684050" sldId="494"/>
        </pc:sldMkLst>
        <pc:spChg chg="mod">
          <ac:chgData name="Daniel Khashabi" userId="62390808-c838-45e6-be59-d6fd0d208bc8" providerId="ADAL" clId="{0439EC8E-7C60-FD47-90A2-6D462D5C00F4}" dt="2023-01-11T00:57:24.502" v="503"/>
          <ac:spMkLst>
            <pc:docMk/>
            <pc:sldMk cId="1303684050" sldId="494"/>
            <ac:spMk id="1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4"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5"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6"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7"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8"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19"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1" creationId="{00000000-0000-0000-0000-000000000000}"/>
          </ac:spMkLst>
        </pc:spChg>
        <pc:spChg chg="mod">
          <ac:chgData name="Daniel Khashabi" userId="62390808-c838-45e6-be59-d6fd0d208bc8" providerId="ADAL" clId="{0439EC8E-7C60-FD47-90A2-6D462D5C00F4}" dt="2023-01-11T00:57:24.502" v="503"/>
          <ac:spMkLst>
            <pc:docMk/>
            <pc:sldMk cId="1303684050" sldId="49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974659538" sldId="495"/>
        </pc:sldMkLst>
        <pc:spChg chg="mod">
          <ac:chgData name="Daniel Khashabi" userId="62390808-c838-45e6-be59-d6fd0d208bc8" providerId="ADAL" clId="{0439EC8E-7C60-FD47-90A2-6D462D5C00F4}" dt="2023-01-11T00:57:24.502" v="503"/>
          <ac:spMkLst>
            <pc:docMk/>
            <pc:sldMk cId="2974659538" sldId="495"/>
            <ac:spMk id="2" creationId="{15454F06-257B-CE41-9831-3BC9470EC192}"/>
          </ac:spMkLst>
        </pc:spChg>
        <pc:spChg chg="mod">
          <ac:chgData name="Daniel Khashabi" userId="62390808-c838-45e6-be59-d6fd0d208bc8" providerId="ADAL" clId="{0439EC8E-7C60-FD47-90A2-6D462D5C00F4}" dt="2023-01-11T00:57:24.502" v="503"/>
          <ac:spMkLst>
            <pc:docMk/>
            <pc:sldMk cId="2974659538" sldId="495"/>
            <ac:spMk id="1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4"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5"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6"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7"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8"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19"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1" creationId="{00000000-0000-0000-0000-000000000000}"/>
          </ac:spMkLst>
        </pc:spChg>
        <pc:spChg chg="mod">
          <ac:chgData name="Daniel Khashabi" userId="62390808-c838-45e6-be59-d6fd0d208bc8" providerId="ADAL" clId="{0439EC8E-7C60-FD47-90A2-6D462D5C00F4}" dt="2023-01-11T00:57:24.502" v="503"/>
          <ac:spMkLst>
            <pc:docMk/>
            <pc:sldMk cId="2974659538" sldId="49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54443461" sldId="496"/>
        </pc:sldMkLst>
        <pc:spChg chg="mod">
          <ac:chgData name="Daniel Khashabi" userId="62390808-c838-45e6-be59-d6fd0d208bc8" providerId="ADAL" clId="{0439EC8E-7C60-FD47-90A2-6D462D5C00F4}" dt="2023-01-11T00:57:24.502" v="503"/>
          <ac:spMkLst>
            <pc:docMk/>
            <pc:sldMk cId="354443461" sldId="496"/>
            <ac:spMk id="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4"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5"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6"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7"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8"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19"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1" creationId="{00000000-0000-0000-0000-000000000000}"/>
          </ac:spMkLst>
        </pc:spChg>
        <pc:spChg chg="mod">
          <ac:chgData name="Daniel Khashabi" userId="62390808-c838-45e6-be59-d6fd0d208bc8" providerId="ADAL" clId="{0439EC8E-7C60-FD47-90A2-6D462D5C00F4}" dt="2023-01-11T00:57:24.502" v="503"/>
          <ac:spMkLst>
            <pc:docMk/>
            <pc:sldMk cId="354443461" sldId="49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167609536" sldId="497"/>
        </pc:sldMkLst>
        <pc:spChg chg="mod">
          <ac:chgData name="Daniel Khashabi" userId="62390808-c838-45e6-be59-d6fd0d208bc8" providerId="ADAL" clId="{0439EC8E-7C60-FD47-90A2-6D462D5C00F4}" dt="2023-01-11T00:57:24.502" v="503"/>
          <ac:spMkLst>
            <pc:docMk/>
            <pc:sldMk cId="1167609536" sldId="497"/>
            <ac:spMk id="1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4"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5"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6"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7"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8"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19"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1" creationId="{00000000-0000-0000-0000-000000000000}"/>
          </ac:spMkLst>
        </pc:spChg>
        <pc:spChg chg="mod">
          <ac:chgData name="Daniel Khashabi" userId="62390808-c838-45e6-be59-d6fd0d208bc8" providerId="ADAL" clId="{0439EC8E-7C60-FD47-90A2-6D462D5C00F4}" dt="2023-01-11T00:57:24.502" v="503"/>
          <ac:spMkLst>
            <pc:docMk/>
            <pc:sldMk cId="1167609536" sldId="49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14805550" sldId="498"/>
        </pc:sldMkLst>
        <pc:spChg chg="mod">
          <ac:chgData name="Daniel Khashabi" userId="62390808-c838-45e6-be59-d6fd0d208bc8" providerId="ADAL" clId="{0439EC8E-7C60-FD47-90A2-6D462D5C00F4}" dt="2023-01-11T00:57:24.502" v="503"/>
          <ac:spMkLst>
            <pc:docMk/>
            <pc:sldMk cId="2714805550" sldId="498"/>
            <ac:spMk id="1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4"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5"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6"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7"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8"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19"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1" creationId="{00000000-0000-0000-0000-000000000000}"/>
          </ac:spMkLst>
        </pc:spChg>
        <pc:spChg chg="mod">
          <ac:chgData name="Daniel Khashabi" userId="62390808-c838-45e6-be59-d6fd0d208bc8" providerId="ADAL" clId="{0439EC8E-7C60-FD47-90A2-6D462D5C00F4}" dt="2023-01-11T00:57:24.502" v="503"/>
          <ac:spMkLst>
            <pc:docMk/>
            <pc:sldMk cId="2714805550" sldId="49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704700270" sldId="499"/>
        </pc:sldMkLst>
        <pc:spChg chg="mod">
          <ac:chgData name="Daniel Khashabi" userId="62390808-c838-45e6-be59-d6fd0d208bc8" providerId="ADAL" clId="{0439EC8E-7C60-FD47-90A2-6D462D5C00F4}" dt="2023-01-11T00:57:24.502" v="503"/>
          <ac:spMkLst>
            <pc:docMk/>
            <pc:sldMk cId="2704700270" sldId="499"/>
            <ac:spMk id="1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4"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5"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6"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7"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8"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19"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1" creationId="{00000000-0000-0000-0000-000000000000}"/>
          </ac:spMkLst>
        </pc:spChg>
        <pc:spChg chg="mod">
          <ac:chgData name="Daniel Khashabi" userId="62390808-c838-45e6-be59-d6fd0d208bc8" providerId="ADAL" clId="{0439EC8E-7C60-FD47-90A2-6D462D5C00F4}" dt="2023-01-11T00:57:24.502" v="503"/>
          <ac:spMkLst>
            <pc:docMk/>
            <pc:sldMk cId="2704700270" sldId="49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552820905" sldId="500"/>
        </pc:sldMkLst>
        <pc:spChg chg="mod">
          <ac:chgData name="Daniel Khashabi" userId="62390808-c838-45e6-be59-d6fd0d208bc8" providerId="ADAL" clId="{0439EC8E-7C60-FD47-90A2-6D462D5C00F4}" dt="2023-01-11T00:57:24.502" v="503"/>
          <ac:spMkLst>
            <pc:docMk/>
            <pc:sldMk cId="2552820905" sldId="500"/>
            <ac:spMk id="1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4"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5"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6"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7"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8"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19"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1" creationId="{00000000-0000-0000-0000-000000000000}"/>
          </ac:spMkLst>
        </pc:spChg>
        <pc:spChg chg="mod">
          <ac:chgData name="Daniel Khashabi" userId="62390808-c838-45e6-be59-d6fd0d208bc8" providerId="ADAL" clId="{0439EC8E-7C60-FD47-90A2-6D462D5C00F4}" dt="2023-01-11T00:57:24.502" v="503"/>
          <ac:spMkLst>
            <pc:docMk/>
            <pc:sldMk cId="2552820905" sldId="50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163998519" sldId="501"/>
        </pc:sldMkLst>
        <pc:spChg chg="mod">
          <ac:chgData name="Daniel Khashabi" userId="62390808-c838-45e6-be59-d6fd0d208bc8" providerId="ADAL" clId="{0439EC8E-7C60-FD47-90A2-6D462D5C00F4}" dt="2023-01-11T00:57:24.502" v="503"/>
          <ac:spMkLst>
            <pc:docMk/>
            <pc:sldMk cId="2163998519" sldId="501"/>
            <ac:spMk id="1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4"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5"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6"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7"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8"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19"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1" creationId="{00000000-0000-0000-0000-000000000000}"/>
          </ac:spMkLst>
        </pc:spChg>
        <pc:spChg chg="mod">
          <ac:chgData name="Daniel Khashabi" userId="62390808-c838-45e6-be59-d6fd0d208bc8" providerId="ADAL" clId="{0439EC8E-7C60-FD47-90A2-6D462D5C00F4}" dt="2023-01-11T00:57:24.502" v="503"/>
          <ac:spMkLst>
            <pc:docMk/>
            <pc:sldMk cId="2163998519" sldId="50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760016070" sldId="502"/>
        </pc:sldMkLst>
        <pc:spChg chg="mod">
          <ac:chgData name="Daniel Khashabi" userId="62390808-c838-45e6-be59-d6fd0d208bc8" providerId="ADAL" clId="{0439EC8E-7C60-FD47-90A2-6D462D5C00F4}" dt="2023-01-11T00:57:24.502" v="503"/>
          <ac:spMkLst>
            <pc:docMk/>
            <pc:sldMk cId="3760016070" sldId="502"/>
            <ac:spMk id="2"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4"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5"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6"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7"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8"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19"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1" creationId="{00000000-0000-0000-0000-000000000000}"/>
          </ac:spMkLst>
        </pc:spChg>
        <pc:spChg chg="mod">
          <ac:chgData name="Daniel Khashabi" userId="62390808-c838-45e6-be59-d6fd0d208bc8" providerId="ADAL" clId="{0439EC8E-7C60-FD47-90A2-6D462D5C00F4}" dt="2023-01-11T00:57:24.502" v="503"/>
          <ac:spMkLst>
            <pc:docMk/>
            <pc:sldMk cId="3760016070" sldId="50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83165777" sldId="503"/>
        </pc:sldMkLst>
        <pc:spChg chg="mod">
          <ac:chgData name="Daniel Khashabi" userId="62390808-c838-45e6-be59-d6fd0d208bc8" providerId="ADAL" clId="{0439EC8E-7C60-FD47-90A2-6D462D5C00F4}" dt="2023-01-11T00:57:24.502" v="503"/>
          <ac:spMkLst>
            <pc:docMk/>
            <pc:sldMk cId="1783165777" sldId="503"/>
            <ac:spMk id="1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4"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5"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6"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7"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8"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19"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1" creationId="{00000000-0000-0000-0000-000000000000}"/>
          </ac:spMkLst>
        </pc:spChg>
        <pc:spChg chg="mod">
          <ac:chgData name="Daniel Khashabi" userId="62390808-c838-45e6-be59-d6fd0d208bc8" providerId="ADAL" clId="{0439EC8E-7C60-FD47-90A2-6D462D5C00F4}" dt="2023-01-11T00:57:24.502" v="503"/>
          <ac:spMkLst>
            <pc:docMk/>
            <pc:sldMk cId="1783165777" sldId="503"/>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87064700" sldId="504"/>
        </pc:sldMkLst>
        <pc:spChg chg="mod">
          <ac:chgData name="Daniel Khashabi" userId="62390808-c838-45e6-be59-d6fd0d208bc8" providerId="ADAL" clId="{0439EC8E-7C60-FD47-90A2-6D462D5C00F4}" dt="2023-01-11T00:57:24.502" v="503"/>
          <ac:spMkLst>
            <pc:docMk/>
            <pc:sldMk cId="4087064700" sldId="504"/>
            <ac:spMk id="3"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4"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5"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6"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7"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8"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19"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1" creationId="{00000000-0000-0000-0000-000000000000}"/>
          </ac:spMkLst>
        </pc:spChg>
        <pc:spChg chg="mod">
          <ac:chgData name="Daniel Khashabi" userId="62390808-c838-45e6-be59-d6fd0d208bc8" providerId="ADAL" clId="{0439EC8E-7C60-FD47-90A2-6D462D5C00F4}" dt="2023-01-11T00:57:24.502" v="503"/>
          <ac:spMkLst>
            <pc:docMk/>
            <pc:sldMk cId="4087064700" sldId="50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260195695" sldId="505"/>
        </pc:sldMkLst>
        <pc:spChg chg="mod">
          <ac:chgData name="Daniel Khashabi" userId="62390808-c838-45e6-be59-d6fd0d208bc8" providerId="ADAL" clId="{0439EC8E-7C60-FD47-90A2-6D462D5C00F4}" dt="2023-01-11T00:57:24.502" v="503"/>
          <ac:spMkLst>
            <pc:docMk/>
            <pc:sldMk cId="3260195695" sldId="505"/>
            <ac:spMk id="1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4"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5"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6"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7"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8"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19"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1" creationId="{00000000-0000-0000-0000-000000000000}"/>
          </ac:spMkLst>
        </pc:spChg>
        <pc:spChg chg="mod">
          <ac:chgData name="Daniel Khashabi" userId="62390808-c838-45e6-be59-d6fd0d208bc8" providerId="ADAL" clId="{0439EC8E-7C60-FD47-90A2-6D462D5C00F4}" dt="2023-01-11T00:57:24.502" v="503"/>
          <ac:spMkLst>
            <pc:docMk/>
            <pc:sldMk cId="3260195695" sldId="50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2629283079" sldId="506"/>
        </pc:sldMkLst>
        <pc:spChg chg="mod">
          <ac:chgData name="Daniel Khashabi" userId="62390808-c838-45e6-be59-d6fd0d208bc8" providerId="ADAL" clId="{0439EC8E-7C60-FD47-90A2-6D462D5C00F4}" dt="2023-01-11T00:57:24.502" v="503"/>
          <ac:spMkLst>
            <pc:docMk/>
            <pc:sldMk cId="2629283079" sldId="506"/>
            <ac:spMk id="3"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4"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5"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6"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7"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8"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19"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1" creationId="{00000000-0000-0000-0000-000000000000}"/>
          </ac:spMkLst>
        </pc:spChg>
        <pc:spChg chg="mod">
          <ac:chgData name="Daniel Khashabi" userId="62390808-c838-45e6-be59-d6fd0d208bc8" providerId="ADAL" clId="{0439EC8E-7C60-FD47-90A2-6D462D5C00F4}" dt="2023-01-11T00:57:24.502" v="503"/>
          <ac:spMkLst>
            <pc:docMk/>
            <pc:sldMk cId="2629283079" sldId="506"/>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411925560" sldId="507"/>
        </pc:sldMkLst>
        <pc:spChg chg="mod">
          <ac:chgData name="Daniel Khashabi" userId="62390808-c838-45e6-be59-d6fd0d208bc8" providerId="ADAL" clId="{0439EC8E-7C60-FD47-90A2-6D462D5C00F4}" dt="2023-01-11T00:57:24.502" v="503"/>
          <ac:spMkLst>
            <pc:docMk/>
            <pc:sldMk cId="1411925560" sldId="507"/>
            <ac:spMk id="2"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4"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5"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6"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7"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8"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19"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0"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1" creationId="{00000000-0000-0000-0000-000000000000}"/>
          </ac:spMkLst>
        </pc:spChg>
        <pc:spChg chg="mod">
          <ac:chgData name="Daniel Khashabi" userId="62390808-c838-45e6-be59-d6fd0d208bc8" providerId="ADAL" clId="{0439EC8E-7C60-FD47-90A2-6D462D5C00F4}" dt="2023-01-11T00:57:24.502" v="503"/>
          <ac:spMkLst>
            <pc:docMk/>
            <pc:sldMk cId="1411925560" sldId="507"/>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6902672" sldId="508"/>
        </pc:sldMkLst>
        <pc:spChg chg="mod">
          <ac:chgData name="Daniel Khashabi" userId="62390808-c838-45e6-be59-d6fd0d208bc8" providerId="ADAL" clId="{0439EC8E-7C60-FD47-90A2-6D462D5C00F4}" dt="2023-01-11T00:57:24.502" v="503"/>
          <ac:spMkLst>
            <pc:docMk/>
            <pc:sldMk cId="426902672" sldId="508"/>
            <ac:spMk id="1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4"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5"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6"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7"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8"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19"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1" creationId="{00000000-0000-0000-0000-000000000000}"/>
          </ac:spMkLst>
        </pc:spChg>
        <pc:spChg chg="mod">
          <ac:chgData name="Daniel Khashabi" userId="62390808-c838-45e6-be59-d6fd0d208bc8" providerId="ADAL" clId="{0439EC8E-7C60-FD47-90A2-6D462D5C00F4}" dt="2023-01-11T00:57:24.502" v="503"/>
          <ac:spMkLst>
            <pc:docMk/>
            <pc:sldMk cId="426902672" sldId="508"/>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05921395" sldId="509"/>
        </pc:sldMkLst>
        <pc:spChg chg="mod">
          <ac:chgData name="Daniel Khashabi" userId="62390808-c838-45e6-be59-d6fd0d208bc8" providerId="ADAL" clId="{0439EC8E-7C60-FD47-90A2-6D462D5C00F4}" dt="2023-01-11T00:57:24.502" v="503"/>
          <ac:spMkLst>
            <pc:docMk/>
            <pc:sldMk cId="1705921395" sldId="509"/>
            <ac:spMk id="1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4"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5"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6"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7"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8"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19"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1" creationId="{00000000-0000-0000-0000-000000000000}"/>
          </ac:spMkLst>
        </pc:spChg>
        <pc:spChg chg="mod">
          <ac:chgData name="Daniel Khashabi" userId="62390808-c838-45e6-be59-d6fd0d208bc8" providerId="ADAL" clId="{0439EC8E-7C60-FD47-90A2-6D462D5C00F4}" dt="2023-01-11T00:57:24.502" v="503"/>
          <ac:spMkLst>
            <pc:docMk/>
            <pc:sldMk cId="1705921395" sldId="509"/>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744192743" sldId="510"/>
        </pc:sldMkLst>
        <pc:spChg chg="mod">
          <ac:chgData name="Daniel Khashabi" userId="62390808-c838-45e6-be59-d6fd0d208bc8" providerId="ADAL" clId="{0439EC8E-7C60-FD47-90A2-6D462D5C00F4}" dt="2023-01-11T00:57:24.502" v="503"/>
          <ac:spMkLst>
            <pc:docMk/>
            <pc:sldMk cId="1744192743" sldId="510"/>
            <ac:spMk id="2"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4"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5"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6"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7"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8"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19"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1" creationId="{00000000-0000-0000-0000-000000000000}"/>
          </ac:spMkLst>
        </pc:spChg>
        <pc:spChg chg="mod">
          <ac:chgData name="Daniel Khashabi" userId="62390808-c838-45e6-be59-d6fd0d208bc8" providerId="ADAL" clId="{0439EC8E-7C60-FD47-90A2-6D462D5C00F4}" dt="2023-01-11T00:57:24.502" v="503"/>
          <ac:spMkLst>
            <pc:docMk/>
            <pc:sldMk cId="1744192743" sldId="51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073206488" sldId="511"/>
        </pc:sldMkLst>
        <pc:spChg chg="mod">
          <ac:chgData name="Daniel Khashabi" userId="62390808-c838-45e6-be59-d6fd0d208bc8" providerId="ADAL" clId="{0439EC8E-7C60-FD47-90A2-6D462D5C00F4}" dt="2023-01-11T00:57:24.502" v="503"/>
          <ac:spMkLst>
            <pc:docMk/>
            <pc:sldMk cId="4073206488" sldId="511"/>
            <ac:spMk id="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4"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5"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6"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7"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8"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19"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1" creationId="{00000000-0000-0000-0000-000000000000}"/>
          </ac:spMkLst>
        </pc:spChg>
        <pc:spChg chg="mod">
          <ac:chgData name="Daniel Khashabi" userId="62390808-c838-45e6-be59-d6fd0d208bc8" providerId="ADAL" clId="{0439EC8E-7C60-FD47-90A2-6D462D5C00F4}" dt="2023-01-11T00:57:24.502" v="503"/>
          <ac:spMkLst>
            <pc:docMk/>
            <pc:sldMk cId="4073206488" sldId="511"/>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3097302770" sldId="512"/>
        </pc:sldMkLst>
        <pc:spChg chg="mod">
          <ac:chgData name="Daniel Khashabi" userId="62390808-c838-45e6-be59-d6fd0d208bc8" providerId="ADAL" clId="{0439EC8E-7C60-FD47-90A2-6D462D5C00F4}" dt="2023-01-11T00:57:24.502" v="503"/>
          <ac:spMkLst>
            <pc:docMk/>
            <pc:sldMk cId="3097302770" sldId="512"/>
            <ac:spMk id="3" creationId="{02B6CA22-F1CD-AC44-B010-10678C6441D0}"/>
          </ac:spMkLst>
        </pc:spChg>
        <pc:spChg chg="mod">
          <ac:chgData name="Daniel Khashabi" userId="62390808-c838-45e6-be59-d6fd0d208bc8" providerId="ADAL" clId="{0439EC8E-7C60-FD47-90A2-6D462D5C00F4}" dt="2023-01-11T00:57:24.502" v="503"/>
          <ac:spMkLst>
            <pc:docMk/>
            <pc:sldMk cId="3097302770" sldId="512"/>
            <ac:spMk id="1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4"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5"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6"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7"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8"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19"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0"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1" creationId="{00000000-0000-0000-0000-000000000000}"/>
          </ac:spMkLst>
        </pc:spChg>
        <pc:spChg chg="mod">
          <ac:chgData name="Daniel Khashabi" userId="62390808-c838-45e6-be59-d6fd0d208bc8" providerId="ADAL" clId="{0439EC8E-7C60-FD47-90A2-6D462D5C00F4}" dt="2023-01-11T00:57:24.502" v="503"/>
          <ac:spMkLst>
            <pc:docMk/>
            <pc:sldMk cId="3097302770" sldId="512"/>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74723470" sldId="514"/>
        </pc:sldMkLst>
        <pc:spChg chg="mod">
          <ac:chgData name="Daniel Khashabi" userId="62390808-c838-45e6-be59-d6fd0d208bc8" providerId="ADAL" clId="{0439EC8E-7C60-FD47-90A2-6D462D5C00F4}" dt="2023-01-11T00:57:24.502" v="503"/>
          <ac:spMkLst>
            <pc:docMk/>
            <pc:sldMk cId="74723470" sldId="514"/>
            <ac:spMk id="2"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3"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4"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5"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6"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7"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8"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19"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1" creationId="{00000000-0000-0000-0000-000000000000}"/>
          </ac:spMkLst>
        </pc:spChg>
        <pc:spChg chg="mod">
          <ac:chgData name="Daniel Khashabi" userId="62390808-c838-45e6-be59-d6fd0d208bc8" providerId="ADAL" clId="{0439EC8E-7C60-FD47-90A2-6D462D5C00F4}" dt="2023-01-11T00:57:24.502" v="503"/>
          <ac:spMkLst>
            <pc:docMk/>
            <pc:sldMk cId="74723470" sldId="514"/>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14663588" sldId="515"/>
        </pc:sldMkLst>
        <pc:spChg chg="mod">
          <ac:chgData name="Daniel Khashabi" userId="62390808-c838-45e6-be59-d6fd0d208bc8" providerId="ADAL" clId="{0439EC8E-7C60-FD47-90A2-6D462D5C00F4}" dt="2023-01-11T00:57:24.502" v="503"/>
          <ac:spMkLst>
            <pc:docMk/>
            <pc:sldMk cId="1614663588" sldId="515"/>
            <ac:spMk id="2"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4"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5"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6"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7"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8"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19"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1" creationId="{00000000-0000-0000-0000-000000000000}"/>
          </ac:spMkLst>
        </pc:spChg>
        <pc:spChg chg="mod">
          <ac:chgData name="Daniel Khashabi" userId="62390808-c838-45e6-be59-d6fd0d208bc8" providerId="ADAL" clId="{0439EC8E-7C60-FD47-90A2-6D462D5C00F4}" dt="2023-01-11T00:57:24.502" v="503"/>
          <ac:spMkLst>
            <pc:docMk/>
            <pc:sldMk cId="1614663588" sldId="515"/>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4222778642" sldId="516"/>
        </pc:sldMkLst>
        <pc:spChg chg="mod">
          <ac:chgData name="Daniel Khashabi" userId="62390808-c838-45e6-be59-d6fd0d208bc8" providerId="ADAL" clId="{0439EC8E-7C60-FD47-90A2-6D462D5C00F4}" dt="2023-01-11T00:57:24.502" v="503"/>
          <ac:spMkLst>
            <pc:docMk/>
            <pc:sldMk cId="4222778642" sldId="516"/>
            <ac:spMk id="3"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4"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5"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6"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7"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8"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19"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1" creationId="{00000000-0000-0000-0000-000000000000}"/>
          </ac:spMkLst>
        </pc:spChg>
        <pc:spChg chg="mod">
          <ac:chgData name="Daniel Khashabi" userId="62390808-c838-45e6-be59-d6fd0d208bc8" providerId="ADAL" clId="{0439EC8E-7C60-FD47-90A2-6D462D5C00F4}" dt="2023-01-11T00:57:24.502" v="503"/>
          <ac:spMkLst>
            <pc:docMk/>
            <pc:sldMk cId="4222778642" sldId="516"/>
            <ac:spMk id="24" creationId="{4648C912-CD17-4C23-9055-45F8E61C540A}"/>
          </ac:spMkLst>
        </pc:spChg>
      </pc:sldChg>
      <pc:sldChg chg="modSp">
        <pc:chgData name="Daniel Khashabi" userId="62390808-c838-45e6-be59-d6fd0d208bc8" providerId="ADAL" clId="{0439EC8E-7C60-FD47-90A2-6D462D5C00F4}" dt="2023-01-11T00:57:24.502" v="503"/>
        <pc:sldMkLst>
          <pc:docMk/>
          <pc:sldMk cId="2311711431" sldId="517"/>
        </pc:sldMkLst>
        <pc:spChg chg="mod">
          <ac:chgData name="Daniel Khashabi" userId="62390808-c838-45e6-be59-d6fd0d208bc8" providerId="ADAL" clId="{0439EC8E-7C60-FD47-90A2-6D462D5C00F4}" dt="2023-01-11T00:57:24.502" v="503"/>
          <ac:spMkLst>
            <pc:docMk/>
            <pc:sldMk cId="2311711431" sldId="517"/>
            <ac:spMk id="2"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5" creationId="{00000000-0000-0000-0000-000000000000}"/>
          </ac:spMkLst>
        </pc:spChg>
        <pc:spChg chg="mod">
          <ac:chgData name="Daniel Khashabi" userId="62390808-c838-45e6-be59-d6fd0d208bc8" providerId="ADAL" clId="{0439EC8E-7C60-FD47-90A2-6D462D5C00F4}" dt="2023-01-11T00:57:24.502" v="503"/>
          <ac:spMkLst>
            <pc:docMk/>
            <pc:sldMk cId="2311711431" sldId="517"/>
            <ac:spMk id="6" creationId="{4648C912-CD17-4C23-9055-45F8E61C540A}"/>
          </ac:spMkLst>
        </pc:spChg>
        <pc:spChg chg="mod">
          <ac:chgData name="Daniel Khashabi" userId="62390808-c838-45e6-be59-d6fd0d208bc8" providerId="ADAL" clId="{0439EC8E-7C60-FD47-90A2-6D462D5C00F4}" dt="2023-01-11T00:57:24.502" v="503"/>
          <ac:spMkLst>
            <pc:docMk/>
            <pc:sldMk cId="2311711431" sldId="517"/>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564985647" sldId="518"/>
        </pc:sldMkLst>
        <pc:spChg chg="mod">
          <ac:chgData name="Daniel Khashabi" userId="62390808-c838-45e6-be59-d6fd0d208bc8" providerId="ADAL" clId="{0439EC8E-7C60-FD47-90A2-6D462D5C00F4}" dt="2023-01-11T00:57:24.502" v="503"/>
          <ac:spMkLst>
            <pc:docMk/>
            <pc:sldMk cId="564985647" sldId="518"/>
            <ac:spMk id="1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4"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5"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6"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7"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8"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19"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1" creationId="{00000000-0000-0000-0000-000000000000}"/>
          </ac:spMkLst>
        </pc:spChg>
        <pc:spChg chg="mod">
          <ac:chgData name="Daniel Khashabi" userId="62390808-c838-45e6-be59-d6fd0d208bc8" providerId="ADAL" clId="{0439EC8E-7C60-FD47-90A2-6D462D5C00F4}" dt="2023-01-11T00:57:24.502" v="503"/>
          <ac:spMkLst>
            <pc:docMk/>
            <pc:sldMk cId="564985647" sldId="518"/>
            <ac:spMk id="24" creationId="{4648C912-CD17-4C23-9055-45F8E61C540A}"/>
          </ac:spMkLst>
        </pc:spChg>
      </pc:sldChg>
      <pc:sldChg chg="modSp">
        <pc:chgData name="Daniel Khashabi" userId="62390808-c838-45e6-be59-d6fd0d208bc8" providerId="ADAL" clId="{0439EC8E-7C60-FD47-90A2-6D462D5C00F4}" dt="2023-01-11T00:57:24.502" v="503"/>
        <pc:sldMkLst>
          <pc:docMk/>
          <pc:sldMk cId="2480435344" sldId="519"/>
        </pc:sldMkLst>
        <pc:spChg chg="mod">
          <ac:chgData name="Daniel Khashabi" userId="62390808-c838-45e6-be59-d6fd0d208bc8" providerId="ADAL" clId="{0439EC8E-7C60-FD47-90A2-6D462D5C00F4}" dt="2023-01-11T00:57:24.502" v="503"/>
          <ac:spMkLst>
            <pc:docMk/>
            <pc:sldMk cId="2480435344" sldId="519"/>
            <ac:spMk id="2"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5" creationId="{00000000-0000-0000-0000-000000000000}"/>
          </ac:spMkLst>
        </pc:spChg>
        <pc:spChg chg="mod">
          <ac:chgData name="Daniel Khashabi" userId="62390808-c838-45e6-be59-d6fd0d208bc8" providerId="ADAL" clId="{0439EC8E-7C60-FD47-90A2-6D462D5C00F4}" dt="2023-01-11T00:57:24.502" v="503"/>
          <ac:spMkLst>
            <pc:docMk/>
            <pc:sldMk cId="2480435344" sldId="519"/>
            <ac:spMk id="6" creationId="{4648C912-CD17-4C23-9055-45F8E61C540A}"/>
          </ac:spMkLst>
        </pc:spChg>
        <pc:spChg chg="mod">
          <ac:chgData name="Daniel Khashabi" userId="62390808-c838-45e6-be59-d6fd0d208bc8" providerId="ADAL" clId="{0439EC8E-7C60-FD47-90A2-6D462D5C00F4}" dt="2023-01-11T00:57:24.502" v="503"/>
          <ac:spMkLst>
            <pc:docMk/>
            <pc:sldMk cId="2480435344" sldId="519"/>
            <ac:spMk id="7" creationId="{00000000-0000-0000-0000-000000000000}"/>
          </ac:spMkLst>
        </pc:spChg>
      </pc:sldChg>
      <pc:sldChg chg="modSp modNotes">
        <pc:chgData name="Daniel Khashabi" userId="62390808-c838-45e6-be59-d6fd0d208bc8" providerId="ADAL" clId="{0439EC8E-7C60-FD47-90A2-6D462D5C00F4}" dt="2023-01-11T00:57:24.502" v="503"/>
        <pc:sldMkLst>
          <pc:docMk/>
          <pc:sldMk cId="2450095062" sldId="520"/>
        </pc:sldMkLst>
        <pc:spChg chg="mod">
          <ac:chgData name="Daniel Khashabi" userId="62390808-c838-45e6-be59-d6fd0d208bc8" providerId="ADAL" clId="{0439EC8E-7C60-FD47-90A2-6D462D5C00F4}" dt="2023-01-11T00:57:24.502" v="503"/>
          <ac:spMkLst>
            <pc:docMk/>
            <pc:sldMk cId="2450095062" sldId="520"/>
            <ac:spMk id="3"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4"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5"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6"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7"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8"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19"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1" creationId="{00000000-0000-0000-0000-000000000000}"/>
          </ac:spMkLst>
        </pc:spChg>
        <pc:spChg chg="mod">
          <ac:chgData name="Daniel Khashabi" userId="62390808-c838-45e6-be59-d6fd0d208bc8" providerId="ADAL" clId="{0439EC8E-7C60-FD47-90A2-6D462D5C00F4}" dt="2023-01-11T00:57:24.502" v="503"/>
          <ac:spMkLst>
            <pc:docMk/>
            <pc:sldMk cId="2450095062" sldId="520"/>
            <ac:spMk id="24" creationId="{4648C912-CD17-4C23-9055-45F8E61C540A}"/>
          </ac:spMkLst>
        </pc:spChg>
      </pc:sldChg>
      <pc:sldChg chg="modSp modNotes">
        <pc:chgData name="Daniel Khashabi" userId="62390808-c838-45e6-be59-d6fd0d208bc8" providerId="ADAL" clId="{0439EC8E-7C60-FD47-90A2-6D462D5C00F4}" dt="2023-01-11T00:57:24.502" v="503"/>
        <pc:sldMkLst>
          <pc:docMk/>
          <pc:sldMk cId="1657237973" sldId="578"/>
        </pc:sldMkLst>
        <pc:spChg chg="mod">
          <ac:chgData name="Daniel Khashabi" userId="62390808-c838-45e6-be59-d6fd0d208bc8" providerId="ADAL" clId="{0439EC8E-7C60-FD47-90A2-6D462D5C00F4}" dt="2023-01-11T00:57:24.502" v="503"/>
          <ac:spMkLst>
            <pc:docMk/>
            <pc:sldMk cId="1657237973" sldId="578"/>
            <ac:spMk id="2"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4"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7" creationId="{00000000-0000-0000-0000-000000000000}"/>
          </ac:spMkLst>
        </pc:spChg>
        <pc:spChg chg="mod">
          <ac:chgData name="Daniel Khashabi" userId="62390808-c838-45e6-be59-d6fd0d208bc8" providerId="ADAL" clId="{0439EC8E-7C60-FD47-90A2-6D462D5C00F4}" dt="2023-01-11T00:57:24.502" v="503"/>
          <ac:spMkLst>
            <pc:docMk/>
            <pc:sldMk cId="1657237973" sldId="578"/>
            <ac:spMk id="14" creationId="{E00ACBE9-C157-4015-AD97-82464F177F10}"/>
          </ac:spMkLst>
        </pc:spChg>
        <pc:spChg chg="mod">
          <ac:chgData name="Daniel Khashabi" userId="62390808-c838-45e6-be59-d6fd0d208bc8" providerId="ADAL" clId="{0439EC8E-7C60-FD47-90A2-6D462D5C00F4}" dt="2023-01-11T00:57:24.502" v="503"/>
          <ac:spMkLst>
            <pc:docMk/>
            <pc:sldMk cId="1657237973" sldId="578"/>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591689327" sldId="579"/>
        </pc:sldMkLst>
        <pc:spChg chg="mod">
          <ac:chgData name="Daniel Khashabi" userId="62390808-c838-45e6-be59-d6fd0d208bc8" providerId="ADAL" clId="{0439EC8E-7C60-FD47-90A2-6D462D5C00F4}" dt="2023-01-11T00:57:24.502" v="503"/>
          <ac:spMkLst>
            <pc:docMk/>
            <pc:sldMk cId="591689327" sldId="579"/>
            <ac:spMk id="14" creationId="{E00ACBE9-C157-4015-AD97-82464F177F10}"/>
          </ac:spMkLst>
        </pc:spChg>
        <pc:spChg chg="mod">
          <ac:chgData name="Daniel Khashabi" userId="62390808-c838-45e6-be59-d6fd0d208bc8" providerId="ADAL" clId="{0439EC8E-7C60-FD47-90A2-6D462D5C00F4}" dt="2023-01-11T00:57:24.502" v="503"/>
          <ac:spMkLst>
            <pc:docMk/>
            <pc:sldMk cId="591689327" sldId="579"/>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077723832" sldId="580"/>
        </pc:sldMkLst>
        <pc:spChg chg="mod">
          <ac:chgData name="Daniel Khashabi" userId="62390808-c838-45e6-be59-d6fd0d208bc8" providerId="ADAL" clId="{0439EC8E-7C60-FD47-90A2-6D462D5C00F4}" dt="2023-01-11T00:57:24.502" v="503"/>
          <ac:spMkLst>
            <pc:docMk/>
            <pc:sldMk cId="4077723832" sldId="580"/>
            <ac:spMk id="2" creationId="{00000000-0000-0000-0000-000000000000}"/>
          </ac:spMkLst>
        </pc:spChg>
        <pc:spChg chg="mod">
          <ac:chgData name="Daniel Khashabi" userId="62390808-c838-45e6-be59-d6fd0d208bc8" providerId="ADAL" clId="{0439EC8E-7C60-FD47-90A2-6D462D5C00F4}" dt="2023-01-11T00:57:24.502" v="503"/>
          <ac:spMkLst>
            <pc:docMk/>
            <pc:sldMk cId="4077723832" sldId="580"/>
            <ac:spMk id="14" creationId="{E00ACBE9-C157-4015-AD97-82464F177F10}"/>
          </ac:spMkLst>
        </pc:spChg>
        <pc:spChg chg="mod">
          <ac:chgData name="Daniel Khashabi" userId="62390808-c838-45e6-be59-d6fd0d208bc8" providerId="ADAL" clId="{0439EC8E-7C60-FD47-90A2-6D462D5C00F4}" dt="2023-01-11T00:57:24.502" v="503"/>
          <ac:spMkLst>
            <pc:docMk/>
            <pc:sldMk cId="4077723832" sldId="580"/>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1687794412" sldId="581"/>
        </pc:sldMkLst>
        <pc:spChg chg="mod">
          <ac:chgData name="Daniel Khashabi" userId="62390808-c838-45e6-be59-d6fd0d208bc8" providerId="ADAL" clId="{0439EC8E-7C60-FD47-90A2-6D462D5C00F4}" dt="2023-01-11T00:57:24.502" v="503"/>
          <ac:spMkLst>
            <pc:docMk/>
            <pc:sldMk cId="1687794412" sldId="581"/>
            <ac:spMk id="2" creationId="{B53AFF00-207B-EF4D-87C4-FBB0A52436CF}"/>
          </ac:spMkLst>
        </pc:spChg>
        <pc:spChg chg="mod">
          <ac:chgData name="Daniel Khashabi" userId="62390808-c838-45e6-be59-d6fd0d208bc8" providerId="ADAL" clId="{0439EC8E-7C60-FD47-90A2-6D462D5C00F4}" dt="2023-01-11T00:57:24.502" v="503"/>
          <ac:spMkLst>
            <pc:docMk/>
            <pc:sldMk cId="1687794412" sldId="581"/>
            <ac:spMk id="14" creationId="{E00ACBE9-C157-4015-AD97-82464F177F10}"/>
          </ac:spMkLst>
        </pc:spChg>
        <pc:spChg chg="mod">
          <ac:chgData name="Daniel Khashabi" userId="62390808-c838-45e6-be59-d6fd0d208bc8" providerId="ADAL" clId="{0439EC8E-7C60-FD47-90A2-6D462D5C00F4}" dt="2023-01-11T00:57:24.502" v="503"/>
          <ac:spMkLst>
            <pc:docMk/>
            <pc:sldMk cId="1687794412" sldId="581"/>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4108800004" sldId="582"/>
        </pc:sldMkLst>
        <pc:spChg chg="mod">
          <ac:chgData name="Daniel Khashabi" userId="62390808-c838-45e6-be59-d6fd0d208bc8" providerId="ADAL" clId="{0439EC8E-7C60-FD47-90A2-6D462D5C00F4}" dt="2023-01-11T00:57:24.502" v="503"/>
          <ac:spMkLst>
            <pc:docMk/>
            <pc:sldMk cId="4108800004" sldId="582"/>
            <ac:spMk id="14" creationId="{E00ACBE9-C157-4015-AD97-82464F177F10}"/>
          </ac:spMkLst>
        </pc:spChg>
        <pc:spChg chg="mod">
          <ac:chgData name="Daniel Khashabi" userId="62390808-c838-45e6-be59-d6fd0d208bc8" providerId="ADAL" clId="{0439EC8E-7C60-FD47-90A2-6D462D5C00F4}" dt="2023-01-11T00:57:24.502" v="503"/>
          <ac:spMkLst>
            <pc:docMk/>
            <pc:sldMk cId="4108800004" sldId="582"/>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3752720095" sldId="583"/>
        </pc:sldMkLst>
        <pc:spChg chg="mod">
          <ac:chgData name="Daniel Khashabi" userId="62390808-c838-45e6-be59-d6fd0d208bc8" providerId="ADAL" clId="{0439EC8E-7C60-FD47-90A2-6D462D5C00F4}" dt="2023-01-11T00:57:24.502" v="503"/>
          <ac:spMkLst>
            <pc:docMk/>
            <pc:sldMk cId="3752720095" sldId="583"/>
            <ac:spMk id="14" creationId="{E00ACBE9-C157-4015-AD97-82464F177F10}"/>
          </ac:spMkLst>
        </pc:spChg>
        <pc:spChg chg="mod">
          <ac:chgData name="Daniel Khashabi" userId="62390808-c838-45e6-be59-d6fd0d208bc8" providerId="ADAL" clId="{0439EC8E-7C60-FD47-90A2-6D462D5C00F4}" dt="2023-01-11T00:57:24.502" v="503"/>
          <ac:spMkLst>
            <pc:docMk/>
            <pc:sldMk cId="3752720095" sldId="583"/>
            <ac:spMk id="40" creationId="{80078C12-0DAF-47FB-96EA-06100A3F3370}"/>
          </ac:spMkLst>
        </pc:spChg>
      </pc:sldChg>
      <pc:sldChg chg="modSp modNotes">
        <pc:chgData name="Daniel Khashabi" userId="62390808-c838-45e6-be59-d6fd0d208bc8" providerId="ADAL" clId="{0439EC8E-7C60-FD47-90A2-6D462D5C00F4}" dt="2023-01-11T00:57:24.502" v="503"/>
        <pc:sldMkLst>
          <pc:docMk/>
          <pc:sldMk cId="2077774917" sldId="586"/>
        </pc:sldMkLst>
        <pc:spChg chg="mod">
          <ac:chgData name="Daniel Khashabi" userId="62390808-c838-45e6-be59-d6fd0d208bc8" providerId="ADAL" clId="{0439EC8E-7C60-FD47-90A2-6D462D5C00F4}" dt="2023-01-11T00:57:24.502" v="503"/>
          <ac:spMkLst>
            <pc:docMk/>
            <pc:sldMk cId="2077774917" sldId="586"/>
            <ac:spMk id="14" creationId="{E00ACBE9-C157-4015-AD97-82464F177F10}"/>
          </ac:spMkLst>
        </pc:spChg>
        <pc:spChg chg="mod">
          <ac:chgData name="Daniel Khashabi" userId="62390808-c838-45e6-be59-d6fd0d208bc8" providerId="ADAL" clId="{0439EC8E-7C60-FD47-90A2-6D462D5C00F4}" dt="2023-01-11T00:57:24.502" v="503"/>
          <ac:spMkLst>
            <pc:docMk/>
            <pc:sldMk cId="2077774917" sldId="586"/>
            <ac:spMk id="40" creationId="{80078C12-0DAF-47FB-96EA-06100A3F3370}"/>
          </ac:spMkLst>
        </pc:spChg>
      </pc:sldChg>
      <pc:sldChg chg="modSp add del mod">
        <pc:chgData name="Daniel Khashabi" userId="62390808-c838-45e6-be59-d6fd0d208bc8" providerId="ADAL" clId="{0439EC8E-7C60-FD47-90A2-6D462D5C00F4}" dt="2023-01-11T00:50:09.530" v="198" actId="2696"/>
        <pc:sldMkLst>
          <pc:docMk/>
          <pc:sldMk cId="2515119926" sldId="596"/>
        </pc:sldMkLst>
        <pc:spChg chg="mod">
          <ac:chgData name="Daniel Khashabi" userId="62390808-c838-45e6-be59-d6fd0d208bc8" providerId="ADAL" clId="{0439EC8E-7C60-FD47-90A2-6D462D5C00F4}" dt="2023-01-11T00:49:57.457" v="191" actId="27636"/>
          <ac:spMkLst>
            <pc:docMk/>
            <pc:sldMk cId="2515119926" sldId="596"/>
            <ac:spMk id="285" creationId="{00000000-0000-0000-0000-000000000000}"/>
          </ac:spMkLst>
        </pc:spChg>
      </pc:sldChg>
      <pc:sldChg chg="modSp add mod modShow modNotes">
        <pc:chgData name="Daniel Khashabi" userId="62390808-c838-45e6-be59-d6fd0d208bc8" providerId="ADAL" clId="{0439EC8E-7C60-FD47-90A2-6D462D5C00F4}" dt="2023-01-11T00:57:24.502" v="503"/>
        <pc:sldMkLst>
          <pc:docMk/>
          <pc:sldMk cId="3241233427" sldId="596"/>
        </pc:sldMkLst>
        <pc:spChg chg="mod">
          <ac:chgData name="Daniel Khashabi" userId="62390808-c838-45e6-be59-d6fd0d208bc8" providerId="ADAL" clId="{0439EC8E-7C60-FD47-90A2-6D462D5C00F4}" dt="2023-01-11T00:57:24.502" v="503"/>
          <ac:spMkLst>
            <pc:docMk/>
            <pc:sldMk cId="3241233427" sldId="596"/>
            <ac:spMk id="2" creationId="{3A914E57-ED47-38E0-2359-37B6DE620B39}"/>
          </ac:spMkLst>
        </pc:spChg>
        <pc:spChg chg="mod">
          <ac:chgData name="Daniel Khashabi" userId="62390808-c838-45e6-be59-d6fd0d208bc8" providerId="ADAL" clId="{0439EC8E-7C60-FD47-90A2-6D462D5C00F4}" dt="2023-01-11T00:57:24.502" v="503"/>
          <ac:spMkLst>
            <pc:docMk/>
            <pc:sldMk cId="3241233427" sldId="596"/>
            <ac:spMk id="3" creationId="{55D4434B-0250-D46F-EAEF-541FBB0598B8}"/>
          </ac:spMkLst>
        </pc:spChg>
        <pc:spChg chg="mod">
          <ac:chgData name="Daniel Khashabi" userId="62390808-c838-45e6-be59-d6fd0d208bc8" providerId="ADAL" clId="{0439EC8E-7C60-FD47-90A2-6D462D5C00F4}" dt="2023-01-11T00:52:45.184" v="254" actId="20577"/>
          <ac:spMkLst>
            <pc:docMk/>
            <pc:sldMk cId="3241233427" sldId="596"/>
            <ac:spMk id="286" creationId="{00000000-0000-0000-0000-000000000000}"/>
          </ac:spMkLst>
        </pc:spChg>
      </pc:sldChg>
      <pc:sldChg chg="modSp add mod">
        <pc:chgData name="Daniel Khashabi" userId="62390808-c838-45e6-be59-d6fd0d208bc8" providerId="ADAL" clId="{0439EC8E-7C60-FD47-90A2-6D462D5C00F4}" dt="2023-01-11T00:57:37.159" v="504"/>
        <pc:sldMkLst>
          <pc:docMk/>
          <pc:sldMk cId="277184893" sldId="1596"/>
        </pc:sldMkLst>
        <pc:spChg chg="mod">
          <ac:chgData name="Daniel Khashabi" userId="62390808-c838-45e6-be59-d6fd0d208bc8" providerId="ADAL" clId="{0439EC8E-7C60-FD47-90A2-6D462D5C00F4}" dt="2023-01-11T00:49:57.517" v="193" actId="27636"/>
          <ac:spMkLst>
            <pc:docMk/>
            <pc:sldMk cId="277184893" sldId="1596"/>
            <ac:spMk id="2" creationId="{4FFAB9C1-BE5E-7E88-6FC6-5B2FD1529EC4}"/>
          </ac:spMkLst>
        </pc:spChg>
        <pc:spChg chg="mod">
          <ac:chgData name="Daniel Khashabi" userId="62390808-c838-45e6-be59-d6fd0d208bc8" providerId="ADAL" clId="{0439EC8E-7C60-FD47-90A2-6D462D5C00F4}" dt="2023-01-11T00:57:37.159" v="504"/>
          <ac:spMkLst>
            <pc:docMk/>
            <pc:sldMk cId="277184893" sldId="1596"/>
            <ac:spMk id="3" creationId="{DE52EFA0-8BA7-9E13-8476-314DCF891BC1}"/>
          </ac:spMkLst>
        </pc:spChg>
        <pc:spChg chg="mod">
          <ac:chgData name="Daniel Khashabi" userId="62390808-c838-45e6-be59-d6fd0d208bc8" providerId="ADAL" clId="{0439EC8E-7C60-FD47-90A2-6D462D5C00F4}" dt="2023-01-11T00:57:24.502" v="503"/>
          <ac:spMkLst>
            <pc:docMk/>
            <pc:sldMk cId="277184893" sldId="1596"/>
            <ac:spMk id="4" creationId="{1EE58D85-0E11-2558-C94E-6F7D361B79D0}"/>
          </ac:spMkLst>
        </pc:spChg>
        <pc:spChg chg="mod">
          <ac:chgData name="Daniel Khashabi" userId="62390808-c838-45e6-be59-d6fd0d208bc8" providerId="ADAL" clId="{0439EC8E-7C60-FD47-90A2-6D462D5C00F4}" dt="2023-01-11T00:57:24.502" v="503"/>
          <ac:spMkLst>
            <pc:docMk/>
            <pc:sldMk cId="277184893" sldId="1596"/>
            <ac:spMk id="42" creationId="{92242E47-F2F5-5992-DCD0-A2359B36598F}"/>
          </ac:spMkLst>
        </pc:spChg>
      </pc:sldChg>
      <pc:sldChg chg="modSp add del mod">
        <pc:chgData name="Daniel Khashabi" userId="62390808-c838-45e6-be59-d6fd0d208bc8" providerId="ADAL" clId="{0439EC8E-7C60-FD47-90A2-6D462D5C00F4}" dt="2023-01-11T00:50:09.530" v="198" actId="2696"/>
        <pc:sldMkLst>
          <pc:docMk/>
          <pc:sldMk cId="1119788886" sldId="1600"/>
        </pc:sldMkLst>
        <pc:spChg chg="mod">
          <ac:chgData name="Daniel Khashabi" userId="62390808-c838-45e6-be59-d6fd0d208bc8" providerId="ADAL" clId="{0439EC8E-7C60-FD47-90A2-6D462D5C00F4}" dt="2023-01-11T00:49:57.431" v="190" actId="27636"/>
          <ac:spMkLst>
            <pc:docMk/>
            <pc:sldMk cId="1119788886" sldId="1600"/>
            <ac:spMk id="2" creationId="{953ED47A-3027-1985-0980-096D263C53C4}"/>
          </ac:spMkLst>
        </pc:spChg>
      </pc:sldChg>
      <pc:sldChg chg="modSp add mod chgLayout modNotes">
        <pc:chgData name="Daniel Khashabi" userId="62390808-c838-45e6-be59-d6fd0d208bc8" providerId="ADAL" clId="{0439EC8E-7C60-FD47-90A2-6D462D5C00F4}" dt="2023-01-11T00:57:24.502" v="503"/>
        <pc:sldMkLst>
          <pc:docMk/>
          <pc:sldMk cId="2829751526" sldId="1600"/>
        </pc:sldMkLst>
        <pc:spChg chg="mod ord">
          <ac:chgData name="Daniel Khashabi" userId="62390808-c838-45e6-be59-d6fd0d208bc8" providerId="ADAL" clId="{0439EC8E-7C60-FD47-90A2-6D462D5C00F4}" dt="2023-01-11T00:52:15.914" v="237" actId="700"/>
          <ac:spMkLst>
            <pc:docMk/>
            <pc:sldMk cId="2829751526" sldId="1600"/>
            <ac:spMk id="2" creationId="{953ED47A-3027-1985-0980-096D263C53C4}"/>
          </ac:spMkLst>
        </pc:spChg>
        <pc:spChg chg="mod ord">
          <ac:chgData name="Daniel Khashabi" userId="62390808-c838-45e6-be59-d6fd0d208bc8" providerId="ADAL" clId="{0439EC8E-7C60-FD47-90A2-6D462D5C00F4}" dt="2023-01-11T00:57:24.502" v="503"/>
          <ac:spMkLst>
            <pc:docMk/>
            <pc:sldMk cId="2829751526" sldId="1600"/>
            <ac:spMk id="3" creationId="{9EC67CCB-95EE-1934-35AC-186CCA9D9921}"/>
          </ac:spMkLst>
        </pc:spChg>
        <pc:spChg chg="mod">
          <ac:chgData name="Daniel Khashabi" userId="62390808-c838-45e6-be59-d6fd0d208bc8" providerId="ADAL" clId="{0439EC8E-7C60-FD47-90A2-6D462D5C00F4}" dt="2023-01-11T00:57:24.502" v="503"/>
          <ac:spMkLst>
            <pc:docMk/>
            <pc:sldMk cId="2829751526" sldId="1600"/>
            <ac:spMk id="127" creationId="{2F12DE1B-F45E-E0F9-93FD-EB559ED31C12}"/>
          </ac:spMkLst>
        </pc:spChg>
        <pc:spChg chg="mod ord">
          <ac:chgData name="Daniel Khashabi" userId="62390808-c838-45e6-be59-d6fd0d208bc8" providerId="ADAL" clId="{0439EC8E-7C60-FD47-90A2-6D462D5C00F4}" dt="2023-01-11T00:52:26.252" v="247" actId="20577"/>
          <ac:spMkLst>
            <pc:docMk/>
            <pc:sldMk cId="2829751526" sldId="1600"/>
            <ac:spMk id="142" creationId="{185BFF6F-8170-E1BD-248F-5B262D395E4E}"/>
          </ac:spMkLst>
        </pc:spChg>
      </pc:sldChg>
      <pc:sldChg chg="modSp add mod">
        <pc:chgData name="Daniel Khashabi" userId="62390808-c838-45e6-be59-d6fd0d208bc8" providerId="ADAL" clId="{0439EC8E-7C60-FD47-90A2-6D462D5C00F4}" dt="2023-01-11T00:57:37.159" v="504"/>
        <pc:sldMkLst>
          <pc:docMk/>
          <pc:sldMk cId="977812050" sldId="1601"/>
        </pc:sldMkLst>
        <pc:spChg chg="mod">
          <ac:chgData name="Daniel Khashabi" userId="62390808-c838-45e6-be59-d6fd0d208bc8" providerId="ADAL" clId="{0439EC8E-7C60-FD47-90A2-6D462D5C00F4}" dt="2023-01-11T00:49:57.600" v="194" actId="27636"/>
          <ac:spMkLst>
            <pc:docMk/>
            <pc:sldMk cId="977812050" sldId="1601"/>
            <ac:spMk id="2" creationId="{DBD7D964-89F1-603A-2EA4-EFC883DB4AC2}"/>
          </ac:spMkLst>
        </pc:spChg>
        <pc:spChg chg="mod">
          <ac:chgData name="Daniel Khashabi" userId="62390808-c838-45e6-be59-d6fd0d208bc8" providerId="ADAL" clId="{0439EC8E-7C60-FD47-90A2-6D462D5C00F4}" dt="2023-01-11T00:57:37.159" v="504"/>
          <ac:spMkLst>
            <pc:docMk/>
            <pc:sldMk cId="977812050" sldId="1601"/>
            <ac:spMk id="3" creationId="{DA5342BD-59B7-63E9-B3AF-C5AA38C19386}"/>
          </ac:spMkLst>
        </pc:spChg>
        <pc:spChg chg="mod">
          <ac:chgData name="Daniel Khashabi" userId="62390808-c838-45e6-be59-d6fd0d208bc8" providerId="ADAL" clId="{0439EC8E-7C60-FD47-90A2-6D462D5C00F4}" dt="2023-01-11T00:57:24.502" v="503"/>
          <ac:spMkLst>
            <pc:docMk/>
            <pc:sldMk cId="977812050" sldId="1601"/>
            <ac:spMk id="4" creationId="{54267B65-D057-A842-4998-BBA539AFE4D3}"/>
          </ac:spMkLst>
        </pc:spChg>
        <pc:spChg chg="mod">
          <ac:chgData name="Daniel Khashabi" userId="62390808-c838-45e6-be59-d6fd0d208bc8" providerId="ADAL" clId="{0439EC8E-7C60-FD47-90A2-6D462D5C00F4}" dt="2023-01-11T00:57:24.502" v="503"/>
          <ac:spMkLst>
            <pc:docMk/>
            <pc:sldMk cId="977812050" sldId="1601"/>
            <ac:spMk id="13" creationId="{C3DF63AB-4939-CDC9-6A07-1C42BAE00041}"/>
          </ac:spMkLst>
        </pc:spChg>
      </pc:sldChg>
      <pc:sldChg chg="modSp add">
        <pc:chgData name="Daniel Khashabi" userId="62390808-c838-45e6-be59-d6fd0d208bc8" providerId="ADAL" clId="{0439EC8E-7C60-FD47-90A2-6D462D5C00F4}" dt="2023-01-11T00:57:24.502" v="503"/>
        <pc:sldMkLst>
          <pc:docMk/>
          <pc:sldMk cId="3048726238" sldId="1605"/>
        </pc:sldMkLst>
        <pc:spChg chg="mod">
          <ac:chgData name="Daniel Khashabi" userId="62390808-c838-45e6-be59-d6fd0d208bc8" providerId="ADAL" clId="{0439EC8E-7C60-FD47-90A2-6D462D5C00F4}" dt="2023-01-11T00:57:24.502" v="503"/>
          <ac:spMkLst>
            <pc:docMk/>
            <pc:sldMk cId="3048726238" sldId="1605"/>
            <ac:spMk id="2" creationId="{905AB810-3D7D-65ED-BA58-504F065A446C}"/>
          </ac:spMkLst>
        </pc:spChg>
        <pc:spChg chg="mod">
          <ac:chgData name="Daniel Khashabi" userId="62390808-c838-45e6-be59-d6fd0d208bc8" providerId="ADAL" clId="{0439EC8E-7C60-FD47-90A2-6D462D5C00F4}" dt="2023-01-11T00:57:24.502" v="503"/>
          <ac:spMkLst>
            <pc:docMk/>
            <pc:sldMk cId="3048726238" sldId="1605"/>
            <ac:spMk id="25" creationId="{4F6FC934-D1B8-1707-6387-EECD02D5F991}"/>
          </ac:spMkLst>
        </pc:spChg>
        <pc:spChg chg="mod">
          <ac:chgData name="Daniel Khashabi" userId="62390808-c838-45e6-be59-d6fd0d208bc8" providerId="ADAL" clId="{0439EC8E-7C60-FD47-90A2-6D462D5C00F4}" dt="2023-01-11T00:57:24.502" v="503"/>
          <ac:spMkLst>
            <pc:docMk/>
            <pc:sldMk cId="3048726238" sldId="1605"/>
            <ac:spMk id="26" creationId="{082B7E43-F6AA-F2C8-6C31-C60686B3E19E}"/>
          </ac:spMkLst>
        </pc:spChg>
        <pc:spChg chg="mod">
          <ac:chgData name="Daniel Khashabi" userId="62390808-c838-45e6-be59-d6fd0d208bc8" providerId="ADAL" clId="{0439EC8E-7C60-FD47-90A2-6D462D5C00F4}" dt="2023-01-11T00:57:24.502" v="503"/>
          <ac:spMkLst>
            <pc:docMk/>
            <pc:sldMk cId="3048726238" sldId="1605"/>
            <ac:spMk id="27" creationId="{019C1802-AB76-2BB1-7CB7-AFC5A93C3371}"/>
          </ac:spMkLst>
        </pc:spChg>
        <pc:spChg chg="mod">
          <ac:chgData name="Daniel Khashabi" userId="62390808-c838-45e6-be59-d6fd0d208bc8" providerId="ADAL" clId="{0439EC8E-7C60-FD47-90A2-6D462D5C00F4}" dt="2023-01-11T00:57:24.502" v="503"/>
          <ac:spMkLst>
            <pc:docMk/>
            <pc:sldMk cId="3048726238" sldId="1605"/>
            <ac:spMk id="28" creationId="{1503E800-03F6-F0C7-19EB-098227C7B1E7}"/>
          </ac:spMkLst>
        </pc:spChg>
        <pc:spChg chg="mod">
          <ac:chgData name="Daniel Khashabi" userId="62390808-c838-45e6-be59-d6fd0d208bc8" providerId="ADAL" clId="{0439EC8E-7C60-FD47-90A2-6D462D5C00F4}" dt="2023-01-11T00:57:24.502" v="503"/>
          <ac:spMkLst>
            <pc:docMk/>
            <pc:sldMk cId="3048726238" sldId="1605"/>
            <ac:spMk id="29" creationId="{B7D58CA8-E1B2-BA35-0B8D-4B31986D64F8}"/>
          </ac:spMkLst>
        </pc:spChg>
        <pc:spChg chg="mod">
          <ac:chgData name="Daniel Khashabi" userId="62390808-c838-45e6-be59-d6fd0d208bc8" providerId="ADAL" clId="{0439EC8E-7C60-FD47-90A2-6D462D5C00F4}" dt="2023-01-11T00:57:24.502" v="503"/>
          <ac:spMkLst>
            <pc:docMk/>
            <pc:sldMk cId="3048726238" sldId="1605"/>
            <ac:spMk id="30" creationId="{9DBC8D66-39AD-808B-8BFC-CBB1558018AB}"/>
          </ac:spMkLst>
        </pc:spChg>
        <pc:spChg chg="mod">
          <ac:chgData name="Daniel Khashabi" userId="62390808-c838-45e6-be59-d6fd0d208bc8" providerId="ADAL" clId="{0439EC8E-7C60-FD47-90A2-6D462D5C00F4}" dt="2023-01-11T00:57:24.502" v="503"/>
          <ac:spMkLst>
            <pc:docMk/>
            <pc:sldMk cId="3048726238" sldId="1605"/>
            <ac:spMk id="71" creationId="{1539C76B-D283-179F-B27F-6B0BC334DDDB}"/>
          </ac:spMkLst>
        </pc:spChg>
        <pc:spChg chg="mod">
          <ac:chgData name="Daniel Khashabi" userId="62390808-c838-45e6-be59-d6fd0d208bc8" providerId="ADAL" clId="{0439EC8E-7C60-FD47-90A2-6D462D5C00F4}" dt="2023-01-11T00:57:24.502" v="503"/>
          <ac:spMkLst>
            <pc:docMk/>
            <pc:sldMk cId="3048726238" sldId="1605"/>
            <ac:spMk id="72" creationId="{04DFAC35-FC15-B1A5-77DB-85B7FE63420F}"/>
          </ac:spMkLst>
        </pc:spChg>
        <pc:spChg chg="mod">
          <ac:chgData name="Daniel Khashabi" userId="62390808-c838-45e6-be59-d6fd0d208bc8" providerId="ADAL" clId="{0439EC8E-7C60-FD47-90A2-6D462D5C00F4}" dt="2023-01-11T00:57:24.502" v="503"/>
          <ac:spMkLst>
            <pc:docMk/>
            <pc:sldMk cId="3048726238" sldId="1605"/>
            <ac:spMk id="73" creationId="{4AD54B33-4EB9-F9E9-FCFC-4827A8F0707A}"/>
          </ac:spMkLst>
        </pc:spChg>
        <pc:spChg chg="mod">
          <ac:chgData name="Daniel Khashabi" userId="62390808-c838-45e6-be59-d6fd0d208bc8" providerId="ADAL" clId="{0439EC8E-7C60-FD47-90A2-6D462D5C00F4}" dt="2023-01-11T00:57:24.502" v="503"/>
          <ac:spMkLst>
            <pc:docMk/>
            <pc:sldMk cId="3048726238" sldId="1605"/>
            <ac:spMk id="74" creationId="{A91F834F-03B1-65F8-DE13-896DC2ACB383}"/>
          </ac:spMkLst>
        </pc:spChg>
        <pc:spChg chg="mod">
          <ac:chgData name="Daniel Khashabi" userId="62390808-c838-45e6-be59-d6fd0d208bc8" providerId="ADAL" clId="{0439EC8E-7C60-FD47-90A2-6D462D5C00F4}" dt="2023-01-11T00:57:24.502" v="503"/>
          <ac:spMkLst>
            <pc:docMk/>
            <pc:sldMk cId="3048726238" sldId="1605"/>
            <ac:spMk id="75" creationId="{47DC07F5-F6D6-834F-C030-5FE921DBCAEF}"/>
          </ac:spMkLst>
        </pc:spChg>
        <pc:spChg chg="mod">
          <ac:chgData name="Daniel Khashabi" userId="62390808-c838-45e6-be59-d6fd0d208bc8" providerId="ADAL" clId="{0439EC8E-7C60-FD47-90A2-6D462D5C00F4}" dt="2023-01-11T00:57:24.502" v="503"/>
          <ac:spMkLst>
            <pc:docMk/>
            <pc:sldMk cId="3048726238" sldId="1605"/>
            <ac:spMk id="76" creationId="{94F950C8-5268-2D4E-5CF0-0932BF19BA22}"/>
          </ac:spMkLst>
        </pc:spChg>
        <pc:spChg chg="mod">
          <ac:chgData name="Daniel Khashabi" userId="62390808-c838-45e6-be59-d6fd0d208bc8" providerId="ADAL" clId="{0439EC8E-7C60-FD47-90A2-6D462D5C00F4}" dt="2023-01-11T00:57:24.502" v="503"/>
          <ac:spMkLst>
            <pc:docMk/>
            <pc:sldMk cId="3048726238" sldId="1605"/>
            <ac:spMk id="77" creationId="{10EF2801-489D-B352-6833-0FFD4FF5EA98}"/>
          </ac:spMkLst>
        </pc:spChg>
        <pc:spChg chg="mod">
          <ac:chgData name="Daniel Khashabi" userId="62390808-c838-45e6-be59-d6fd0d208bc8" providerId="ADAL" clId="{0439EC8E-7C60-FD47-90A2-6D462D5C00F4}" dt="2023-01-11T00:57:24.502" v="503"/>
          <ac:spMkLst>
            <pc:docMk/>
            <pc:sldMk cId="3048726238" sldId="1605"/>
            <ac:spMk id="78" creationId="{BC7D00C1-D2D2-7BFE-E1C0-2A0E4ACF4D3F}"/>
          </ac:spMkLst>
        </pc:spChg>
        <pc:spChg chg="mod">
          <ac:chgData name="Daniel Khashabi" userId="62390808-c838-45e6-be59-d6fd0d208bc8" providerId="ADAL" clId="{0439EC8E-7C60-FD47-90A2-6D462D5C00F4}" dt="2023-01-11T00:57:24.502" v="503"/>
          <ac:spMkLst>
            <pc:docMk/>
            <pc:sldMk cId="3048726238" sldId="1605"/>
            <ac:spMk id="79" creationId="{C164FD82-46A0-85AF-6BC4-99DD0022BFDD}"/>
          </ac:spMkLst>
        </pc:spChg>
      </pc:sldChg>
      <pc:sldChg chg="modSp add mod modAnim modNotes">
        <pc:chgData name="Daniel Khashabi" userId="62390808-c838-45e6-be59-d6fd0d208bc8" providerId="ADAL" clId="{0439EC8E-7C60-FD47-90A2-6D462D5C00F4}" dt="2023-01-11T00:57:37.159" v="504"/>
        <pc:sldMkLst>
          <pc:docMk/>
          <pc:sldMk cId="3352225948" sldId="1606"/>
        </pc:sldMkLst>
        <pc:spChg chg="mod">
          <ac:chgData name="Daniel Khashabi" userId="62390808-c838-45e6-be59-d6fd0d208bc8" providerId="ADAL" clId="{0439EC8E-7C60-FD47-90A2-6D462D5C00F4}" dt="2023-01-11T00:49:57.637" v="195" actId="27636"/>
          <ac:spMkLst>
            <pc:docMk/>
            <pc:sldMk cId="3352225948" sldId="1606"/>
            <ac:spMk id="2" creationId="{657EBAC9-7D38-53DD-75E6-D0D3C3A06240}"/>
          </ac:spMkLst>
        </pc:spChg>
        <pc:spChg chg="mod">
          <ac:chgData name="Daniel Khashabi" userId="62390808-c838-45e6-be59-d6fd0d208bc8" providerId="ADAL" clId="{0439EC8E-7C60-FD47-90A2-6D462D5C00F4}" dt="2023-01-11T00:57:37.159" v="504"/>
          <ac:spMkLst>
            <pc:docMk/>
            <pc:sldMk cId="3352225948" sldId="1606"/>
            <ac:spMk id="3" creationId="{58B57376-83E0-E507-151B-591DA026DE82}"/>
          </ac:spMkLst>
        </pc:spChg>
        <pc:spChg chg="mod">
          <ac:chgData name="Daniel Khashabi" userId="62390808-c838-45e6-be59-d6fd0d208bc8" providerId="ADAL" clId="{0439EC8E-7C60-FD47-90A2-6D462D5C00F4}" dt="2023-01-11T00:57:24.502" v="503"/>
          <ac:spMkLst>
            <pc:docMk/>
            <pc:sldMk cId="3352225948" sldId="1606"/>
            <ac:spMk id="5" creationId="{45BB08EA-5D4A-5028-E791-C796C12B3E2E}"/>
          </ac:spMkLst>
        </pc:spChg>
        <pc:spChg chg="mod">
          <ac:chgData name="Daniel Khashabi" userId="62390808-c838-45e6-be59-d6fd0d208bc8" providerId="ADAL" clId="{0439EC8E-7C60-FD47-90A2-6D462D5C00F4}" dt="2023-01-11T00:57:24.502" v="503"/>
          <ac:spMkLst>
            <pc:docMk/>
            <pc:sldMk cId="3352225948" sldId="1606"/>
            <ac:spMk id="6" creationId="{18087FCB-4453-FD93-ECBC-B8CEA1B70A9D}"/>
          </ac:spMkLst>
        </pc:spChg>
        <pc:spChg chg="mod">
          <ac:chgData name="Daniel Khashabi" userId="62390808-c838-45e6-be59-d6fd0d208bc8" providerId="ADAL" clId="{0439EC8E-7C60-FD47-90A2-6D462D5C00F4}" dt="2023-01-11T00:57:24.502" v="503"/>
          <ac:spMkLst>
            <pc:docMk/>
            <pc:sldMk cId="3352225948" sldId="1606"/>
            <ac:spMk id="7" creationId="{B6F6F421-5B20-7751-265F-6F767B06601A}"/>
          </ac:spMkLst>
        </pc:spChg>
        <pc:spChg chg="mod">
          <ac:chgData name="Daniel Khashabi" userId="62390808-c838-45e6-be59-d6fd0d208bc8" providerId="ADAL" clId="{0439EC8E-7C60-FD47-90A2-6D462D5C00F4}" dt="2023-01-11T00:57:24.502" v="503"/>
          <ac:spMkLst>
            <pc:docMk/>
            <pc:sldMk cId="3352225948" sldId="1606"/>
            <ac:spMk id="8" creationId="{90C2FAB6-90E0-4EE1-6484-4B48BE913FB5}"/>
          </ac:spMkLst>
        </pc:spChg>
        <pc:spChg chg="mod">
          <ac:chgData name="Daniel Khashabi" userId="62390808-c838-45e6-be59-d6fd0d208bc8" providerId="ADAL" clId="{0439EC8E-7C60-FD47-90A2-6D462D5C00F4}" dt="2023-01-11T00:57:24.502" v="503"/>
          <ac:spMkLst>
            <pc:docMk/>
            <pc:sldMk cId="3352225948" sldId="1606"/>
            <ac:spMk id="9" creationId="{764E7499-B950-91D6-0606-F4CC7C80816A}"/>
          </ac:spMkLst>
        </pc:spChg>
        <pc:spChg chg="mod">
          <ac:chgData name="Daniel Khashabi" userId="62390808-c838-45e6-be59-d6fd0d208bc8" providerId="ADAL" clId="{0439EC8E-7C60-FD47-90A2-6D462D5C00F4}" dt="2023-01-11T00:57:24.502" v="503"/>
          <ac:spMkLst>
            <pc:docMk/>
            <pc:sldMk cId="3352225948" sldId="1606"/>
            <ac:spMk id="10" creationId="{E9C4614B-C92C-D283-BA67-DD1C22DE0C70}"/>
          </ac:spMkLst>
        </pc:spChg>
        <pc:spChg chg="mod">
          <ac:chgData name="Daniel Khashabi" userId="62390808-c838-45e6-be59-d6fd0d208bc8" providerId="ADAL" clId="{0439EC8E-7C60-FD47-90A2-6D462D5C00F4}" dt="2023-01-11T00:57:24.502" v="503"/>
          <ac:spMkLst>
            <pc:docMk/>
            <pc:sldMk cId="3352225948" sldId="1606"/>
            <ac:spMk id="11" creationId="{55330E7F-E88D-7A00-FADC-5B13554EB88F}"/>
          </ac:spMkLst>
        </pc:spChg>
        <pc:spChg chg="mod">
          <ac:chgData name="Daniel Khashabi" userId="62390808-c838-45e6-be59-d6fd0d208bc8" providerId="ADAL" clId="{0439EC8E-7C60-FD47-90A2-6D462D5C00F4}" dt="2023-01-11T00:57:24.502" v="503"/>
          <ac:spMkLst>
            <pc:docMk/>
            <pc:sldMk cId="3352225948" sldId="1606"/>
            <ac:spMk id="12" creationId="{FBA829E2-71AF-38FC-CFD8-FC50A5B11845}"/>
          </ac:spMkLst>
        </pc:spChg>
        <pc:spChg chg="mod">
          <ac:chgData name="Daniel Khashabi" userId="62390808-c838-45e6-be59-d6fd0d208bc8" providerId="ADAL" clId="{0439EC8E-7C60-FD47-90A2-6D462D5C00F4}" dt="2023-01-11T00:57:24.502" v="503"/>
          <ac:spMkLst>
            <pc:docMk/>
            <pc:sldMk cId="3352225948" sldId="1606"/>
            <ac:spMk id="25" creationId="{5BF884A2-7112-697F-7B17-587104C2A8EE}"/>
          </ac:spMkLst>
        </pc:spChg>
        <pc:spChg chg="mod">
          <ac:chgData name="Daniel Khashabi" userId="62390808-c838-45e6-be59-d6fd0d208bc8" providerId="ADAL" clId="{0439EC8E-7C60-FD47-90A2-6D462D5C00F4}" dt="2023-01-11T00:57:24.502" v="503"/>
          <ac:spMkLst>
            <pc:docMk/>
            <pc:sldMk cId="3352225948" sldId="1606"/>
            <ac:spMk id="26" creationId="{5D034C6F-E1CD-B499-040E-69543F1DD81C}"/>
          </ac:spMkLst>
        </pc:spChg>
        <pc:spChg chg="mod">
          <ac:chgData name="Daniel Khashabi" userId="62390808-c838-45e6-be59-d6fd0d208bc8" providerId="ADAL" clId="{0439EC8E-7C60-FD47-90A2-6D462D5C00F4}" dt="2023-01-11T00:57:24.502" v="503"/>
          <ac:spMkLst>
            <pc:docMk/>
            <pc:sldMk cId="3352225948" sldId="1606"/>
            <ac:spMk id="27" creationId="{E0C4B12C-20E3-CF1C-704C-F464CBEE7176}"/>
          </ac:spMkLst>
        </pc:spChg>
        <pc:spChg chg="mod">
          <ac:chgData name="Daniel Khashabi" userId="62390808-c838-45e6-be59-d6fd0d208bc8" providerId="ADAL" clId="{0439EC8E-7C60-FD47-90A2-6D462D5C00F4}" dt="2023-01-11T00:57:24.502" v="503"/>
          <ac:spMkLst>
            <pc:docMk/>
            <pc:sldMk cId="3352225948" sldId="1606"/>
            <ac:spMk id="28" creationId="{EB4B58CF-D2B9-5EC7-FD35-1A7A9685C846}"/>
          </ac:spMkLst>
        </pc:spChg>
        <pc:spChg chg="mod">
          <ac:chgData name="Daniel Khashabi" userId="62390808-c838-45e6-be59-d6fd0d208bc8" providerId="ADAL" clId="{0439EC8E-7C60-FD47-90A2-6D462D5C00F4}" dt="2023-01-11T00:57:24.502" v="503"/>
          <ac:spMkLst>
            <pc:docMk/>
            <pc:sldMk cId="3352225948" sldId="1606"/>
            <ac:spMk id="29" creationId="{E116835B-A446-0A38-B4CA-81E1812A52DD}"/>
          </ac:spMkLst>
        </pc:spChg>
        <pc:spChg chg="mod">
          <ac:chgData name="Daniel Khashabi" userId="62390808-c838-45e6-be59-d6fd0d208bc8" providerId="ADAL" clId="{0439EC8E-7C60-FD47-90A2-6D462D5C00F4}" dt="2023-01-11T00:57:24.502" v="503"/>
          <ac:spMkLst>
            <pc:docMk/>
            <pc:sldMk cId="3352225948" sldId="1606"/>
            <ac:spMk id="30" creationId="{ABD42677-F661-843A-96AB-3F340948848F}"/>
          </ac:spMkLst>
        </pc:spChg>
        <pc:spChg chg="mod">
          <ac:chgData name="Daniel Khashabi" userId="62390808-c838-45e6-be59-d6fd0d208bc8" providerId="ADAL" clId="{0439EC8E-7C60-FD47-90A2-6D462D5C00F4}" dt="2023-01-11T00:57:24.502" v="503"/>
          <ac:spMkLst>
            <pc:docMk/>
            <pc:sldMk cId="3352225948" sldId="1606"/>
            <ac:spMk id="31" creationId="{CF577B95-D1B3-8A75-A4F5-E0E514B7957D}"/>
          </ac:spMkLst>
        </pc:spChg>
        <pc:spChg chg="mod">
          <ac:chgData name="Daniel Khashabi" userId="62390808-c838-45e6-be59-d6fd0d208bc8" providerId="ADAL" clId="{0439EC8E-7C60-FD47-90A2-6D462D5C00F4}" dt="2023-01-11T00:57:24.502" v="503"/>
          <ac:spMkLst>
            <pc:docMk/>
            <pc:sldMk cId="3352225948" sldId="1606"/>
            <ac:spMk id="32" creationId="{01E169D9-B14B-F966-06DF-E93413C11209}"/>
          </ac:spMkLst>
        </pc:spChg>
        <pc:spChg chg="mod">
          <ac:chgData name="Daniel Khashabi" userId="62390808-c838-45e6-be59-d6fd0d208bc8" providerId="ADAL" clId="{0439EC8E-7C60-FD47-90A2-6D462D5C00F4}" dt="2023-01-11T00:57:24.502" v="503"/>
          <ac:spMkLst>
            <pc:docMk/>
            <pc:sldMk cId="3352225948" sldId="1606"/>
            <ac:spMk id="33" creationId="{14FFEDB4-FF48-F8B8-1861-02B199C45F29}"/>
          </ac:spMkLst>
        </pc:spChg>
        <pc:spChg chg="mod">
          <ac:chgData name="Daniel Khashabi" userId="62390808-c838-45e6-be59-d6fd0d208bc8" providerId="ADAL" clId="{0439EC8E-7C60-FD47-90A2-6D462D5C00F4}" dt="2023-01-11T00:57:24.502" v="503"/>
          <ac:spMkLst>
            <pc:docMk/>
            <pc:sldMk cId="3352225948" sldId="1606"/>
            <ac:spMk id="34" creationId="{A9C0BD6A-E7E2-EB64-6222-5D1565C82A77}"/>
          </ac:spMkLst>
        </pc:spChg>
        <pc:spChg chg="mod">
          <ac:chgData name="Daniel Khashabi" userId="62390808-c838-45e6-be59-d6fd0d208bc8" providerId="ADAL" clId="{0439EC8E-7C60-FD47-90A2-6D462D5C00F4}" dt="2023-01-11T00:57:24.502" v="503"/>
          <ac:spMkLst>
            <pc:docMk/>
            <pc:sldMk cId="3352225948" sldId="1606"/>
            <ac:spMk id="37" creationId="{9D717302-7D3A-C53F-EA0C-DCB9908460B8}"/>
          </ac:spMkLst>
        </pc:spChg>
      </pc:sldChg>
      <pc:sldChg chg="modSp add mod">
        <pc:chgData name="Daniel Khashabi" userId="62390808-c838-45e6-be59-d6fd0d208bc8" providerId="ADAL" clId="{0439EC8E-7C60-FD47-90A2-6D462D5C00F4}" dt="2023-01-11T00:57:24.502" v="503"/>
        <pc:sldMkLst>
          <pc:docMk/>
          <pc:sldMk cId="848025613" sldId="1610"/>
        </pc:sldMkLst>
        <pc:spChg chg="mod">
          <ac:chgData name="Daniel Khashabi" userId="62390808-c838-45e6-be59-d6fd0d208bc8" providerId="ADAL" clId="{0439EC8E-7C60-FD47-90A2-6D462D5C00F4}" dt="2023-01-11T00:57:24.502" v="503"/>
          <ac:spMkLst>
            <pc:docMk/>
            <pc:sldMk cId="848025613" sldId="1610"/>
            <ac:spMk id="2" creationId="{0BB91808-AED5-3152-7751-F4D9CB7B4DFC}"/>
          </ac:spMkLst>
        </pc:spChg>
        <pc:spChg chg="mod">
          <ac:chgData name="Daniel Khashabi" userId="62390808-c838-45e6-be59-d6fd0d208bc8" providerId="ADAL" clId="{0439EC8E-7C60-FD47-90A2-6D462D5C00F4}" dt="2023-01-11T00:57:24.502" v="503"/>
          <ac:spMkLst>
            <pc:docMk/>
            <pc:sldMk cId="848025613" sldId="1610"/>
            <ac:spMk id="4" creationId="{66E47F1C-C79A-1486-8DC5-943653E554A8}"/>
          </ac:spMkLst>
        </pc:spChg>
        <pc:spChg chg="mod">
          <ac:chgData name="Daniel Khashabi" userId="62390808-c838-45e6-be59-d6fd0d208bc8" providerId="ADAL" clId="{0439EC8E-7C60-FD47-90A2-6D462D5C00F4}" dt="2023-01-11T00:57:24.502" v="503"/>
          <ac:spMkLst>
            <pc:docMk/>
            <pc:sldMk cId="848025613" sldId="1610"/>
            <ac:spMk id="5" creationId="{0996E6CE-4CCF-813C-64B9-448830884C29}"/>
          </ac:spMkLst>
        </pc:spChg>
        <pc:spChg chg="mod">
          <ac:chgData name="Daniel Khashabi" userId="62390808-c838-45e6-be59-d6fd0d208bc8" providerId="ADAL" clId="{0439EC8E-7C60-FD47-90A2-6D462D5C00F4}" dt="2023-01-11T00:57:24.502" v="503"/>
          <ac:spMkLst>
            <pc:docMk/>
            <pc:sldMk cId="848025613" sldId="1610"/>
            <ac:spMk id="6" creationId="{2A0C8778-88E2-0944-059D-85BDD5C6A549}"/>
          </ac:spMkLst>
        </pc:spChg>
        <pc:spChg chg="mod">
          <ac:chgData name="Daniel Khashabi" userId="62390808-c838-45e6-be59-d6fd0d208bc8" providerId="ADAL" clId="{0439EC8E-7C60-FD47-90A2-6D462D5C00F4}" dt="2023-01-11T00:57:24.502" v="503"/>
          <ac:spMkLst>
            <pc:docMk/>
            <pc:sldMk cId="848025613" sldId="1610"/>
            <ac:spMk id="7" creationId="{39461898-4387-EFE2-19F6-A757A28673A6}"/>
          </ac:spMkLst>
        </pc:spChg>
        <pc:spChg chg="mod">
          <ac:chgData name="Daniel Khashabi" userId="62390808-c838-45e6-be59-d6fd0d208bc8" providerId="ADAL" clId="{0439EC8E-7C60-FD47-90A2-6D462D5C00F4}" dt="2023-01-11T00:57:24.502" v="503"/>
          <ac:spMkLst>
            <pc:docMk/>
            <pc:sldMk cId="848025613" sldId="1610"/>
            <ac:spMk id="8" creationId="{74E461D6-5837-F3B3-A53F-073118A3B85D}"/>
          </ac:spMkLst>
        </pc:spChg>
        <pc:spChg chg="mod">
          <ac:chgData name="Daniel Khashabi" userId="62390808-c838-45e6-be59-d6fd0d208bc8" providerId="ADAL" clId="{0439EC8E-7C60-FD47-90A2-6D462D5C00F4}" dt="2023-01-11T00:57:24.502" v="503"/>
          <ac:spMkLst>
            <pc:docMk/>
            <pc:sldMk cId="848025613" sldId="1610"/>
            <ac:spMk id="9" creationId="{E215B509-F27A-53AD-A522-91F3073342BE}"/>
          </ac:spMkLst>
        </pc:spChg>
        <pc:spChg chg="mod">
          <ac:chgData name="Daniel Khashabi" userId="62390808-c838-45e6-be59-d6fd0d208bc8" providerId="ADAL" clId="{0439EC8E-7C60-FD47-90A2-6D462D5C00F4}" dt="2023-01-11T00:57:24.502" v="503"/>
          <ac:spMkLst>
            <pc:docMk/>
            <pc:sldMk cId="848025613" sldId="1610"/>
            <ac:spMk id="10" creationId="{91BA1FD3-B7AA-33CC-60EC-5D9F502D3C1C}"/>
          </ac:spMkLst>
        </pc:spChg>
        <pc:spChg chg="mod">
          <ac:chgData name="Daniel Khashabi" userId="62390808-c838-45e6-be59-d6fd0d208bc8" providerId="ADAL" clId="{0439EC8E-7C60-FD47-90A2-6D462D5C00F4}" dt="2023-01-11T00:57:24.502" v="503"/>
          <ac:spMkLst>
            <pc:docMk/>
            <pc:sldMk cId="848025613" sldId="1610"/>
            <ac:spMk id="15" creationId="{6D2400EA-94C6-D025-290F-D884FB0CE89D}"/>
          </ac:spMkLst>
        </pc:spChg>
        <pc:spChg chg="mod">
          <ac:chgData name="Daniel Khashabi" userId="62390808-c838-45e6-be59-d6fd0d208bc8" providerId="ADAL" clId="{0439EC8E-7C60-FD47-90A2-6D462D5C00F4}" dt="2023-01-11T00:57:24.502" v="503"/>
          <ac:spMkLst>
            <pc:docMk/>
            <pc:sldMk cId="848025613" sldId="1610"/>
            <ac:spMk id="16" creationId="{A1D1865A-2018-7972-784B-DA6392D6D18C}"/>
          </ac:spMkLst>
        </pc:spChg>
        <pc:spChg chg="mod">
          <ac:chgData name="Daniel Khashabi" userId="62390808-c838-45e6-be59-d6fd0d208bc8" providerId="ADAL" clId="{0439EC8E-7C60-FD47-90A2-6D462D5C00F4}" dt="2023-01-11T00:57:24.502" v="503"/>
          <ac:spMkLst>
            <pc:docMk/>
            <pc:sldMk cId="848025613" sldId="1610"/>
            <ac:spMk id="17" creationId="{851D2A31-C799-3D94-6D28-A70CAD429C3F}"/>
          </ac:spMkLst>
        </pc:spChg>
        <pc:spChg chg="mod">
          <ac:chgData name="Daniel Khashabi" userId="62390808-c838-45e6-be59-d6fd0d208bc8" providerId="ADAL" clId="{0439EC8E-7C60-FD47-90A2-6D462D5C00F4}" dt="2023-01-11T00:57:24.502" v="503"/>
          <ac:spMkLst>
            <pc:docMk/>
            <pc:sldMk cId="848025613" sldId="1610"/>
            <ac:spMk id="18" creationId="{CC8B955F-53CA-0B24-ADC9-4BA802D38646}"/>
          </ac:spMkLst>
        </pc:spChg>
        <pc:spChg chg="mod">
          <ac:chgData name="Daniel Khashabi" userId="62390808-c838-45e6-be59-d6fd0d208bc8" providerId="ADAL" clId="{0439EC8E-7C60-FD47-90A2-6D462D5C00F4}" dt="2023-01-11T00:57:24.502" v="503"/>
          <ac:spMkLst>
            <pc:docMk/>
            <pc:sldMk cId="848025613" sldId="1610"/>
            <ac:spMk id="19" creationId="{F7221F2C-E3CF-EC78-9713-4B5DF570BE14}"/>
          </ac:spMkLst>
        </pc:spChg>
        <pc:spChg chg="mod">
          <ac:chgData name="Daniel Khashabi" userId="62390808-c838-45e6-be59-d6fd0d208bc8" providerId="ADAL" clId="{0439EC8E-7C60-FD47-90A2-6D462D5C00F4}" dt="2023-01-11T00:57:24.502" v="503"/>
          <ac:spMkLst>
            <pc:docMk/>
            <pc:sldMk cId="848025613" sldId="1610"/>
            <ac:spMk id="20" creationId="{BBF4471C-92E2-A432-1CAB-6A09449A9E19}"/>
          </ac:spMkLst>
        </pc:spChg>
        <pc:spChg chg="mod">
          <ac:chgData name="Daniel Khashabi" userId="62390808-c838-45e6-be59-d6fd0d208bc8" providerId="ADAL" clId="{0439EC8E-7C60-FD47-90A2-6D462D5C00F4}" dt="2023-01-11T00:57:24.502" v="503"/>
          <ac:spMkLst>
            <pc:docMk/>
            <pc:sldMk cId="848025613" sldId="1610"/>
            <ac:spMk id="21" creationId="{905055E4-9398-4054-F9A4-DCAF202673D1}"/>
          </ac:spMkLst>
        </pc:spChg>
        <pc:spChg chg="mod">
          <ac:chgData name="Daniel Khashabi" userId="62390808-c838-45e6-be59-d6fd0d208bc8" providerId="ADAL" clId="{0439EC8E-7C60-FD47-90A2-6D462D5C00F4}" dt="2023-01-11T00:57:24.502" v="503"/>
          <ac:spMkLst>
            <pc:docMk/>
            <pc:sldMk cId="848025613" sldId="1610"/>
            <ac:spMk id="22" creationId="{5F41F5D6-5AC0-E165-48FC-D590E73F1357}"/>
          </ac:spMkLst>
        </pc:spChg>
        <pc:spChg chg="mod">
          <ac:chgData name="Daniel Khashabi" userId="62390808-c838-45e6-be59-d6fd0d208bc8" providerId="ADAL" clId="{0439EC8E-7C60-FD47-90A2-6D462D5C00F4}" dt="2023-01-11T00:57:24.502" v="503"/>
          <ac:spMkLst>
            <pc:docMk/>
            <pc:sldMk cId="848025613" sldId="1610"/>
            <ac:spMk id="25" creationId="{4F6FC934-D1B8-1707-6387-EECD02D5F991}"/>
          </ac:spMkLst>
        </pc:spChg>
        <pc:spChg chg="mod">
          <ac:chgData name="Daniel Khashabi" userId="62390808-c838-45e6-be59-d6fd0d208bc8" providerId="ADAL" clId="{0439EC8E-7C60-FD47-90A2-6D462D5C00F4}" dt="2023-01-11T00:57:24.502" v="503"/>
          <ac:spMkLst>
            <pc:docMk/>
            <pc:sldMk cId="848025613" sldId="1610"/>
            <ac:spMk id="26" creationId="{082B7E43-F6AA-F2C8-6C31-C60686B3E19E}"/>
          </ac:spMkLst>
        </pc:spChg>
        <pc:spChg chg="mod">
          <ac:chgData name="Daniel Khashabi" userId="62390808-c838-45e6-be59-d6fd0d208bc8" providerId="ADAL" clId="{0439EC8E-7C60-FD47-90A2-6D462D5C00F4}" dt="2023-01-11T00:57:24.502" v="503"/>
          <ac:spMkLst>
            <pc:docMk/>
            <pc:sldMk cId="848025613" sldId="1610"/>
            <ac:spMk id="27" creationId="{019C1802-AB76-2BB1-7CB7-AFC5A93C3371}"/>
          </ac:spMkLst>
        </pc:spChg>
        <pc:spChg chg="mod">
          <ac:chgData name="Daniel Khashabi" userId="62390808-c838-45e6-be59-d6fd0d208bc8" providerId="ADAL" clId="{0439EC8E-7C60-FD47-90A2-6D462D5C00F4}" dt="2023-01-11T00:57:24.502" v="503"/>
          <ac:spMkLst>
            <pc:docMk/>
            <pc:sldMk cId="848025613" sldId="1610"/>
            <ac:spMk id="28" creationId="{1503E800-03F6-F0C7-19EB-098227C7B1E7}"/>
          </ac:spMkLst>
        </pc:spChg>
        <pc:spChg chg="mod">
          <ac:chgData name="Daniel Khashabi" userId="62390808-c838-45e6-be59-d6fd0d208bc8" providerId="ADAL" clId="{0439EC8E-7C60-FD47-90A2-6D462D5C00F4}" dt="2023-01-11T00:57:24.502" v="503"/>
          <ac:spMkLst>
            <pc:docMk/>
            <pc:sldMk cId="848025613" sldId="1610"/>
            <ac:spMk id="29" creationId="{B7D58CA8-E1B2-BA35-0B8D-4B31986D64F8}"/>
          </ac:spMkLst>
        </pc:spChg>
        <pc:spChg chg="mod">
          <ac:chgData name="Daniel Khashabi" userId="62390808-c838-45e6-be59-d6fd0d208bc8" providerId="ADAL" clId="{0439EC8E-7C60-FD47-90A2-6D462D5C00F4}" dt="2023-01-11T00:57:24.502" v="503"/>
          <ac:spMkLst>
            <pc:docMk/>
            <pc:sldMk cId="848025613" sldId="1610"/>
            <ac:spMk id="30" creationId="{9DBC8D66-39AD-808B-8BFC-CBB1558018AB}"/>
          </ac:spMkLst>
        </pc:spChg>
        <pc:spChg chg="mod">
          <ac:chgData name="Daniel Khashabi" userId="62390808-c838-45e6-be59-d6fd0d208bc8" providerId="ADAL" clId="{0439EC8E-7C60-FD47-90A2-6D462D5C00F4}" dt="2023-01-11T00:57:24.502" v="503"/>
          <ac:spMkLst>
            <pc:docMk/>
            <pc:sldMk cId="848025613" sldId="1610"/>
            <ac:spMk id="37" creationId="{27FD3151-EC6F-D61B-FDC1-F6EF65C6E5F3}"/>
          </ac:spMkLst>
        </pc:spChg>
        <pc:spChg chg="mod">
          <ac:chgData name="Daniel Khashabi" userId="62390808-c838-45e6-be59-d6fd0d208bc8" providerId="ADAL" clId="{0439EC8E-7C60-FD47-90A2-6D462D5C00F4}" dt="2023-01-11T00:57:24.502" v="503"/>
          <ac:spMkLst>
            <pc:docMk/>
            <pc:sldMk cId="848025613" sldId="1610"/>
            <ac:spMk id="38" creationId="{252A91A1-CCEE-D3E1-81E6-7361ED46B8B4}"/>
          </ac:spMkLst>
        </pc:spChg>
        <pc:spChg chg="mod">
          <ac:chgData name="Daniel Khashabi" userId="62390808-c838-45e6-be59-d6fd0d208bc8" providerId="ADAL" clId="{0439EC8E-7C60-FD47-90A2-6D462D5C00F4}" dt="2023-01-11T00:57:24.502" v="503"/>
          <ac:spMkLst>
            <pc:docMk/>
            <pc:sldMk cId="848025613" sldId="1610"/>
            <ac:spMk id="39" creationId="{D8919D0B-03F6-75D2-67CE-700430048D0B}"/>
          </ac:spMkLst>
        </pc:spChg>
        <pc:spChg chg="mod">
          <ac:chgData name="Daniel Khashabi" userId="62390808-c838-45e6-be59-d6fd0d208bc8" providerId="ADAL" clId="{0439EC8E-7C60-FD47-90A2-6D462D5C00F4}" dt="2023-01-11T00:57:24.502" v="503"/>
          <ac:spMkLst>
            <pc:docMk/>
            <pc:sldMk cId="848025613" sldId="1610"/>
            <ac:spMk id="40" creationId="{6EDAFD65-0267-8B63-C7D5-2DC5FB31B6F6}"/>
          </ac:spMkLst>
        </pc:spChg>
        <pc:spChg chg="mod">
          <ac:chgData name="Daniel Khashabi" userId="62390808-c838-45e6-be59-d6fd0d208bc8" providerId="ADAL" clId="{0439EC8E-7C60-FD47-90A2-6D462D5C00F4}" dt="2023-01-11T00:57:24.502" v="503"/>
          <ac:spMkLst>
            <pc:docMk/>
            <pc:sldMk cId="848025613" sldId="1610"/>
            <ac:spMk id="41" creationId="{04BC61B6-BC9E-F8A3-C260-69462BEC6E18}"/>
          </ac:spMkLst>
        </pc:spChg>
        <pc:spChg chg="mod">
          <ac:chgData name="Daniel Khashabi" userId="62390808-c838-45e6-be59-d6fd0d208bc8" providerId="ADAL" clId="{0439EC8E-7C60-FD47-90A2-6D462D5C00F4}" dt="2023-01-11T00:57:24.502" v="503"/>
          <ac:spMkLst>
            <pc:docMk/>
            <pc:sldMk cId="848025613" sldId="1610"/>
            <ac:spMk id="42" creationId="{9FCD99F5-C896-9DB4-024D-4E079E521DFC}"/>
          </ac:spMkLst>
        </pc:spChg>
        <pc:spChg chg="mod">
          <ac:chgData name="Daniel Khashabi" userId="62390808-c838-45e6-be59-d6fd0d208bc8" providerId="ADAL" clId="{0439EC8E-7C60-FD47-90A2-6D462D5C00F4}" dt="2023-01-11T00:57:24.502" v="503"/>
          <ac:spMkLst>
            <pc:docMk/>
            <pc:sldMk cId="848025613" sldId="1610"/>
            <ac:spMk id="43" creationId="{8D029C79-5F2B-030D-5A58-E4A2E6A35E16}"/>
          </ac:spMkLst>
        </pc:spChg>
        <pc:spChg chg="mod">
          <ac:chgData name="Daniel Khashabi" userId="62390808-c838-45e6-be59-d6fd0d208bc8" providerId="ADAL" clId="{0439EC8E-7C60-FD47-90A2-6D462D5C00F4}" dt="2023-01-11T00:57:24.502" v="503"/>
          <ac:spMkLst>
            <pc:docMk/>
            <pc:sldMk cId="848025613" sldId="1610"/>
            <ac:spMk id="44" creationId="{748C98E8-FBB9-C66C-5271-6685E2C5FB0D}"/>
          </ac:spMkLst>
        </pc:spChg>
        <pc:spChg chg="mod">
          <ac:chgData name="Daniel Khashabi" userId="62390808-c838-45e6-be59-d6fd0d208bc8" providerId="ADAL" clId="{0439EC8E-7C60-FD47-90A2-6D462D5C00F4}" dt="2023-01-11T00:57:24.502" v="503"/>
          <ac:spMkLst>
            <pc:docMk/>
            <pc:sldMk cId="848025613" sldId="1610"/>
            <ac:spMk id="49" creationId="{A46EBD32-73FD-F055-706F-4F51AF97868B}"/>
          </ac:spMkLst>
        </pc:spChg>
        <pc:spChg chg="mod">
          <ac:chgData name="Daniel Khashabi" userId="62390808-c838-45e6-be59-d6fd0d208bc8" providerId="ADAL" clId="{0439EC8E-7C60-FD47-90A2-6D462D5C00F4}" dt="2023-01-11T00:57:24.502" v="503"/>
          <ac:spMkLst>
            <pc:docMk/>
            <pc:sldMk cId="848025613" sldId="1610"/>
            <ac:spMk id="50" creationId="{4D79DD58-2134-ADAE-6AEF-A5E1905F8088}"/>
          </ac:spMkLst>
        </pc:spChg>
        <pc:spChg chg="mod">
          <ac:chgData name="Daniel Khashabi" userId="62390808-c838-45e6-be59-d6fd0d208bc8" providerId="ADAL" clId="{0439EC8E-7C60-FD47-90A2-6D462D5C00F4}" dt="2023-01-11T00:57:24.502" v="503"/>
          <ac:spMkLst>
            <pc:docMk/>
            <pc:sldMk cId="848025613" sldId="1610"/>
            <ac:spMk id="51" creationId="{D196AE15-FA14-B580-7F77-A45935B1E778}"/>
          </ac:spMkLst>
        </pc:spChg>
        <pc:spChg chg="mod">
          <ac:chgData name="Daniel Khashabi" userId="62390808-c838-45e6-be59-d6fd0d208bc8" providerId="ADAL" clId="{0439EC8E-7C60-FD47-90A2-6D462D5C00F4}" dt="2023-01-11T00:57:24.502" v="503"/>
          <ac:spMkLst>
            <pc:docMk/>
            <pc:sldMk cId="848025613" sldId="1610"/>
            <ac:spMk id="52" creationId="{20FF98EF-A3A5-E343-C04E-B76A477536BC}"/>
          </ac:spMkLst>
        </pc:spChg>
        <pc:spChg chg="mod">
          <ac:chgData name="Daniel Khashabi" userId="62390808-c838-45e6-be59-d6fd0d208bc8" providerId="ADAL" clId="{0439EC8E-7C60-FD47-90A2-6D462D5C00F4}" dt="2023-01-11T00:57:24.502" v="503"/>
          <ac:spMkLst>
            <pc:docMk/>
            <pc:sldMk cId="848025613" sldId="1610"/>
            <ac:spMk id="53" creationId="{DB23E254-4F73-72D7-5F0A-9F2C123DDB18}"/>
          </ac:spMkLst>
        </pc:spChg>
        <pc:spChg chg="mod">
          <ac:chgData name="Daniel Khashabi" userId="62390808-c838-45e6-be59-d6fd0d208bc8" providerId="ADAL" clId="{0439EC8E-7C60-FD47-90A2-6D462D5C00F4}" dt="2023-01-11T00:57:24.502" v="503"/>
          <ac:spMkLst>
            <pc:docMk/>
            <pc:sldMk cId="848025613" sldId="1610"/>
            <ac:spMk id="54" creationId="{284323EE-8E23-2712-FD48-772F509208C9}"/>
          </ac:spMkLst>
        </pc:spChg>
        <pc:spChg chg="mod">
          <ac:chgData name="Daniel Khashabi" userId="62390808-c838-45e6-be59-d6fd0d208bc8" providerId="ADAL" clId="{0439EC8E-7C60-FD47-90A2-6D462D5C00F4}" dt="2023-01-11T00:57:24.502" v="503"/>
          <ac:spMkLst>
            <pc:docMk/>
            <pc:sldMk cId="848025613" sldId="1610"/>
            <ac:spMk id="55" creationId="{466A8973-BAA0-A735-D9DE-26ED44A18553}"/>
          </ac:spMkLst>
        </pc:spChg>
        <pc:spChg chg="mod">
          <ac:chgData name="Daniel Khashabi" userId="62390808-c838-45e6-be59-d6fd0d208bc8" providerId="ADAL" clId="{0439EC8E-7C60-FD47-90A2-6D462D5C00F4}" dt="2023-01-11T00:57:24.502" v="503"/>
          <ac:spMkLst>
            <pc:docMk/>
            <pc:sldMk cId="848025613" sldId="1610"/>
            <ac:spMk id="56" creationId="{0C1BEFC1-C6C8-3F0D-D8A9-8D4D4215EAAD}"/>
          </ac:spMkLst>
        </pc:spChg>
        <pc:spChg chg="mod">
          <ac:chgData name="Daniel Khashabi" userId="62390808-c838-45e6-be59-d6fd0d208bc8" providerId="ADAL" clId="{0439EC8E-7C60-FD47-90A2-6D462D5C00F4}" dt="2023-01-11T00:57:24.502" v="503"/>
          <ac:spMkLst>
            <pc:docMk/>
            <pc:sldMk cId="848025613" sldId="1610"/>
            <ac:spMk id="71" creationId="{1539C76B-D283-179F-B27F-6B0BC334DDDB}"/>
          </ac:spMkLst>
        </pc:spChg>
        <pc:spChg chg="mod">
          <ac:chgData name="Daniel Khashabi" userId="62390808-c838-45e6-be59-d6fd0d208bc8" providerId="ADAL" clId="{0439EC8E-7C60-FD47-90A2-6D462D5C00F4}" dt="2023-01-11T00:57:24.502" v="503"/>
          <ac:spMkLst>
            <pc:docMk/>
            <pc:sldMk cId="848025613" sldId="1610"/>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590724948" sldId="1611"/>
        </pc:sldMkLst>
        <pc:spChg chg="mod">
          <ac:chgData name="Daniel Khashabi" userId="62390808-c838-45e6-be59-d6fd0d208bc8" providerId="ADAL" clId="{0439EC8E-7C60-FD47-90A2-6D462D5C00F4}" dt="2023-01-11T00:57:24.502" v="503"/>
          <ac:spMkLst>
            <pc:docMk/>
            <pc:sldMk cId="590724948" sldId="1611"/>
            <ac:spMk id="2" creationId="{8ABAC542-6315-033C-05A4-19DE65CC73B9}"/>
          </ac:spMkLst>
        </pc:spChg>
        <pc:spChg chg="mod">
          <ac:chgData name="Daniel Khashabi" userId="62390808-c838-45e6-be59-d6fd0d208bc8" providerId="ADAL" clId="{0439EC8E-7C60-FD47-90A2-6D462D5C00F4}" dt="2023-01-11T00:57:24.502" v="503"/>
          <ac:spMkLst>
            <pc:docMk/>
            <pc:sldMk cId="590724948" sldId="1611"/>
            <ac:spMk id="4" creationId="{66E47F1C-C79A-1486-8DC5-943653E554A8}"/>
          </ac:spMkLst>
        </pc:spChg>
        <pc:spChg chg="mod">
          <ac:chgData name="Daniel Khashabi" userId="62390808-c838-45e6-be59-d6fd0d208bc8" providerId="ADAL" clId="{0439EC8E-7C60-FD47-90A2-6D462D5C00F4}" dt="2023-01-11T00:57:24.502" v="503"/>
          <ac:spMkLst>
            <pc:docMk/>
            <pc:sldMk cId="590724948" sldId="1611"/>
            <ac:spMk id="5" creationId="{0996E6CE-4CCF-813C-64B9-448830884C29}"/>
          </ac:spMkLst>
        </pc:spChg>
        <pc:spChg chg="mod">
          <ac:chgData name="Daniel Khashabi" userId="62390808-c838-45e6-be59-d6fd0d208bc8" providerId="ADAL" clId="{0439EC8E-7C60-FD47-90A2-6D462D5C00F4}" dt="2023-01-11T00:57:24.502" v="503"/>
          <ac:spMkLst>
            <pc:docMk/>
            <pc:sldMk cId="590724948" sldId="1611"/>
            <ac:spMk id="6" creationId="{2A0C8778-88E2-0944-059D-85BDD5C6A549}"/>
          </ac:spMkLst>
        </pc:spChg>
        <pc:spChg chg="mod">
          <ac:chgData name="Daniel Khashabi" userId="62390808-c838-45e6-be59-d6fd0d208bc8" providerId="ADAL" clId="{0439EC8E-7C60-FD47-90A2-6D462D5C00F4}" dt="2023-01-11T00:57:24.502" v="503"/>
          <ac:spMkLst>
            <pc:docMk/>
            <pc:sldMk cId="590724948" sldId="1611"/>
            <ac:spMk id="7" creationId="{39461898-4387-EFE2-19F6-A757A28673A6}"/>
          </ac:spMkLst>
        </pc:spChg>
        <pc:spChg chg="mod">
          <ac:chgData name="Daniel Khashabi" userId="62390808-c838-45e6-be59-d6fd0d208bc8" providerId="ADAL" clId="{0439EC8E-7C60-FD47-90A2-6D462D5C00F4}" dt="2023-01-11T00:57:24.502" v="503"/>
          <ac:spMkLst>
            <pc:docMk/>
            <pc:sldMk cId="590724948" sldId="1611"/>
            <ac:spMk id="8" creationId="{74E461D6-5837-F3B3-A53F-073118A3B85D}"/>
          </ac:spMkLst>
        </pc:spChg>
        <pc:spChg chg="mod">
          <ac:chgData name="Daniel Khashabi" userId="62390808-c838-45e6-be59-d6fd0d208bc8" providerId="ADAL" clId="{0439EC8E-7C60-FD47-90A2-6D462D5C00F4}" dt="2023-01-11T00:57:24.502" v="503"/>
          <ac:spMkLst>
            <pc:docMk/>
            <pc:sldMk cId="590724948" sldId="1611"/>
            <ac:spMk id="9" creationId="{E215B509-F27A-53AD-A522-91F3073342BE}"/>
          </ac:spMkLst>
        </pc:spChg>
        <pc:spChg chg="mod">
          <ac:chgData name="Daniel Khashabi" userId="62390808-c838-45e6-be59-d6fd0d208bc8" providerId="ADAL" clId="{0439EC8E-7C60-FD47-90A2-6D462D5C00F4}" dt="2023-01-11T00:57:24.502" v="503"/>
          <ac:spMkLst>
            <pc:docMk/>
            <pc:sldMk cId="590724948" sldId="1611"/>
            <ac:spMk id="10" creationId="{91BA1FD3-B7AA-33CC-60EC-5D9F502D3C1C}"/>
          </ac:spMkLst>
        </pc:spChg>
        <pc:spChg chg="mod">
          <ac:chgData name="Daniel Khashabi" userId="62390808-c838-45e6-be59-d6fd0d208bc8" providerId="ADAL" clId="{0439EC8E-7C60-FD47-90A2-6D462D5C00F4}" dt="2023-01-11T00:57:24.502" v="503"/>
          <ac:spMkLst>
            <pc:docMk/>
            <pc:sldMk cId="590724948" sldId="1611"/>
            <ac:spMk id="15" creationId="{6D2400EA-94C6-D025-290F-D884FB0CE89D}"/>
          </ac:spMkLst>
        </pc:spChg>
        <pc:spChg chg="mod">
          <ac:chgData name="Daniel Khashabi" userId="62390808-c838-45e6-be59-d6fd0d208bc8" providerId="ADAL" clId="{0439EC8E-7C60-FD47-90A2-6D462D5C00F4}" dt="2023-01-11T00:57:24.502" v="503"/>
          <ac:spMkLst>
            <pc:docMk/>
            <pc:sldMk cId="590724948" sldId="1611"/>
            <ac:spMk id="16" creationId="{A1D1865A-2018-7972-784B-DA6392D6D18C}"/>
          </ac:spMkLst>
        </pc:spChg>
        <pc:spChg chg="mod">
          <ac:chgData name="Daniel Khashabi" userId="62390808-c838-45e6-be59-d6fd0d208bc8" providerId="ADAL" clId="{0439EC8E-7C60-FD47-90A2-6D462D5C00F4}" dt="2023-01-11T00:57:24.502" v="503"/>
          <ac:spMkLst>
            <pc:docMk/>
            <pc:sldMk cId="590724948" sldId="1611"/>
            <ac:spMk id="17" creationId="{851D2A31-C799-3D94-6D28-A70CAD429C3F}"/>
          </ac:spMkLst>
        </pc:spChg>
        <pc:spChg chg="mod">
          <ac:chgData name="Daniel Khashabi" userId="62390808-c838-45e6-be59-d6fd0d208bc8" providerId="ADAL" clId="{0439EC8E-7C60-FD47-90A2-6D462D5C00F4}" dt="2023-01-11T00:57:24.502" v="503"/>
          <ac:spMkLst>
            <pc:docMk/>
            <pc:sldMk cId="590724948" sldId="1611"/>
            <ac:spMk id="18" creationId="{CC8B955F-53CA-0B24-ADC9-4BA802D38646}"/>
          </ac:spMkLst>
        </pc:spChg>
        <pc:spChg chg="mod">
          <ac:chgData name="Daniel Khashabi" userId="62390808-c838-45e6-be59-d6fd0d208bc8" providerId="ADAL" clId="{0439EC8E-7C60-FD47-90A2-6D462D5C00F4}" dt="2023-01-11T00:57:24.502" v="503"/>
          <ac:spMkLst>
            <pc:docMk/>
            <pc:sldMk cId="590724948" sldId="1611"/>
            <ac:spMk id="19" creationId="{F7221F2C-E3CF-EC78-9713-4B5DF570BE14}"/>
          </ac:spMkLst>
        </pc:spChg>
        <pc:spChg chg="mod">
          <ac:chgData name="Daniel Khashabi" userId="62390808-c838-45e6-be59-d6fd0d208bc8" providerId="ADAL" clId="{0439EC8E-7C60-FD47-90A2-6D462D5C00F4}" dt="2023-01-11T00:57:24.502" v="503"/>
          <ac:spMkLst>
            <pc:docMk/>
            <pc:sldMk cId="590724948" sldId="1611"/>
            <ac:spMk id="20" creationId="{BBF4471C-92E2-A432-1CAB-6A09449A9E19}"/>
          </ac:spMkLst>
        </pc:spChg>
        <pc:spChg chg="mod">
          <ac:chgData name="Daniel Khashabi" userId="62390808-c838-45e6-be59-d6fd0d208bc8" providerId="ADAL" clId="{0439EC8E-7C60-FD47-90A2-6D462D5C00F4}" dt="2023-01-11T00:57:24.502" v="503"/>
          <ac:spMkLst>
            <pc:docMk/>
            <pc:sldMk cId="590724948" sldId="1611"/>
            <ac:spMk id="21" creationId="{905055E4-9398-4054-F9A4-DCAF202673D1}"/>
          </ac:spMkLst>
        </pc:spChg>
        <pc:spChg chg="mod">
          <ac:chgData name="Daniel Khashabi" userId="62390808-c838-45e6-be59-d6fd0d208bc8" providerId="ADAL" clId="{0439EC8E-7C60-FD47-90A2-6D462D5C00F4}" dt="2023-01-11T00:57:24.502" v="503"/>
          <ac:spMkLst>
            <pc:docMk/>
            <pc:sldMk cId="590724948" sldId="1611"/>
            <ac:spMk id="22" creationId="{5F41F5D6-5AC0-E165-48FC-D590E73F1357}"/>
          </ac:spMkLst>
        </pc:spChg>
        <pc:spChg chg="mod">
          <ac:chgData name="Daniel Khashabi" userId="62390808-c838-45e6-be59-d6fd0d208bc8" providerId="ADAL" clId="{0439EC8E-7C60-FD47-90A2-6D462D5C00F4}" dt="2023-01-11T00:57:24.502" v="503"/>
          <ac:spMkLst>
            <pc:docMk/>
            <pc:sldMk cId="590724948" sldId="1611"/>
            <ac:spMk id="25" creationId="{4F6FC934-D1B8-1707-6387-EECD02D5F991}"/>
          </ac:spMkLst>
        </pc:spChg>
        <pc:spChg chg="mod">
          <ac:chgData name="Daniel Khashabi" userId="62390808-c838-45e6-be59-d6fd0d208bc8" providerId="ADAL" clId="{0439EC8E-7C60-FD47-90A2-6D462D5C00F4}" dt="2023-01-11T00:57:24.502" v="503"/>
          <ac:spMkLst>
            <pc:docMk/>
            <pc:sldMk cId="590724948" sldId="1611"/>
            <ac:spMk id="26" creationId="{082B7E43-F6AA-F2C8-6C31-C60686B3E19E}"/>
          </ac:spMkLst>
        </pc:spChg>
        <pc:spChg chg="mod">
          <ac:chgData name="Daniel Khashabi" userId="62390808-c838-45e6-be59-d6fd0d208bc8" providerId="ADAL" clId="{0439EC8E-7C60-FD47-90A2-6D462D5C00F4}" dt="2023-01-11T00:57:24.502" v="503"/>
          <ac:spMkLst>
            <pc:docMk/>
            <pc:sldMk cId="590724948" sldId="1611"/>
            <ac:spMk id="27" creationId="{019C1802-AB76-2BB1-7CB7-AFC5A93C3371}"/>
          </ac:spMkLst>
        </pc:spChg>
        <pc:spChg chg="mod">
          <ac:chgData name="Daniel Khashabi" userId="62390808-c838-45e6-be59-d6fd0d208bc8" providerId="ADAL" clId="{0439EC8E-7C60-FD47-90A2-6D462D5C00F4}" dt="2023-01-11T00:57:24.502" v="503"/>
          <ac:spMkLst>
            <pc:docMk/>
            <pc:sldMk cId="590724948" sldId="1611"/>
            <ac:spMk id="28" creationId="{1503E800-03F6-F0C7-19EB-098227C7B1E7}"/>
          </ac:spMkLst>
        </pc:spChg>
        <pc:spChg chg="mod">
          <ac:chgData name="Daniel Khashabi" userId="62390808-c838-45e6-be59-d6fd0d208bc8" providerId="ADAL" clId="{0439EC8E-7C60-FD47-90A2-6D462D5C00F4}" dt="2023-01-11T00:57:24.502" v="503"/>
          <ac:spMkLst>
            <pc:docMk/>
            <pc:sldMk cId="590724948" sldId="1611"/>
            <ac:spMk id="29" creationId="{B7D58CA8-E1B2-BA35-0B8D-4B31986D64F8}"/>
          </ac:spMkLst>
        </pc:spChg>
        <pc:spChg chg="mod">
          <ac:chgData name="Daniel Khashabi" userId="62390808-c838-45e6-be59-d6fd0d208bc8" providerId="ADAL" clId="{0439EC8E-7C60-FD47-90A2-6D462D5C00F4}" dt="2023-01-11T00:57:24.502" v="503"/>
          <ac:spMkLst>
            <pc:docMk/>
            <pc:sldMk cId="590724948" sldId="1611"/>
            <ac:spMk id="30" creationId="{9DBC8D66-39AD-808B-8BFC-CBB1558018AB}"/>
          </ac:spMkLst>
        </pc:spChg>
        <pc:spChg chg="mod">
          <ac:chgData name="Daniel Khashabi" userId="62390808-c838-45e6-be59-d6fd0d208bc8" providerId="ADAL" clId="{0439EC8E-7C60-FD47-90A2-6D462D5C00F4}" dt="2023-01-11T00:57:24.502" v="503"/>
          <ac:spMkLst>
            <pc:docMk/>
            <pc:sldMk cId="590724948" sldId="1611"/>
            <ac:spMk id="37" creationId="{27FD3151-EC6F-D61B-FDC1-F6EF65C6E5F3}"/>
          </ac:spMkLst>
        </pc:spChg>
        <pc:spChg chg="mod">
          <ac:chgData name="Daniel Khashabi" userId="62390808-c838-45e6-be59-d6fd0d208bc8" providerId="ADAL" clId="{0439EC8E-7C60-FD47-90A2-6D462D5C00F4}" dt="2023-01-11T00:57:24.502" v="503"/>
          <ac:spMkLst>
            <pc:docMk/>
            <pc:sldMk cId="590724948" sldId="1611"/>
            <ac:spMk id="38" creationId="{252A91A1-CCEE-D3E1-81E6-7361ED46B8B4}"/>
          </ac:spMkLst>
        </pc:spChg>
        <pc:spChg chg="mod">
          <ac:chgData name="Daniel Khashabi" userId="62390808-c838-45e6-be59-d6fd0d208bc8" providerId="ADAL" clId="{0439EC8E-7C60-FD47-90A2-6D462D5C00F4}" dt="2023-01-11T00:57:24.502" v="503"/>
          <ac:spMkLst>
            <pc:docMk/>
            <pc:sldMk cId="590724948" sldId="1611"/>
            <ac:spMk id="39" creationId="{D8919D0B-03F6-75D2-67CE-700430048D0B}"/>
          </ac:spMkLst>
        </pc:spChg>
        <pc:spChg chg="mod">
          <ac:chgData name="Daniel Khashabi" userId="62390808-c838-45e6-be59-d6fd0d208bc8" providerId="ADAL" clId="{0439EC8E-7C60-FD47-90A2-6D462D5C00F4}" dt="2023-01-11T00:57:24.502" v="503"/>
          <ac:spMkLst>
            <pc:docMk/>
            <pc:sldMk cId="590724948" sldId="1611"/>
            <ac:spMk id="40" creationId="{6EDAFD65-0267-8B63-C7D5-2DC5FB31B6F6}"/>
          </ac:spMkLst>
        </pc:spChg>
        <pc:spChg chg="mod">
          <ac:chgData name="Daniel Khashabi" userId="62390808-c838-45e6-be59-d6fd0d208bc8" providerId="ADAL" clId="{0439EC8E-7C60-FD47-90A2-6D462D5C00F4}" dt="2023-01-11T00:57:24.502" v="503"/>
          <ac:spMkLst>
            <pc:docMk/>
            <pc:sldMk cId="590724948" sldId="1611"/>
            <ac:spMk id="41" creationId="{04BC61B6-BC9E-F8A3-C260-69462BEC6E18}"/>
          </ac:spMkLst>
        </pc:spChg>
        <pc:spChg chg="mod">
          <ac:chgData name="Daniel Khashabi" userId="62390808-c838-45e6-be59-d6fd0d208bc8" providerId="ADAL" clId="{0439EC8E-7C60-FD47-90A2-6D462D5C00F4}" dt="2023-01-11T00:57:24.502" v="503"/>
          <ac:spMkLst>
            <pc:docMk/>
            <pc:sldMk cId="590724948" sldId="1611"/>
            <ac:spMk id="42" creationId="{9FCD99F5-C896-9DB4-024D-4E079E521DFC}"/>
          </ac:spMkLst>
        </pc:spChg>
        <pc:spChg chg="mod">
          <ac:chgData name="Daniel Khashabi" userId="62390808-c838-45e6-be59-d6fd0d208bc8" providerId="ADAL" clId="{0439EC8E-7C60-FD47-90A2-6D462D5C00F4}" dt="2023-01-11T00:57:24.502" v="503"/>
          <ac:spMkLst>
            <pc:docMk/>
            <pc:sldMk cId="590724948" sldId="1611"/>
            <ac:spMk id="43" creationId="{8D029C79-5F2B-030D-5A58-E4A2E6A35E16}"/>
          </ac:spMkLst>
        </pc:spChg>
        <pc:spChg chg="mod">
          <ac:chgData name="Daniel Khashabi" userId="62390808-c838-45e6-be59-d6fd0d208bc8" providerId="ADAL" clId="{0439EC8E-7C60-FD47-90A2-6D462D5C00F4}" dt="2023-01-11T00:57:24.502" v="503"/>
          <ac:spMkLst>
            <pc:docMk/>
            <pc:sldMk cId="590724948" sldId="1611"/>
            <ac:spMk id="44" creationId="{748C98E8-FBB9-C66C-5271-6685E2C5FB0D}"/>
          </ac:spMkLst>
        </pc:spChg>
        <pc:spChg chg="mod">
          <ac:chgData name="Daniel Khashabi" userId="62390808-c838-45e6-be59-d6fd0d208bc8" providerId="ADAL" clId="{0439EC8E-7C60-FD47-90A2-6D462D5C00F4}" dt="2023-01-11T00:57:24.502" v="503"/>
          <ac:spMkLst>
            <pc:docMk/>
            <pc:sldMk cId="590724948" sldId="1611"/>
            <ac:spMk id="49" creationId="{A46EBD32-73FD-F055-706F-4F51AF97868B}"/>
          </ac:spMkLst>
        </pc:spChg>
        <pc:spChg chg="mod">
          <ac:chgData name="Daniel Khashabi" userId="62390808-c838-45e6-be59-d6fd0d208bc8" providerId="ADAL" clId="{0439EC8E-7C60-FD47-90A2-6D462D5C00F4}" dt="2023-01-11T00:57:24.502" v="503"/>
          <ac:spMkLst>
            <pc:docMk/>
            <pc:sldMk cId="590724948" sldId="1611"/>
            <ac:spMk id="50" creationId="{4D79DD58-2134-ADAE-6AEF-A5E1905F8088}"/>
          </ac:spMkLst>
        </pc:spChg>
        <pc:spChg chg="mod">
          <ac:chgData name="Daniel Khashabi" userId="62390808-c838-45e6-be59-d6fd0d208bc8" providerId="ADAL" clId="{0439EC8E-7C60-FD47-90A2-6D462D5C00F4}" dt="2023-01-11T00:57:24.502" v="503"/>
          <ac:spMkLst>
            <pc:docMk/>
            <pc:sldMk cId="590724948" sldId="1611"/>
            <ac:spMk id="51" creationId="{D196AE15-FA14-B580-7F77-A45935B1E778}"/>
          </ac:spMkLst>
        </pc:spChg>
        <pc:spChg chg="mod">
          <ac:chgData name="Daniel Khashabi" userId="62390808-c838-45e6-be59-d6fd0d208bc8" providerId="ADAL" clId="{0439EC8E-7C60-FD47-90A2-6D462D5C00F4}" dt="2023-01-11T00:57:24.502" v="503"/>
          <ac:spMkLst>
            <pc:docMk/>
            <pc:sldMk cId="590724948" sldId="1611"/>
            <ac:spMk id="52" creationId="{20FF98EF-A3A5-E343-C04E-B76A477536BC}"/>
          </ac:spMkLst>
        </pc:spChg>
        <pc:spChg chg="mod">
          <ac:chgData name="Daniel Khashabi" userId="62390808-c838-45e6-be59-d6fd0d208bc8" providerId="ADAL" clId="{0439EC8E-7C60-FD47-90A2-6D462D5C00F4}" dt="2023-01-11T00:57:24.502" v="503"/>
          <ac:spMkLst>
            <pc:docMk/>
            <pc:sldMk cId="590724948" sldId="1611"/>
            <ac:spMk id="53" creationId="{DB23E254-4F73-72D7-5F0A-9F2C123DDB18}"/>
          </ac:spMkLst>
        </pc:spChg>
        <pc:spChg chg="mod">
          <ac:chgData name="Daniel Khashabi" userId="62390808-c838-45e6-be59-d6fd0d208bc8" providerId="ADAL" clId="{0439EC8E-7C60-FD47-90A2-6D462D5C00F4}" dt="2023-01-11T00:57:24.502" v="503"/>
          <ac:spMkLst>
            <pc:docMk/>
            <pc:sldMk cId="590724948" sldId="1611"/>
            <ac:spMk id="60" creationId="{594A1929-FCFD-4119-F59F-07430367B6A8}"/>
          </ac:spMkLst>
        </pc:spChg>
        <pc:spChg chg="mod">
          <ac:chgData name="Daniel Khashabi" userId="62390808-c838-45e6-be59-d6fd0d208bc8" providerId="ADAL" clId="{0439EC8E-7C60-FD47-90A2-6D462D5C00F4}" dt="2023-01-11T00:57:24.502" v="503"/>
          <ac:spMkLst>
            <pc:docMk/>
            <pc:sldMk cId="590724948" sldId="1611"/>
            <ac:spMk id="61" creationId="{0674880C-667E-1E98-D6F7-F1C6EBFA7453}"/>
          </ac:spMkLst>
        </pc:spChg>
        <pc:spChg chg="mod">
          <ac:chgData name="Daniel Khashabi" userId="62390808-c838-45e6-be59-d6fd0d208bc8" providerId="ADAL" clId="{0439EC8E-7C60-FD47-90A2-6D462D5C00F4}" dt="2023-01-11T00:57:24.502" v="503"/>
          <ac:spMkLst>
            <pc:docMk/>
            <pc:sldMk cId="590724948" sldId="1611"/>
            <ac:spMk id="62" creationId="{0B1A8DB0-57D9-5A4A-3B6E-2BB2BCF0C56D}"/>
          </ac:spMkLst>
        </pc:spChg>
        <pc:spChg chg="mod">
          <ac:chgData name="Daniel Khashabi" userId="62390808-c838-45e6-be59-d6fd0d208bc8" providerId="ADAL" clId="{0439EC8E-7C60-FD47-90A2-6D462D5C00F4}" dt="2023-01-11T00:57:24.502" v="503"/>
          <ac:spMkLst>
            <pc:docMk/>
            <pc:sldMk cId="590724948" sldId="1611"/>
            <ac:spMk id="63" creationId="{53052C9F-30AB-DCD7-6802-F10392EFA663}"/>
          </ac:spMkLst>
        </pc:spChg>
        <pc:spChg chg="mod">
          <ac:chgData name="Daniel Khashabi" userId="62390808-c838-45e6-be59-d6fd0d208bc8" providerId="ADAL" clId="{0439EC8E-7C60-FD47-90A2-6D462D5C00F4}" dt="2023-01-11T00:57:24.502" v="503"/>
          <ac:spMkLst>
            <pc:docMk/>
            <pc:sldMk cId="590724948" sldId="1611"/>
            <ac:spMk id="64" creationId="{06AC2E08-CA5A-4B42-69CB-12C009C8481B}"/>
          </ac:spMkLst>
        </pc:spChg>
        <pc:spChg chg="mod">
          <ac:chgData name="Daniel Khashabi" userId="62390808-c838-45e6-be59-d6fd0d208bc8" providerId="ADAL" clId="{0439EC8E-7C60-FD47-90A2-6D462D5C00F4}" dt="2023-01-11T00:57:24.502" v="503"/>
          <ac:spMkLst>
            <pc:docMk/>
            <pc:sldMk cId="590724948" sldId="1611"/>
            <ac:spMk id="65" creationId="{090BA7A6-12CB-8FC4-1962-4237260C4A22}"/>
          </ac:spMkLst>
        </pc:spChg>
        <pc:spChg chg="mod">
          <ac:chgData name="Daniel Khashabi" userId="62390808-c838-45e6-be59-d6fd0d208bc8" providerId="ADAL" clId="{0439EC8E-7C60-FD47-90A2-6D462D5C00F4}" dt="2023-01-11T00:57:24.502" v="503"/>
          <ac:spMkLst>
            <pc:docMk/>
            <pc:sldMk cId="590724948" sldId="1611"/>
            <ac:spMk id="70" creationId="{F8B30533-4510-FCE5-B2C9-9BE083838BE5}"/>
          </ac:spMkLst>
        </pc:spChg>
        <pc:spChg chg="mod">
          <ac:chgData name="Daniel Khashabi" userId="62390808-c838-45e6-be59-d6fd0d208bc8" providerId="ADAL" clId="{0439EC8E-7C60-FD47-90A2-6D462D5C00F4}" dt="2023-01-11T00:57:24.502" v="503"/>
          <ac:spMkLst>
            <pc:docMk/>
            <pc:sldMk cId="590724948" sldId="1611"/>
            <ac:spMk id="71" creationId="{1539C76B-D283-179F-B27F-6B0BC334DDDB}"/>
          </ac:spMkLst>
        </pc:spChg>
        <pc:spChg chg="mod">
          <ac:chgData name="Daniel Khashabi" userId="62390808-c838-45e6-be59-d6fd0d208bc8" providerId="ADAL" clId="{0439EC8E-7C60-FD47-90A2-6D462D5C00F4}" dt="2023-01-11T00:57:24.502" v="503"/>
          <ac:spMkLst>
            <pc:docMk/>
            <pc:sldMk cId="590724948" sldId="1611"/>
            <ac:spMk id="72" creationId="{6198D14A-B413-4D74-2253-B13CCCE0616C}"/>
          </ac:spMkLst>
        </pc:spChg>
        <pc:spChg chg="mod">
          <ac:chgData name="Daniel Khashabi" userId="62390808-c838-45e6-be59-d6fd0d208bc8" providerId="ADAL" clId="{0439EC8E-7C60-FD47-90A2-6D462D5C00F4}" dt="2023-01-11T00:57:24.502" v="503"/>
          <ac:spMkLst>
            <pc:docMk/>
            <pc:sldMk cId="590724948" sldId="1611"/>
            <ac:spMk id="74" creationId="{1162C052-9858-2BBA-884D-1F77AD757806}"/>
          </ac:spMkLst>
        </pc:spChg>
        <pc:spChg chg="mod">
          <ac:chgData name="Daniel Khashabi" userId="62390808-c838-45e6-be59-d6fd0d208bc8" providerId="ADAL" clId="{0439EC8E-7C60-FD47-90A2-6D462D5C00F4}" dt="2023-01-11T00:57:24.502" v="503"/>
          <ac:spMkLst>
            <pc:docMk/>
            <pc:sldMk cId="590724948" sldId="1611"/>
            <ac:spMk id="75" creationId="{41F57A2F-70C1-70F7-C14F-E523CD8D7FDA}"/>
          </ac:spMkLst>
        </pc:spChg>
        <pc:spChg chg="mod">
          <ac:chgData name="Daniel Khashabi" userId="62390808-c838-45e6-be59-d6fd0d208bc8" providerId="ADAL" clId="{0439EC8E-7C60-FD47-90A2-6D462D5C00F4}" dt="2023-01-11T00:57:24.502" v="503"/>
          <ac:spMkLst>
            <pc:docMk/>
            <pc:sldMk cId="590724948" sldId="1611"/>
            <ac:spMk id="77" creationId="{B8F5CA2E-8038-0DE0-214B-E52178FC30F9}"/>
          </ac:spMkLst>
        </pc:spChg>
        <pc:spChg chg="mod">
          <ac:chgData name="Daniel Khashabi" userId="62390808-c838-45e6-be59-d6fd0d208bc8" providerId="ADAL" clId="{0439EC8E-7C60-FD47-90A2-6D462D5C00F4}" dt="2023-01-11T00:57:24.502" v="503"/>
          <ac:spMkLst>
            <pc:docMk/>
            <pc:sldMk cId="590724948" sldId="1611"/>
            <ac:spMk id="78" creationId="{4421962E-9CC3-BCDC-097E-2A0CD6809D6D}"/>
          </ac:spMkLst>
        </pc:spChg>
        <pc:spChg chg="mod">
          <ac:chgData name="Daniel Khashabi" userId="62390808-c838-45e6-be59-d6fd0d208bc8" providerId="ADAL" clId="{0439EC8E-7C60-FD47-90A2-6D462D5C00F4}" dt="2023-01-11T00:57:24.502" v="503"/>
          <ac:spMkLst>
            <pc:docMk/>
            <pc:sldMk cId="590724948" sldId="1611"/>
            <ac:spMk id="79" creationId="{C164FD82-46A0-85AF-6BC4-99DD0022BFDD}"/>
          </ac:spMkLst>
        </pc:spChg>
      </pc:sldChg>
      <pc:sldChg chg="modSp add mod">
        <pc:chgData name="Daniel Khashabi" userId="62390808-c838-45e6-be59-d6fd0d208bc8" providerId="ADAL" clId="{0439EC8E-7C60-FD47-90A2-6D462D5C00F4}" dt="2023-01-11T00:57:24.502" v="503"/>
        <pc:sldMkLst>
          <pc:docMk/>
          <pc:sldMk cId="3169511776" sldId="1612"/>
        </pc:sldMkLst>
        <pc:spChg chg="mod">
          <ac:chgData name="Daniel Khashabi" userId="62390808-c838-45e6-be59-d6fd0d208bc8" providerId="ADAL" clId="{0439EC8E-7C60-FD47-90A2-6D462D5C00F4}" dt="2023-01-11T00:57:24.502" v="503"/>
          <ac:spMkLst>
            <pc:docMk/>
            <pc:sldMk cId="3169511776" sldId="1612"/>
            <ac:spMk id="4" creationId="{66E47F1C-C79A-1486-8DC5-943653E554A8}"/>
          </ac:spMkLst>
        </pc:spChg>
        <pc:spChg chg="mod">
          <ac:chgData name="Daniel Khashabi" userId="62390808-c838-45e6-be59-d6fd0d208bc8" providerId="ADAL" clId="{0439EC8E-7C60-FD47-90A2-6D462D5C00F4}" dt="2023-01-11T00:57:24.502" v="503"/>
          <ac:spMkLst>
            <pc:docMk/>
            <pc:sldMk cId="3169511776" sldId="1612"/>
            <ac:spMk id="5" creationId="{0996E6CE-4CCF-813C-64B9-448830884C29}"/>
          </ac:spMkLst>
        </pc:spChg>
        <pc:spChg chg="mod">
          <ac:chgData name="Daniel Khashabi" userId="62390808-c838-45e6-be59-d6fd0d208bc8" providerId="ADAL" clId="{0439EC8E-7C60-FD47-90A2-6D462D5C00F4}" dt="2023-01-11T00:57:24.502" v="503"/>
          <ac:spMkLst>
            <pc:docMk/>
            <pc:sldMk cId="3169511776" sldId="1612"/>
            <ac:spMk id="6" creationId="{2A0C8778-88E2-0944-059D-85BDD5C6A549}"/>
          </ac:spMkLst>
        </pc:spChg>
        <pc:spChg chg="mod">
          <ac:chgData name="Daniel Khashabi" userId="62390808-c838-45e6-be59-d6fd0d208bc8" providerId="ADAL" clId="{0439EC8E-7C60-FD47-90A2-6D462D5C00F4}" dt="2023-01-11T00:57:24.502" v="503"/>
          <ac:spMkLst>
            <pc:docMk/>
            <pc:sldMk cId="3169511776" sldId="1612"/>
            <ac:spMk id="7" creationId="{39461898-4387-EFE2-19F6-A757A28673A6}"/>
          </ac:spMkLst>
        </pc:spChg>
        <pc:spChg chg="mod">
          <ac:chgData name="Daniel Khashabi" userId="62390808-c838-45e6-be59-d6fd0d208bc8" providerId="ADAL" clId="{0439EC8E-7C60-FD47-90A2-6D462D5C00F4}" dt="2023-01-11T00:57:24.502" v="503"/>
          <ac:spMkLst>
            <pc:docMk/>
            <pc:sldMk cId="3169511776" sldId="1612"/>
            <ac:spMk id="8" creationId="{74E461D6-5837-F3B3-A53F-073118A3B85D}"/>
          </ac:spMkLst>
        </pc:spChg>
        <pc:spChg chg="mod">
          <ac:chgData name="Daniel Khashabi" userId="62390808-c838-45e6-be59-d6fd0d208bc8" providerId="ADAL" clId="{0439EC8E-7C60-FD47-90A2-6D462D5C00F4}" dt="2023-01-11T00:57:24.502" v="503"/>
          <ac:spMkLst>
            <pc:docMk/>
            <pc:sldMk cId="3169511776" sldId="1612"/>
            <ac:spMk id="9" creationId="{E215B509-F27A-53AD-A522-91F3073342BE}"/>
          </ac:spMkLst>
        </pc:spChg>
        <pc:spChg chg="mod">
          <ac:chgData name="Daniel Khashabi" userId="62390808-c838-45e6-be59-d6fd0d208bc8" providerId="ADAL" clId="{0439EC8E-7C60-FD47-90A2-6D462D5C00F4}" dt="2023-01-11T00:57:24.502" v="503"/>
          <ac:spMkLst>
            <pc:docMk/>
            <pc:sldMk cId="3169511776" sldId="1612"/>
            <ac:spMk id="10" creationId="{91BA1FD3-B7AA-33CC-60EC-5D9F502D3C1C}"/>
          </ac:spMkLst>
        </pc:spChg>
        <pc:spChg chg="mod">
          <ac:chgData name="Daniel Khashabi" userId="62390808-c838-45e6-be59-d6fd0d208bc8" providerId="ADAL" clId="{0439EC8E-7C60-FD47-90A2-6D462D5C00F4}" dt="2023-01-11T00:57:24.502" v="503"/>
          <ac:spMkLst>
            <pc:docMk/>
            <pc:sldMk cId="3169511776" sldId="1612"/>
            <ac:spMk id="15" creationId="{6D2400EA-94C6-D025-290F-D884FB0CE89D}"/>
          </ac:spMkLst>
        </pc:spChg>
        <pc:spChg chg="mod">
          <ac:chgData name="Daniel Khashabi" userId="62390808-c838-45e6-be59-d6fd0d208bc8" providerId="ADAL" clId="{0439EC8E-7C60-FD47-90A2-6D462D5C00F4}" dt="2023-01-11T00:57:24.502" v="503"/>
          <ac:spMkLst>
            <pc:docMk/>
            <pc:sldMk cId="3169511776" sldId="1612"/>
            <ac:spMk id="16" creationId="{A1D1865A-2018-7972-784B-DA6392D6D18C}"/>
          </ac:spMkLst>
        </pc:spChg>
        <pc:spChg chg="mod">
          <ac:chgData name="Daniel Khashabi" userId="62390808-c838-45e6-be59-d6fd0d208bc8" providerId="ADAL" clId="{0439EC8E-7C60-FD47-90A2-6D462D5C00F4}" dt="2023-01-11T00:57:24.502" v="503"/>
          <ac:spMkLst>
            <pc:docMk/>
            <pc:sldMk cId="3169511776" sldId="1612"/>
            <ac:spMk id="17" creationId="{851D2A31-C799-3D94-6D28-A70CAD429C3F}"/>
          </ac:spMkLst>
        </pc:spChg>
        <pc:spChg chg="mod">
          <ac:chgData name="Daniel Khashabi" userId="62390808-c838-45e6-be59-d6fd0d208bc8" providerId="ADAL" clId="{0439EC8E-7C60-FD47-90A2-6D462D5C00F4}" dt="2023-01-11T00:57:24.502" v="503"/>
          <ac:spMkLst>
            <pc:docMk/>
            <pc:sldMk cId="3169511776" sldId="1612"/>
            <ac:spMk id="18" creationId="{CC8B955F-53CA-0B24-ADC9-4BA802D38646}"/>
          </ac:spMkLst>
        </pc:spChg>
        <pc:spChg chg="mod">
          <ac:chgData name="Daniel Khashabi" userId="62390808-c838-45e6-be59-d6fd0d208bc8" providerId="ADAL" clId="{0439EC8E-7C60-FD47-90A2-6D462D5C00F4}" dt="2023-01-11T00:57:24.502" v="503"/>
          <ac:spMkLst>
            <pc:docMk/>
            <pc:sldMk cId="3169511776" sldId="1612"/>
            <ac:spMk id="19" creationId="{F7221F2C-E3CF-EC78-9713-4B5DF570BE14}"/>
          </ac:spMkLst>
        </pc:spChg>
        <pc:spChg chg="mod">
          <ac:chgData name="Daniel Khashabi" userId="62390808-c838-45e6-be59-d6fd0d208bc8" providerId="ADAL" clId="{0439EC8E-7C60-FD47-90A2-6D462D5C00F4}" dt="2023-01-11T00:57:24.502" v="503"/>
          <ac:spMkLst>
            <pc:docMk/>
            <pc:sldMk cId="3169511776" sldId="1612"/>
            <ac:spMk id="20" creationId="{BBF4471C-92E2-A432-1CAB-6A09449A9E19}"/>
          </ac:spMkLst>
        </pc:spChg>
        <pc:spChg chg="mod">
          <ac:chgData name="Daniel Khashabi" userId="62390808-c838-45e6-be59-d6fd0d208bc8" providerId="ADAL" clId="{0439EC8E-7C60-FD47-90A2-6D462D5C00F4}" dt="2023-01-11T00:57:24.502" v="503"/>
          <ac:spMkLst>
            <pc:docMk/>
            <pc:sldMk cId="3169511776" sldId="1612"/>
            <ac:spMk id="21" creationId="{905055E4-9398-4054-F9A4-DCAF202673D1}"/>
          </ac:spMkLst>
        </pc:spChg>
        <pc:spChg chg="mod">
          <ac:chgData name="Daniel Khashabi" userId="62390808-c838-45e6-be59-d6fd0d208bc8" providerId="ADAL" clId="{0439EC8E-7C60-FD47-90A2-6D462D5C00F4}" dt="2023-01-11T00:57:24.502" v="503"/>
          <ac:spMkLst>
            <pc:docMk/>
            <pc:sldMk cId="3169511776" sldId="1612"/>
            <ac:spMk id="22" creationId="{5F41F5D6-5AC0-E165-48FC-D590E73F1357}"/>
          </ac:spMkLst>
        </pc:spChg>
        <pc:spChg chg="mod">
          <ac:chgData name="Daniel Khashabi" userId="62390808-c838-45e6-be59-d6fd0d208bc8" providerId="ADAL" clId="{0439EC8E-7C60-FD47-90A2-6D462D5C00F4}" dt="2023-01-11T00:57:24.502" v="503"/>
          <ac:spMkLst>
            <pc:docMk/>
            <pc:sldMk cId="3169511776" sldId="1612"/>
            <ac:spMk id="25" creationId="{4F6FC934-D1B8-1707-6387-EECD02D5F991}"/>
          </ac:spMkLst>
        </pc:spChg>
        <pc:spChg chg="mod">
          <ac:chgData name="Daniel Khashabi" userId="62390808-c838-45e6-be59-d6fd0d208bc8" providerId="ADAL" clId="{0439EC8E-7C60-FD47-90A2-6D462D5C00F4}" dt="2023-01-11T00:57:24.502" v="503"/>
          <ac:spMkLst>
            <pc:docMk/>
            <pc:sldMk cId="3169511776" sldId="1612"/>
            <ac:spMk id="26" creationId="{082B7E43-F6AA-F2C8-6C31-C60686B3E19E}"/>
          </ac:spMkLst>
        </pc:spChg>
        <pc:spChg chg="mod">
          <ac:chgData name="Daniel Khashabi" userId="62390808-c838-45e6-be59-d6fd0d208bc8" providerId="ADAL" clId="{0439EC8E-7C60-FD47-90A2-6D462D5C00F4}" dt="2023-01-11T00:57:24.502" v="503"/>
          <ac:spMkLst>
            <pc:docMk/>
            <pc:sldMk cId="3169511776" sldId="1612"/>
            <ac:spMk id="27" creationId="{019C1802-AB76-2BB1-7CB7-AFC5A93C3371}"/>
          </ac:spMkLst>
        </pc:spChg>
        <pc:spChg chg="mod">
          <ac:chgData name="Daniel Khashabi" userId="62390808-c838-45e6-be59-d6fd0d208bc8" providerId="ADAL" clId="{0439EC8E-7C60-FD47-90A2-6D462D5C00F4}" dt="2023-01-11T00:57:24.502" v="503"/>
          <ac:spMkLst>
            <pc:docMk/>
            <pc:sldMk cId="3169511776" sldId="1612"/>
            <ac:spMk id="28" creationId="{1503E800-03F6-F0C7-19EB-098227C7B1E7}"/>
          </ac:spMkLst>
        </pc:spChg>
        <pc:spChg chg="mod">
          <ac:chgData name="Daniel Khashabi" userId="62390808-c838-45e6-be59-d6fd0d208bc8" providerId="ADAL" clId="{0439EC8E-7C60-FD47-90A2-6D462D5C00F4}" dt="2023-01-11T00:57:24.502" v="503"/>
          <ac:spMkLst>
            <pc:docMk/>
            <pc:sldMk cId="3169511776" sldId="1612"/>
            <ac:spMk id="29" creationId="{B7D58CA8-E1B2-BA35-0B8D-4B31986D64F8}"/>
          </ac:spMkLst>
        </pc:spChg>
        <pc:spChg chg="mod">
          <ac:chgData name="Daniel Khashabi" userId="62390808-c838-45e6-be59-d6fd0d208bc8" providerId="ADAL" clId="{0439EC8E-7C60-FD47-90A2-6D462D5C00F4}" dt="2023-01-11T00:57:24.502" v="503"/>
          <ac:spMkLst>
            <pc:docMk/>
            <pc:sldMk cId="3169511776" sldId="1612"/>
            <ac:spMk id="30" creationId="{9DBC8D66-39AD-808B-8BFC-CBB1558018AB}"/>
          </ac:spMkLst>
        </pc:spChg>
        <pc:spChg chg="mod">
          <ac:chgData name="Daniel Khashabi" userId="62390808-c838-45e6-be59-d6fd0d208bc8" providerId="ADAL" clId="{0439EC8E-7C60-FD47-90A2-6D462D5C00F4}" dt="2023-01-11T00:57:24.502" v="503"/>
          <ac:spMkLst>
            <pc:docMk/>
            <pc:sldMk cId="3169511776" sldId="1612"/>
            <ac:spMk id="37" creationId="{27FD3151-EC6F-D61B-FDC1-F6EF65C6E5F3}"/>
          </ac:spMkLst>
        </pc:spChg>
        <pc:spChg chg="mod">
          <ac:chgData name="Daniel Khashabi" userId="62390808-c838-45e6-be59-d6fd0d208bc8" providerId="ADAL" clId="{0439EC8E-7C60-FD47-90A2-6D462D5C00F4}" dt="2023-01-11T00:57:24.502" v="503"/>
          <ac:spMkLst>
            <pc:docMk/>
            <pc:sldMk cId="3169511776" sldId="1612"/>
            <ac:spMk id="38" creationId="{252A91A1-CCEE-D3E1-81E6-7361ED46B8B4}"/>
          </ac:spMkLst>
        </pc:spChg>
        <pc:spChg chg="mod">
          <ac:chgData name="Daniel Khashabi" userId="62390808-c838-45e6-be59-d6fd0d208bc8" providerId="ADAL" clId="{0439EC8E-7C60-FD47-90A2-6D462D5C00F4}" dt="2023-01-11T00:57:24.502" v="503"/>
          <ac:spMkLst>
            <pc:docMk/>
            <pc:sldMk cId="3169511776" sldId="1612"/>
            <ac:spMk id="39" creationId="{D8919D0B-03F6-75D2-67CE-700430048D0B}"/>
          </ac:spMkLst>
        </pc:spChg>
        <pc:spChg chg="mod">
          <ac:chgData name="Daniel Khashabi" userId="62390808-c838-45e6-be59-d6fd0d208bc8" providerId="ADAL" clId="{0439EC8E-7C60-FD47-90A2-6D462D5C00F4}" dt="2023-01-11T00:57:24.502" v="503"/>
          <ac:spMkLst>
            <pc:docMk/>
            <pc:sldMk cId="3169511776" sldId="1612"/>
            <ac:spMk id="40" creationId="{6EDAFD65-0267-8B63-C7D5-2DC5FB31B6F6}"/>
          </ac:spMkLst>
        </pc:spChg>
        <pc:spChg chg="mod">
          <ac:chgData name="Daniel Khashabi" userId="62390808-c838-45e6-be59-d6fd0d208bc8" providerId="ADAL" clId="{0439EC8E-7C60-FD47-90A2-6D462D5C00F4}" dt="2023-01-11T00:57:24.502" v="503"/>
          <ac:spMkLst>
            <pc:docMk/>
            <pc:sldMk cId="3169511776" sldId="1612"/>
            <ac:spMk id="41" creationId="{04BC61B6-BC9E-F8A3-C260-69462BEC6E18}"/>
          </ac:spMkLst>
        </pc:spChg>
        <pc:spChg chg="mod">
          <ac:chgData name="Daniel Khashabi" userId="62390808-c838-45e6-be59-d6fd0d208bc8" providerId="ADAL" clId="{0439EC8E-7C60-FD47-90A2-6D462D5C00F4}" dt="2023-01-11T00:57:24.502" v="503"/>
          <ac:spMkLst>
            <pc:docMk/>
            <pc:sldMk cId="3169511776" sldId="1612"/>
            <ac:spMk id="42" creationId="{9FCD99F5-C896-9DB4-024D-4E079E521DFC}"/>
          </ac:spMkLst>
        </pc:spChg>
        <pc:spChg chg="mod">
          <ac:chgData name="Daniel Khashabi" userId="62390808-c838-45e6-be59-d6fd0d208bc8" providerId="ADAL" clId="{0439EC8E-7C60-FD47-90A2-6D462D5C00F4}" dt="2023-01-11T00:57:24.502" v="503"/>
          <ac:spMkLst>
            <pc:docMk/>
            <pc:sldMk cId="3169511776" sldId="1612"/>
            <ac:spMk id="43" creationId="{8D029C79-5F2B-030D-5A58-E4A2E6A35E16}"/>
          </ac:spMkLst>
        </pc:spChg>
        <pc:spChg chg="mod">
          <ac:chgData name="Daniel Khashabi" userId="62390808-c838-45e6-be59-d6fd0d208bc8" providerId="ADAL" clId="{0439EC8E-7C60-FD47-90A2-6D462D5C00F4}" dt="2023-01-11T00:57:24.502" v="503"/>
          <ac:spMkLst>
            <pc:docMk/>
            <pc:sldMk cId="3169511776" sldId="1612"/>
            <ac:spMk id="44" creationId="{748C98E8-FBB9-C66C-5271-6685E2C5FB0D}"/>
          </ac:spMkLst>
        </pc:spChg>
        <pc:spChg chg="mod">
          <ac:chgData name="Daniel Khashabi" userId="62390808-c838-45e6-be59-d6fd0d208bc8" providerId="ADAL" clId="{0439EC8E-7C60-FD47-90A2-6D462D5C00F4}" dt="2023-01-11T00:57:24.502" v="503"/>
          <ac:spMkLst>
            <pc:docMk/>
            <pc:sldMk cId="3169511776" sldId="1612"/>
            <ac:spMk id="49" creationId="{A46EBD32-73FD-F055-706F-4F51AF97868B}"/>
          </ac:spMkLst>
        </pc:spChg>
        <pc:spChg chg="mod">
          <ac:chgData name="Daniel Khashabi" userId="62390808-c838-45e6-be59-d6fd0d208bc8" providerId="ADAL" clId="{0439EC8E-7C60-FD47-90A2-6D462D5C00F4}" dt="2023-01-11T00:57:24.502" v="503"/>
          <ac:spMkLst>
            <pc:docMk/>
            <pc:sldMk cId="3169511776" sldId="1612"/>
            <ac:spMk id="50" creationId="{4D79DD58-2134-ADAE-6AEF-A5E1905F8088}"/>
          </ac:spMkLst>
        </pc:spChg>
        <pc:spChg chg="mod">
          <ac:chgData name="Daniel Khashabi" userId="62390808-c838-45e6-be59-d6fd0d208bc8" providerId="ADAL" clId="{0439EC8E-7C60-FD47-90A2-6D462D5C00F4}" dt="2023-01-11T00:57:24.502" v="503"/>
          <ac:spMkLst>
            <pc:docMk/>
            <pc:sldMk cId="3169511776" sldId="1612"/>
            <ac:spMk id="51" creationId="{5751BECF-A130-5C11-8802-898107BEA07F}"/>
          </ac:spMkLst>
        </pc:spChg>
        <pc:spChg chg="mod">
          <ac:chgData name="Daniel Khashabi" userId="62390808-c838-45e6-be59-d6fd0d208bc8" providerId="ADAL" clId="{0439EC8E-7C60-FD47-90A2-6D462D5C00F4}" dt="2023-01-11T00:57:24.502" v="503"/>
          <ac:spMkLst>
            <pc:docMk/>
            <pc:sldMk cId="3169511776" sldId="1612"/>
            <ac:spMk id="60" creationId="{594A1929-FCFD-4119-F59F-07430367B6A8}"/>
          </ac:spMkLst>
        </pc:spChg>
        <pc:spChg chg="mod">
          <ac:chgData name="Daniel Khashabi" userId="62390808-c838-45e6-be59-d6fd0d208bc8" providerId="ADAL" clId="{0439EC8E-7C60-FD47-90A2-6D462D5C00F4}" dt="2023-01-11T00:57:24.502" v="503"/>
          <ac:spMkLst>
            <pc:docMk/>
            <pc:sldMk cId="3169511776" sldId="1612"/>
            <ac:spMk id="61" creationId="{0674880C-667E-1E98-D6F7-F1C6EBFA7453}"/>
          </ac:spMkLst>
        </pc:spChg>
        <pc:spChg chg="mod">
          <ac:chgData name="Daniel Khashabi" userId="62390808-c838-45e6-be59-d6fd0d208bc8" providerId="ADAL" clId="{0439EC8E-7C60-FD47-90A2-6D462D5C00F4}" dt="2023-01-11T00:57:24.502" v="503"/>
          <ac:spMkLst>
            <pc:docMk/>
            <pc:sldMk cId="3169511776" sldId="1612"/>
            <ac:spMk id="62" creationId="{0B1A8DB0-57D9-5A4A-3B6E-2BB2BCF0C56D}"/>
          </ac:spMkLst>
        </pc:spChg>
        <pc:spChg chg="mod">
          <ac:chgData name="Daniel Khashabi" userId="62390808-c838-45e6-be59-d6fd0d208bc8" providerId="ADAL" clId="{0439EC8E-7C60-FD47-90A2-6D462D5C00F4}" dt="2023-01-11T00:57:24.502" v="503"/>
          <ac:spMkLst>
            <pc:docMk/>
            <pc:sldMk cId="3169511776" sldId="1612"/>
            <ac:spMk id="63" creationId="{53052C9F-30AB-DCD7-6802-F10392EFA663}"/>
          </ac:spMkLst>
        </pc:spChg>
        <pc:spChg chg="mod">
          <ac:chgData name="Daniel Khashabi" userId="62390808-c838-45e6-be59-d6fd0d208bc8" providerId="ADAL" clId="{0439EC8E-7C60-FD47-90A2-6D462D5C00F4}" dt="2023-01-11T00:57:24.502" v="503"/>
          <ac:spMkLst>
            <pc:docMk/>
            <pc:sldMk cId="3169511776" sldId="1612"/>
            <ac:spMk id="64" creationId="{06AC2E08-CA5A-4B42-69CB-12C009C8481B}"/>
          </ac:spMkLst>
        </pc:spChg>
        <pc:spChg chg="mod">
          <ac:chgData name="Daniel Khashabi" userId="62390808-c838-45e6-be59-d6fd0d208bc8" providerId="ADAL" clId="{0439EC8E-7C60-FD47-90A2-6D462D5C00F4}" dt="2023-01-11T00:57:24.502" v="503"/>
          <ac:spMkLst>
            <pc:docMk/>
            <pc:sldMk cId="3169511776" sldId="1612"/>
            <ac:spMk id="65" creationId="{090BA7A6-12CB-8FC4-1962-4237260C4A22}"/>
          </ac:spMkLst>
        </pc:spChg>
        <pc:spChg chg="mod">
          <ac:chgData name="Daniel Khashabi" userId="62390808-c838-45e6-be59-d6fd0d208bc8" providerId="ADAL" clId="{0439EC8E-7C60-FD47-90A2-6D462D5C00F4}" dt="2023-01-11T00:57:24.502" v="503"/>
          <ac:spMkLst>
            <pc:docMk/>
            <pc:sldMk cId="3169511776" sldId="1612"/>
            <ac:spMk id="70" creationId="{F8B30533-4510-FCE5-B2C9-9BE083838BE5}"/>
          </ac:spMkLst>
        </pc:spChg>
        <pc:spChg chg="mod">
          <ac:chgData name="Daniel Khashabi" userId="62390808-c838-45e6-be59-d6fd0d208bc8" providerId="ADAL" clId="{0439EC8E-7C60-FD47-90A2-6D462D5C00F4}" dt="2023-01-11T00:57:24.502" v="503"/>
          <ac:spMkLst>
            <pc:docMk/>
            <pc:sldMk cId="3169511776" sldId="1612"/>
            <ac:spMk id="71" creationId="{1539C76B-D283-179F-B27F-6B0BC334DDDB}"/>
          </ac:spMkLst>
        </pc:spChg>
        <pc:spChg chg="mod">
          <ac:chgData name="Daniel Khashabi" userId="62390808-c838-45e6-be59-d6fd0d208bc8" providerId="ADAL" clId="{0439EC8E-7C60-FD47-90A2-6D462D5C00F4}" dt="2023-01-11T00:57:24.502" v="503"/>
          <ac:spMkLst>
            <pc:docMk/>
            <pc:sldMk cId="3169511776" sldId="1612"/>
            <ac:spMk id="72" creationId="{6198D14A-B413-4D74-2253-B13CCCE0616C}"/>
          </ac:spMkLst>
        </pc:spChg>
        <pc:spChg chg="mod">
          <ac:chgData name="Daniel Khashabi" userId="62390808-c838-45e6-be59-d6fd0d208bc8" providerId="ADAL" clId="{0439EC8E-7C60-FD47-90A2-6D462D5C00F4}" dt="2023-01-11T00:57:24.502" v="503"/>
          <ac:spMkLst>
            <pc:docMk/>
            <pc:sldMk cId="3169511776" sldId="1612"/>
            <ac:spMk id="73" creationId="{711D89AB-DE66-2B77-192B-DD226A7E3FC7}"/>
          </ac:spMkLst>
        </pc:spChg>
        <pc:spChg chg="mod">
          <ac:chgData name="Daniel Khashabi" userId="62390808-c838-45e6-be59-d6fd0d208bc8" providerId="ADAL" clId="{0439EC8E-7C60-FD47-90A2-6D462D5C00F4}" dt="2023-01-11T00:57:24.502" v="503"/>
          <ac:spMkLst>
            <pc:docMk/>
            <pc:sldMk cId="3169511776" sldId="1612"/>
            <ac:spMk id="74" creationId="{1162C052-9858-2BBA-884D-1F77AD757806}"/>
          </ac:spMkLst>
        </pc:spChg>
        <pc:spChg chg="mod">
          <ac:chgData name="Daniel Khashabi" userId="62390808-c838-45e6-be59-d6fd0d208bc8" providerId="ADAL" clId="{0439EC8E-7C60-FD47-90A2-6D462D5C00F4}" dt="2023-01-11T00:57:24.502" v="503"/>
          <ac:spMkLst>
            <pc:docMk/>
            <pc:sldMk cId="3169511776" sldId="1612"/>
            <ac:spMk id="76" creationId="{F6D10EC4-98AD-4E80-607E-F293C2ACF9D1}"/>
          </ac:spMkLst>
        </pc:spChg>
        <pc:spChg chg="mod">
          <ac:chgData name="Daniel Khashabi" userId="62390808-c838-45e6-be59-d6fd0d208bc8" providerId="ADAL" clId="{0439EC8E-7C60-FD47-90A2-6D462D5C00F4}" dt="2023-01-11T00:57:24.502" v="503"/>
          <ac:spMkLst>
            <pc:docMk/>
            <pc:sldMk cId="3169511776" sldId="1612"/>
            <ac:spMk id="79" creationId="{C164FD82-46A0-85AF-6BC4-99DD0022BFDD}"/>
          </ac:spMkLst>
        </pc:spChg>
        <pc:spChg chg="mod">
          <ac:chgData name="Daniel Khashabi" userId="62390808-c838-45e6-be59-d6fd0d208bc8" providerId="ADAL" clId="{0439EC8E-7C60-FD47-90A2-6D462D5C00F4}" dt="2023-01-11T00:57:24.502" v="503"/>
          <ac:spMkLst>
            <pc:docMk/>
            <pc:sldMk cId="3169511776" sldId="1612"/>
            <ac:spMk id="80" creationId="{1910C4F5-8206-ED07-6A9B-3B236A65148B}"/>
          </ac:spMkLst>
        </pc:spChg>
        <pc:spChg chg="mod">
          <ac:chgData name="Daniel Khashabi" userId="62390808-c838-45e6-be59-d6fd0d208bc8" providerId="ADAL" clId="{0439EC8E-7C60-FD47-90A2-6D462D5C00F4}" dt="2023-01-11T00:57:24.502" v="503"/>
          <ac:spMkLst>
            <pc:docMk/>
            <pc:sldMk cId="3169511776" sldId="1612"/>
            <ac:spMk id="81" creationId="{BFCA7D9C-67E5-47A6-55CF-D45A35009F88}"/>
          </ac:spMkLst>
        </pc:spChg>
        <pc:spChg chg="mod">
          <ac:chgData name="Daniel Khashabi" userId="62390808-c838-45e6-be59-d6fd0d208bc8" providerId="ADAL" clId="{0439EC8E-7C60-FD47-90A2-6D462D5C00F4}" dt="2023-01-11T00:57:24.502" v="503"/>
          <ac:spMkLst>
            <pc:docMk/>
            <pc:sldMk cId="3169511776" sldId="1612"/>
            <ac:spMk id="82" creationId="{566D775E-748E-C5E0-FC18-9065BE19C46B}"/>
          </ac:spMkLst>
        </pc:spChg>
        <pc:spChg chg="mod">
          <ac:chgData name="Daniel Khashabi" userId="62390808-c838-45e6-be59-d6fd0d208bc8" providerId="ADAL" clId="{0439EC8E-7C60-FD47-90A2-6D462D5C00F4}" dt="2023-01-11T00:57:24.502" v="503"/>
          <ac:spMkLst>
            <pc:docMk/>
            <pc:sldMk cId="3169511776" sldId="1612"/>
            <ac:spMk id="83" creationId="{225716CA-EC32-9765-8761-81D9A056D5BF}"/>
          </ac:spMkLst>
        </pc:spChg>
      </pc:sldChg>
      <pc:sldChg chg="modSp add mod">
        <pc:chgData name="Daniel Khashabi" userId="62390808-c838-45e6-be59-d6fd0d208bc8" providerId="ADAL" clId="{0439EC8E-7C60-FD47-90A2-6D462D5C00F4}" dt="2023-01-11T00:57:24.502" v="503"/>
        <pc:sldMkLst>
          <pc:docMk/>
          <pc:sldMk cId="609025459" sldId="1613"/>
        </pc:sldMkLst>
        <pc:spChg chg="mod">
          <ac:chgData name="Daniel Khashabi" userId="62390808-c838-45e6-be59-d6fd0d208bc8" providerId="ADAL" clId="{0439EC8E-7C60-FD47-90A2-6D462D5C00F4}" dt="2023-01-11T00:57:24.502" v="503"/>
          <ac:spMkLst>
            <pc:docMk/>
            <pc:sldMk cId="609025459" sldId="1613"/>
            <ac:spMk id="4" creationId="{66E47F1C-C79A-1486-8DC5-943653E554A8}"/>
          </ac:spMkLst>
        </pc:spChg>
        <pc:spChg chg="mod">
          <ac:chgData name="Daniel Khashabi" userId="62390808-c838-45e6-be59-d6fd0d208bc8" providerId="ADAL" clId="{0439EC8E-7C60-FD47-90A2-6D462D5C00F4}" dt="2023-01-11T00:57:24.502" v="503"/>
          <ac:spMkLst>
            <pc:docMk/>
            <pc:sldMk cId="609025459" sldId="1613"/>
            <ac:spMk id="5" creationId="{0996E6CE-4CCF-813C-64B9-448830884C29}"/>
          </ac:spMkLst>
        </pc:spChg>
        <pc:spChg chg="mod">
          <ac:chgData name="Daniel Khashabi" userId="62390808-c838-45e6-be59-d6fd0d208bc8" providerId="ADAL" clId="{0439EC8E-7C60-FD47-90A2-6D462D5C00F4}" dt="2023-01-11T00:57:24.502" v="503"/>
          <ac:spMkLst>
            <pc:docMk/>
            <pc:sldMk cId="609025459" sldId="1613"/>
            <ac:spMk id="6" creationId="{2A0C8778-88E2-0944-059D-85BDD5C6A549}"/>
          </ac:spMkLst>
        </pc:spChg>
        <pc:spChg chg="mod">
          <ac:chgData name="Daniel Khashabi" userId="62390808-c838-45e6-be59-d6fd0d208bc8" providerId="ADAL" clId="{0439EC8E-7C60-FD47-90A2-6D462D5C00F4}" dt="2023-01-11T00:57:24.502" v="503"/>
          <ac:spMkLst>
            <pc:docMk/>
            <pc:sldMk cId="609025459" sldId="1613"/>
            <ac:spMk id="7" creationId="{39461898-4387-EFE2-19F6-A757A28673A6}"/>
          </ac:spMkLst>
        </pc:spChg>
        <pc:spChg chg="mod">
          <ac:chgData name="Daniel Khashabi" userId="62390808-c838-45e6-be59-d6fd0d208bc8" providerId="ADAL" clId="{0439EC8E-7C60-FD47-90A2-6D462D5C00F4}" dt="2023-01-11T00:57:24.502" v="503"/>
          <ac:spMkLst>
            <pc:docMk/>
            <pc:sldMk cId="609025459" sldId="1613"/>
            <ac:spMk id="8" creationId="{74E461D6-5837-F3B3-A53F-073118A3B85D}"/>
          </ac:spMkLst>
        </pc:spChg>
        <pc:spChg chg="mod">
          <ac:chgData name="Daniel Khashabi" userId="62390808-c838-45e6-be59-d6fd0d208bc8" providerId="ADAL" clId="{0439EC8E-7C60-FD47-90A2-6D462D5C00F4}" dt="2023-01-11T00:57:24.502" v="503"/>
          <ac:spMkLst>
            <pc:docMk/>
            <pc:sldMk cId="609025459" sldId="1613"/>
            <ac:spMk id="9" creationId="{E215B509-F27A-53AD-A522-91F3073342BE}"/>
          </ac:spMkLst>
        </pc:spChg>
        <pc:spChg chg="mod">
          <ac:chgData name="Daniel Khashabi" userId="62390808-c838-45e6-be59-d6fd0d208bc8" providerId="ADAL" clId="{0439EC8E-7C60-FD47-90A2-6D462D5C00F4}" dt="2023-01-11T00:57:24.502" v="503"/>
          <ac:spMkLst>
            <pc:docMk/>
            <pc:sldMk cId="609025459" sldId="1613"/>
            <ac:spMk id="10" creationId="{91BA1FD3-B7AA-33CC-60EC-5D9F502D3C1C}"/>
          </ac:spMkLst>
        </pc:spChg>
        <pc:spChg chg="mod">
          <ac:chgData name="Daniel Khashabi" userId="62390808-c838-45e6-be59-d6fd0d208bc8" providerId="ADAL" clId="{0439EC8E-7C60-FD47-90A2-6D462D5C00F4}" dt="2023-01-11T00:57:24.502" v="503"/>
          <ac:spMkLst>
            <pc:docMk/>
            <pc:sldMk cId="609025459" sldId="1613"/>
            <ac:spMk id="15" creationId="{6D2400EA-94C6-D025-290F-D884FB0CE89D}"/>
          </ac:spMkLst>
        </pc:spChg>
        <pc:spChg chg="mod">
          <ac:chgData name="Daniel Khashabi" userId="62390808-c838-45e6-be59-d6fd0d208bc8" providerId="ADAL" clId="{0439EC8E-7C60-FD47-90A2-6D462D5C00F4}" dt="2023-01-11T00:57:24.502" v="503"/>
          <ac:spMkLst>
            <pc:docMk/>
            <pc:sldMk cId="609025459" sldId="1613"/>
            <ac:spMk id="16" creationId="{A1D1865A-2018-7972-784B-DA6392D6D18C}"/>
          </ac:spMkLst>
        </pc:spChg>
        <pc:spChg chg="mod">
          <ac:chgData name="Daniel Khashabi" userId="62390808-c838-45e6-be59-d6fd0d208bc8" providerId="ADAL" clId="{0439EC8E-7C60-FD47-90A2-6D462D5C00F4}" dt="2023-01-11T00:57:24.502" v="503"/>
          <ac:spMkLst>
            <pc:docMk/>
            <pc:sldMk cId="609025459" sldId="1613"/>
            <ac:spMk id="17" creationId="{851D2A31-C799-3D94-6D28-A70CAD429C3F}"/>
          </ac:spMkLst>
        </pc:spChg>
        <pc:spChg chg="mod">
          <ac:chgData name="Daniel Khashabi" userId="62390808-c838-45e6-be59-d6fd0d208bc8" providerId="ADAL" clId="{0439EC8E-7C60-FD47-90A2-6D462D5C00F4}" dt="2023-01-11T00:57:24.502" v="503"/>
          <ac:spMkLst>
            <pc:docMk/>
            <pc:sldMk cId="609025459" sldId="1613"/>
            <ac:spMk id="18" creationId="{CC8B955F-53CA-0B24-ADC9-4BA802D38646}"/>
          </ac:spMkLst>
        </pc:spChg>
        <pc:spChg chg="mod">
          <ac:chgData name="Daniel Khashabi" userId="62390808-c838-45e6-be59-d6fd0d208bc8" providerId="ADAL" clId="{0439EC8E-7C60-FD47-90A2-6D462D5C00F4}" dt="2023-01-11T00:57:24.502" v="503"/>
          <ac:spMkLst>
            <pc:docMk/>
            <pc:sldMk cId="609025459" sldId="1613"/>
            <ac:spMk id="19" creationId="{F7221F2C-E3CF-EC78-9713-4B5DF570BE14}"/>
          </ac:spMkLst>
        </pc:spChg>
        <pc:spChg chg="mod">
          <ac:chgData name="Daniel Khashabi" userId="62390808-c838-45e6-be59-d6fd0d208bc8" providerId="ADAL" clId="{0439EC8E-7C60-FD47-90A2-6D462D5C00F4}" dt="2023-01-11T00:57:24.502" v="503"/>
          <ac:spMkLst>
            <pc:docMk/>
            <pc:sldMk cId="609025459" sldId="1613"/>
            <ac:spMk id="20" creationId="{BBF4471C-92E2-A432-1CAB-6A09449A9E19}"/>
          </ac:spMkLst>
        </pc:spChg>
        <pc:spChg chg="mod">
          <ac:chgData name="Daniel Khashabi" userId="62390808-c838-45e6-be59-d6fd0d208bc8" providerId="ADAL" clId="{0439EC8E-7C60-FD47-90A2-6D462D5C00F4}" dt="2023-01-11T00:57:24.502" v="503"/>
          <ac:spMkLst>
            <pc:docMk/>
            <pc:sldMk cId="609025459" sldId="1613"/>
            <ac:spMk id="21" creationId="{905055E4-9398-4054-F9A4-DCAF202673D1}"/>
          </ac:spMkLst>
        </pc:spChg>
        <pc:spChg chg="mod">
          <ac:chgData name="Daniel Khashabi" userId="62390808-c838-45e6-be59-d6fd0d208bc8" providerId="ADAL" clId="{0439EC8E-7C60-FD47-90A2-6D462D5C00F4}" dt="2023-01-11T00:57:24.502" v="503"/>
          <ac:spMkLst>
            <pc:docMk/>
            <pc:sldMk cId="609025459" sldId="1613"/>
            <ac:spMk id="22" creationId="{5F41F5D6-5AC0-E165-48FC-D590E73F1357}"/>
          </ac:spMkLst>
        </pc:spChg>
        <pc:spChg chg="mod">
          <ac:chgData name="Daniel Khashabi" userId="62390808-c838-45e6-be59-d6fd0d208bc8" providerId="ADAL" clId="{0439EC8E-7C60-FD47-90A2-6D462D5C00F4}" dt="2023-01-11T00:57:24.502" v="503"/>
          <ac:spMkLst>
            <pc:docMk/>
            <pc:sldMk cId="609025459" sldId="1613"/>
            <ac:spMk id="25" creationId="{4F6FC934-D1B8-1707-6387-EECD02D5F991}"/>
          </ac:spMkLst>
        </pc:spChg>
        <pc:spChg chg="mod">
          <ac:chgData name="Daniel Khashabi" userId="62390808-c838-45e6-be59-d6fd0d208bc8" providerId="ADAL" clId="{0439EC8E-7C60-FD47-90A2-6D462D5C00F4}" dt="2023-01-11T00:57:24.502" v="503"/>
          <ac:spMkLst>
            <pc:docMk/>
            <pc:sldMk cId="609025459" sldId="1613"/>
            <ac:spMk id="26" creationId="{082B7E43-F6AA-F2C8-6C31-C60686B3E19E}"/>
          </ac:spMkLst>
        </pc:spChg>
        <pc:spChg chg="mod">
          <ac:chgData name="Daniel Khashabi" userId="62390808-c838-45e6-be59-d6fd0d208bc8" providerId="ADAL" clId="{0439EC8E-7C60-FD47-90A2-6D462D5C00F4}" dt="2023-01-11T00:57:24.502" v="503"/>
          <ac:spMkLst>
            <pc:docMk/>
            <pc:sldMk cId="609025459" sldId="1613"/>
            <ac:spMk id="27" creationId="{019C1802-AB76-2BB1-7CB7-AFC5A93C3371}"/>
          </ac:spMkLst>
        </pc:spChg>
        <pc:spChg chg="mod">
          <ac:chgData name="Daniel Khashabi" userId="62390808-c838-45e6-be59-d6fd0d208bc8" providerId="ADAL" clId="{0439EC8E-7C60-FD47-90A2-6D462D5C00F4}" dt="2023-01-11T00:57:24.502" v="503"/>
          <ac:spMkLst>
            <pc:docMk/>
            <pc:sldMk cId="609025459" sldId="1613"/>
            <ac:spMk id="28" creationId="{1503E800-03F6-F0C7-19EB-098227C7B1E7}"/>
          </ac:spMkLst>
        </pc:spChg>
        <pc:spChg chg="mod">
          <ac:chgData name="Daniel Khashabi" userId="62390808-c838-45e6-be59-d6fd0d208bc8" providerId="ADAL" clId="{0439EC8E-7C60-FD47-90A2-6D462D5C00F4}" dt="2023-01-11T00:57:24.502" v="503"/>
          <ac:spMkLst>
            <pc:docMk/>
            <pc:sldMk cId="609025459" sldId="1613"/>
            <ac:spMk id="29" creationId="{B7D58CA8-E1B2-BA35-0B8D-4B31986D64F8}"/>
          </ac:spMkLst>
        </pc:spChg>
        <pc:spChg chg="mod">
          <ac:chgData name="Daniel Khashabi" userId="62390808-c838-45e6-be59-d6fd0d208bc8" providerId="ADAL" clId="{0439EC8E-7C60-FD47-90A2-6D462D5C00F4}" dt="2023-01-11T00:57:24.502" v="503"/>
          <ac:spMkLst>
            <pc:docMk/>
            <pc:sldMk cId="609025459" sldId="1613"/>
            <ac:spMk id="30" creationId="{9DBC8D66-39AD-808B-8BFC-CBB1558018AB}"/>
          </ac:spMkLst>
        </pc:spChg>
        <pc:spChg chg="mod">
          <ac:chgData name="Daniel Khashabi" userId="62390808-c838-45e6-be59-d6fd0d208bc8" providerId="ADAL" clId="{0439EC8E-7C60-FD47-90A2-6D462D5C00F4}" dt="2023-01-11T00:57:24.502" v="503"/>
          <ac:spMkLst>
            <pc:docMk/>
            <pc:sldMk cId="609025459" sldId="1613"/>
            <ac:spMk id="37" creationId="{27FD3151-EC6F-D61B-FDC1-F6EF65C6E5F3}"/>
          </ac:spMkLst>
        </pc:spChg>
        <pc:spChg chg="mod">
          <ac:chgData name="Daniel Khashabi" userId="62390808-c838-45e6-be59-d6fd0d208bc8" providerId="ADAL" clId="{0439EC8E-7C60-FD47-90A2-6D462D5C00F4}" dt="2023-01-11T00:57:24.502" v="503"/>
          <ac:spMkLst>
            <pc:docMk/>
            <pc:sldMk cId="609025459" sldId="1613"/>
            <ac:spMk id="38" creationId="{252A91A1-CCEE-D3E1-81E6-7361ED46B8B4}"/>
          </ac:spMkLst>
        </pc:spChg>
        <pc:spChg chg="mod">
          <ac:chgData name="Daniel Khashabi" userId="62390808-c838-45e6-be59-d6fd0d208bc8" providerId="ADAL" clId="{0439EC8E-7C60-FD47-90A2-6D462D5C00F4}" dt="2023-01-11T00:57:24.502" v="503"/>
          <ac:spMkLst>
            <pc:docMk/>
            <pc:sldMk cId="609025459" sldId="1613"/>
            <ac:spMk id="39" creationId="{D8919D0B-03F6-75D2-67CE-700430048D0B}"/>
          </ac:spMkLst>
        </pc:spChg>
        <pc:spChg chg="mod">
          <ac:chgData name="Daniel Khashabi" userId="62390808-c838-45e6-be59-d6fd0d208bc8" providerId="ADAL" clId="{0439EC8E-7C60-FD47-90A2-6D462D5C00F4}" dt="2023-01-11T00:57:24.502" v="503"/>
          <ac:spMkLst>
            <pc:docMk/>
            <pc:sldMk cId="609025459" sldId="1613"/>
            <ac:spMk id="40" creationId="{6EDAFD65-0267-8B63-C7D5-2DC5FB31B6F6}"/>
          </ac:spMkLst>
        </pc:spChg>
        <pc:spChg chg="mod">
          <ac:chgData name="Daniel Khashabi" userId="62390808-c838-45e6-be59-d6fd0d208bc8" providerId="ADAL" clId="{0439EC8E-7C60-FD47-90A2-6D462D5C00F4}" dt="2023-01-11T00:57:24.502" v="503"/>
          <ac:spMkLst>
            <pc:docMk/>
            <pc:sldMk cId="609025459" sldId="1613"/>
            <ac:spMk id="41" creationId="{04BC61B6-BC9E-F8A3-C260-69462BEC6E18}"/>
          </ac:spMkLst>
        </pc:spChg>
        <pc:spChg chg="mod">
          <ac:chgData name="Daniel Khashabi" userId="62390808-c838-45e6-be59-d6fd0d208bc8" providerId="ADAL" clId="{0439EC8E-7C60-FD47-90A2-6D462D5C00F4}" dt="2023-01-11T00:57:24.502" v="503"/>
          <ac:spMkLst>
            <pc:docMk/>
            <pc:sldMk cId="609025459" sldId="1613"/>
            <ac:spMk id="42" creationId="{9FCD99F5-C896-9DB4-024D-4E079E521DFC}"/>
          </ac:spMkLst>
        </pc:spChg>
        <pc:spChg chg="mod">
          <ac:chgData name="Daniel Khashabi" userId="62390808-c838-45e6-be59-d6fd0d208bc8" providerId="ADAL" clId="{0439EC8E-7C60-FD47-90A2-6D462D5C00F4}" dt="2023-01-11T00:57:24.502" v="503"/>
          <ac:spMkLst>
            <pc:docMk/>
            <pc:sldMk cId="609025459" sldId="1613"/>
            <ac:spMk id="43" creationId="{8D029C79-5F2B-030D-5A58-E4A2E6A35E16}"/>
          </ac:spMkLst>
        </pc:spChg>
        <pc:spChg chg="mod">
          <ac:chgData name="Daniel Khashabi" userId="62390808-c838-45e6-be59-d6fd0d208bc8" providerId="ADAL" clId="{0439EC8E-7C60-FD47-90A2-6D462D5C00F4}" dt="2023-01-11T00:57:24.502" v="503"/>
          <ac:spMkLst>
            <pc:docMk/>
            <pc:sldMk cId="609025459" sldId="1613"/>
            <ac:spMk id="44" creationId="{748C98E8-FBB9-C66C-5271-6685E2C5FB0D}"/>
          </ac:spMkLst>
        </pc:spChg>
        <pc:spChg chg="mod">
          <ac:chgData name="Daniel Khashabi" userId="62390808-c838-45e6-be59-d6fd0d208bc8" providerId="ADAL" clId="{0439EC8E-7C60-FD47-90A2-6D462D5C00F4}" dt="2023-01-11T00:57:24.502" v="503"/>
          <ac:spMkLst>
            <pc:docMk/>
            <pc:sldMk cId="609025459" sldId="1613"/>
            <ac:spMk id="49" creationId="{A46EBD32-73FD-F055-706F-4F51AF97868B}"/>
          </ac:spMkLst>
        </pc:spChg>
        <pc:spChg chg="mod">
          <ac:chgData name="Daniel Khashabi" userId="62390808-c838-45e6-be59-d6fd0d208bc8" providerId="ADAL" clId="{0439EC8E-7C60-FD47-90A2-6D462D5C00F4}" dt="2023-01-11T00:57:24.502" v="503"/>
          <ac:spMkLst>
            <pc:docMk/>
            <pc:sldMk cId="609025459" sldId="1613"/>
            <ac:spMk id="50" creationId="{4D79DD58-2134-ADAE-6AEF-A5E1905F8088}"/>
          </ac:spMkLst>
        </pc:spChg>
        <pc:spChg chg="mod">
          <ac:chgData name="Daniel Khashabi" userId="62390808-c838-45e6-be59-d6fd0d208bc8" providerId="ADAL" clId="{0439EC8E-7C60-FD47-90A2-6D462D5C00F4}" dt="2023-01-11T00:57:24.502" v="503"/>
          <ac:spMkLst>
            <pc:docMk/>
            <pc:sldMk cId="609025459" sldId="1613"/>
            <ac:spMk id="51" creationId="{672721B1-0845-D71D-18E4-9B37ABD2D512}"/>
          </ac:spMkLst>
        </pc:spChg>
        <pc:spChg chg="mod">
          <ac:chgData name="Daniel Khashabi" userId="62390808-c838-45e6-be59-d6fd0d208bc8" providerId="ADAL" clId="{0439EC8E-7C60-FD47-90A2-6D462D5C00F4}" dt="2023-01-11T00:57:24.502" v="503"/>
          <ac:spMkLst>
            <pc:docMk/>
            <pc:sldMk cId="609025459" sldId="1613"/>
            <ac:spMk id="60" creationId="{594A1929-FCFD-4119-F59F-07430367B6A8}"/>
          </ac:spMkLst>
        </pc:spChg>
        <pc:spChg chg="mod">
          <ac:chgData name="Daniel Khashabi" userId="62390808-c838-45e6-be59-d6fd0d208bc8" providerId="ADAL" clId="{0439EC8E-7C60-FD47-90A2-6D462D5C00F4}" dt="2023-01-11T00:57:24.502" v="503"/>
          <ac:spMkLst>
            <pc:docMk/>
            <pc:sldMk cId="609025459" sldId="1613"/>
            <ac:spMk id="61" creationId="{0674880C-667E-1E98-D6F7-F1C6EBFA7453}"/>
          </ac:spMkLst>
        </pc:spChg>
        <pc:spChg chg="mod">
          <ac:chgData name="Daniel Khashabi" userId="62390808-c838-45e6-be59-d6fd0d208bc8" providerId="ADAL" clId="{0439EC8E-7C60-FD47-90A2-6D462D5C00F4}" dt="2023-01-11T00:57:24.502" v="503"/>
          <ac:spMkLst>
            <pc:docMk/>
            <pc:sldMk cId="609025459" sldId="1613"/>
            <ac:spMk id="62" creationId="{0B1A8DB0-57D9-5A4A-3B6E-2BB2BCF0C56D}"/>
          </ac:spMkLst>
        </pc:spChg>
        <pc:spChg chg="mod">
          <ac:chgData name="Daniel Khashabi" userId="62390808-c838-45e6-be59-d6fd0d208bc8" providerId="ADAL" clId="{0439EC8E-7C60-FD47-90A2-6D462D5C00F4}" dt="2023-01-11T00:57:24.502" v="503"/>
          <ac:spMkLst>
            <pc:docMk/>
            <pc:sldMk cId="609025459" sldId="1613"/>
            <ac:spMk id="63" creationId="{53052C9F-30AB-DCD7-6802-F10392EFA663}"/>
          </ac:spMkLst>
        </pc:spChg>
        <pc:spChg chg="mod">
          <ac:chgData name="Daniel Khashabi" userId="62390808-c838-45e6-be59-d6fd0d208bc8" providerId="ADAL" clId="{0439EC8E-7C60-FD47-90A2-6D462D5C00F4}" dt="2023-01-11T00:57:24.502" v="503"/>
          <ac:spMkLst>
            <pc:docMk/>
            <pc:sldMk cId="609025459" sldId="1613"/>
            <ac:spMk id="64" creationId="{06AC2E08-CA5A-4B42-69CB-12C009C8481B}"/>
          </ac:spMkLst>
        </pc:spChg>
        <pc:spChg chg="mod">
          <ac:chgData name="Daniel Khashabi" userId="62390808-c838-45e6-be59-d6fd0d208bc8" providerId="ADAL" clId="{0439EC8E-7C60-FD47-90A2-6D462D5C00F4}" dt="2023-01-11T00:57:24.502" v="503"/>
          <ac:spMkLst>
            <pc:docMk/>
            <pc:sldMk cId="609025459" sldId="1613"/>
            <ac:spMk id="65" creationId="{090BA7A6-12CB-8FC4-1962-4237260C4A22}"/>
          </ac:spMkLst>
        </pc:spChg>
        <pc:spChg chg="mod">
          <ac:chgData name="Daniel Khashabi" userId="62390808-c838-45e6-be59-d6fd0d208bc8" providerId="ADAL" clId="{0439EC8E-7C60-FD47-90A2-6D462D5C00F4}" dt="2023-01-11T00:57:24.502" v="503"/>
          <ac:spMkLst>
            <pc:docMk/>
            <pc:sldMk cId="609025459" sldId="1613"/>
            <ac:spMk id="70" creationId="{F8B30533-4510-FCE5-B2C9-9BE083838BE5}"/>
          </ac:spMkLst>
        </pc:spChg>
        <pc:spChg chg="mod">
          <ac:chgData name="Daniel Khashabi" userId="62390808-c838-45e6-be59-d6fd0d208bc8" providerId="ADAL" clId="{0439EC8E-7C60-FD47-90A2-6D462D5C00F4}" dt="2023-01-11T00:57:24.502" v="503"/>
          <ac:spMkLst>
            <pc:docMk/>
            <pc:sldMk cId="609025459" sldId="1613"/>
            <ac:spMk id="71" creationId="{1539C76B-D283-179F-B27F-6B0BC334DDDB}"/>
          </ac:spMkLst>
        </pc:spChg>
        <pc:spChg chg="mod">
          <ac:chgData name="Daniel Khashabi" userId="62390808-c838-45e6-be59-d6fd0d208bc8" providerId="ADAL" clId="{0439EC8E-7C60-FD47-90A2-6D462D5C00F4}" dt="2023-01-11T00:57:24.502" v="503"/>
          <ac:spMkLst>
            <pc:docMk/>
            <pc:sldMk cId="609025459" sldId="1613"/>
            <ac:spMk id="72" creationId="{6198D14A-B413-4D74-2253-B13CCCE0616C}"/>
          </ac:spMkLst>
        </pc:spChg>
        <pc:spChg chg="mod">
          <ac:chgData name="Daniel Khashabi" userId="62390808-c838-45e6-be59-d6fd0d208bc8" providerId="ADAL" clId="{0439EC8E-7C60-FD47-90A2-6D462D5C00F4}" dt="2023-01-11T00:57:24.502" v="503"/>
          <ac:spMkLst>
            <pc:docMk/>
            <pc:sldMk cId="609025459" sldId="1613"/>
            <ac:spMk id="73" creationId="{711D89AB-DE66-2B77-192B-DD226A7E3FC7}"/>
          </ac:spMkLst>
        </pc:spChg>
        <pc:spChg chg="mod">
          <ac:chgData name="Daniel Khashabi" userId="62390808-c838-45e6-be59-d6fd0d208bc8" providerId="ADAL" clId="{0439EC8E-7C60-FD47-90A2-6D462D5C00F4}" dt="2023-01-11T00:57:24.502" v="503"/>
          <ac:spMkLst>
            <pc:docMk/>
            <pc:sldMk cId="609025459" sldId="1613"/>
            <ac:spMk id="74" creationId="{1162C052-9858-2BBA-884D-1F77AD757806}"/>
          </ac:spMkLst>
        </pc:spChg>
        <pc:spChg chg="mod">
          <ac:chgData name="Daniel Khashabi" userId="62390808-c838-45e6-be59-d6fd0d208bc8" providerId="ADAL" clId="{0439EC8E-7C60-FD47-90A2-6D462D5C00F4}" dt="2023-01-11T00:57:24.502" v="503"/>
          <ac:spMkLst>
            <pc:docMk/>
            <pc:sldMk cId="609025459" sldId="1613"/>
            <ac:spMk id="76" creationId="{F6D10EC4-98AD-4E80-607E-F293C2ACF9D1}"/>
          </ac:spMkLst>
        </pc:spChg>
        <pc:spChg chg="mod">
          <ac:chgData name="Daniel Khashabi" userId="62390808-c838-45e6-be59-d6fd0d208bc8" providerId="ADAL" clId="{0439EC8E-7C60-FD47-90A2-6D462D5C00F4}" dt="2023-01-11T00:57:24.502" v="503"/>
          <ac:spMkLst>
            <pc:docMk/>
            <pc:sldMk cId="609025459" sldId="1613"/>
            <ac:spMk id="78" creationId="{AE88C546-7DB8-32D8-74D0-2F2788ABF7F6}"/>
          </ac:spMkLst>
        </pc:spChg>
        <pc:spChg chg="mod">
          <ac:chgData name="Daniel Khashabi" userId="62390808-c838-45e6-be59-d6fd0d208bc8" providerId="ADAL" clId="{0439EC8E-7C60-FD47-90A2-6D462D5C00F4}" dt="2023-01-11T00:57:24.502" v="503"/>
          <ac:spMkLst>
            <pc:docMk/>
            <pc:sldMk cId="609025459" sldId="1613"/>
            <ac:spMk id="79" creationId="{C164FD82-46A0-85AF-6BC4-99DD0022BFDD}"/>
          </ac:spMkLst>
        </pc:spChg>
        <pc:spChg chg="mod">
          <ac:chgData name="Daniel Khashabi" userId="62390808-c838-45e6-be59-d6fd0d208bc8" providerId="ADAL" clId="{0439EC8E-7C60-FD47-90A2-6D462D5C00F4}" dt="2023-01-11T00:57:24.502" v="503"/>
          <ac:spMkLst>
            <pc:docMk/>
            <pc:sldMk cId="609025459" sldId="1613"/>
            <ac:spMk id="80" creationId="{1910C4F5-8206-ED07-6A9B-3B236A65148B}"/>
          </ac:spMkLst>
        </pc:spChg>
        <pc:spChg chg="mod">
          <ac:chgData name="Daniel Khashabi" userId="62390808-c838-45e6-be59-d6fd0d208bc8" providerId="ADAL" clId="{0439EC8E-7C60-FD47-90A2-6D462D5C00F4}" dt="2023-01-11T00:57:24.502" v="503"/>
          <ac:spMkLst>
            <pc:docMk/>
            <pc:sldMk cId="609025459" sldId="1613"/>
            <ac:spMk id="81" creationId="{BFCA7D9C-67E5-47A6-55CF-D45A35009F88}"/>
          </ac:spMkLst>
        </pc:spChg>
        <pc:spChg chg="mod">
          <ac:chgData name="Daniel Khashabi" userId="62390808-c838-45e6-be59-d6fd0d208bc8" providerId="ADAL" clId="{0439EC8E-7C60-FD47-90A2-6D462D5C00F4}" dt="2023-01-11T00:57:24.502" v="503"/>
          <ac:spMkLst>
            <pc:docMk/>
            <pc:sldMk cId="609025459" sldId="1613"/>
            <ac:spMk id="82" creationId="{566D775E-748E-C5E0-FC18-9065BE19C46B}"/>
          </ac:spMkLst>
        </pc:spChg>
        <pc:spChg chg="mod">
          <ac:chgData name="Daniel Khashabi" userId="62390808-c838-45e6-be59-d6fd0d208bc8" providerId="ADAL" clId="{0439EC8E-7C60-FD47-90A2-6D462D5C00F4}" dt="2023-01-11T00:57:24.502" v="503"/>
          <ac:spMkLst>
            <pc:docMk/>
            <pc:sldMk cId="609025459" sldId="1613"/>
            <ac:spMk id="93" creationId="{BC311B3C-A334-1F24-F1D1-F971EFD3651A}"/>
          </ac:spMkLst>
        </pc:spChg>
        <pc:spChg chg="mod">
          <ac:chgData name="Daniel Khashabi" userId="62390808-c838-45e6-be59-d6fd0d208bc8" providerId="ADAL" clId="{0439EC8E-7C60-FD47-90A2-6D462D5C00F4}" dt="2023-01-11T00:57:24.502" v="503"/>
          <ac:spMkLst>
            <pc:docMk/>
            <pc:sldMk cId="609025459" sldId="1613"/>
            <ac:spMk id="95" creationId="{DBBDAA60-18C7-93EF-DE12-388812D0C97C}"/>
          </ac:spMkLst>
        </pc:spChg>
        <pc:spChg chg="mod">
          <ac:chgData name="Daniel Khashabi" userId="62390808-c838-45e6-be59-d6fd0d208bc8" providerId="ADAL" clId="{0439EC8E-7C60-FD47-90A2-6D462D5C00F4}" dt="2023-01-11T00:57:24.502" v="503"/>
          <ac:spMkLst>
            <pc:docMk/>
            <pc:sldMk cId="609025459" sldId="1613"/>
            <ac:spMk id="107" creationId="{9A7EF8D7-7CE7-1202-634A-47B32212A1B6}"/>
          </ac:spMkLst>
        </pc:spChg>
        <pc:spChg chg="mod">
          <ac:chgData name="Daniel Khashabi" userId="62390808-c838-45e6-be59-d6fd0d208bc8" providerId="ADAL" clId="{0439EC8E-7C60-FD47-90A2-6D462D5C00F4}" dt="2023-01-11T00:57:24.502" v="503"/>
          <ac:spMkLst>
            <pc:docMk/>
            <pc:sldMk cId="609025459" sldId="1613"/>
            <ac:spMk id="114" creationId="{C000C909-CBBF-C660-871D-271DDB8F9E99}"/>
          </ac:spMkLst>
        </pc:spChg>
        <pc:spChg chg="mod">
          <ac:chgData name="Daniel Khashabi" userId="62390808-c838-45e6-be59-d6fd0d208bc8" providerId="ADAL" clId="{0439EC8E-7C60-FD47-90A2-6D462D5C00F4}" dt="2023-01-11T00:57:24.502" v="503"/>
          <ac:spMkLst>
            <pc:docMk/>
            <pc:sldMk cId="609025459" sldId="1613"/>
            <ac:spMk id="121" creationId="{8F3671AF-D0ED-7898-CAD9-D4A5E410F115}"/>
          </ac:spMkLst>
        </pc:spChg>
        <pc:spChg chg="mod">
          <ac:chgData name="Daniel Khashabi" userId="62390808-c838-45e6-be59-d6fd0d208bc8" providerId="ADAL" clId="{0439EC8E-7C60-FD47-90A2-6D462D5C00F4}" dt="2023-01-11T00:57:24.502" v="503"/>
          <ac:spMkLst>
            <pc:docMk/>
            <pc:sldMk cId="609025459" sldId="1613"/>
            <ac:spMk id="154" creationId="{0E1A55C4-99E6-7E32-4228-7F1BC7BE6651}"/>
          </ac:spMkLst>
        </pc:spChg>
      </pc:sldChg>
      <pc:sldChg chg="modSp add mod">
        <pc:chgData name="Daniel Khashabi" userId="62390808-c838-45e6-be59-d6fd0d208bc8" providerId="ADAL" clId="{0439EC8E-7C60-FD47-90A2-6D462D5C00F4}" dt="2023-01-11T00:57:24.502" v="503"/>
        <pc:sldMkLst>
          <pc:docMk/>
          <pc:sldMk cId="670089029" sldId="1614"/>
        </pc:sldMkLst>
        <pc:spChg chg="mod">
          <ac:chgData name="Daniel Khashabi" userId="62390808-c838-45e6-be59-d6fd0d208bc8" providerId="ADAL" clId="{0439EC8E-7C60-FD47-90A2-6D462D5C00F4}" dt="2023-01-11T00:49:57.353" v="189" actId="27636"/>
          <ac:spMkLst>
            <pc:docMk/>
            <pc:sldMk cId="670089029" sldId="1614"/>
            <ac:spMk id="2" creationId="{821DC7F3-D1C9-F413-2375-6822BE3DC77B}"/>
          </ac:spMkLst>
        </pc:spChg>
        <pc:spChg chg="mod">
          <ac:chgData name="Daniel Khashabi" userId="62390808-c838-45e6-be59-d6fd0d208bc8" providerId="ADAL" clId="{0439EC8E-7C60-FD47-90A2-6D462D5C00F4}" dt="2023-01-11T00:57:24.502" v="503"/>
          <ac:spMkLst>
            <pc:docMk/>
            <pc:sldMk cId="670089029" sldId="1614"/>
            <ac:spMk id="4" creationId="{438D3EB4-22DC-1ECF-ED9B-ACF5D672EEE8}"/>
          </ac:spMkLst>
        </pc:spChg>
      </pc:sldChg>
      <pc:sldChg chg="modSp add mod modNotes">
        <pc:chgData name="Daniel Khashabi" userId="62390808-c838-45e6-be59-d6fd0d208bc8" providerId="ADAL" clId="{0439EC8E-7C60-FD47-90A2-6D462D5C00F4}" dt="2023-01-11T00:57:24.502" v="503"/>
        <pc:sldMkLst>
          <pc:docMk/>
          <pc:sldMk cId="2772866417" sldId="1617"/>
        </pc:sldMkLst>
        <pc:spChg chg="mod">
          <ac:chgData name="Daniel Khashabi" userId="62390808-c838-45e6-be59-d6fd0d208bc8" providerId="ADAL" clId="{0439EC8E-7C60-FD47-90A2-6D462D5C00F4}" dt="2023-01-11T00:57:24.502" v="503"/>
          <ac:spMkLst>
            <pc:docMk/>
            <pc:sldMk cId="2772866417" sldId="1617"/>
            <ac:spMk id="4" creationId="{66E47F1C-C79A-1486-8DC5-943653E554A8}"/>
          </ac:spMkLst>
        </pc:spChg>
        <pc:spChg chg="mod">
          <ac:chgData name="Daniel Khashabi" userId="62390808-c838-45e6-be59-d6fd0d208bc8" providerId="ADAL" clId="{0439EC8E-7C60-FD47-90A2-6D462D5C00F4}" dt="2023-01-11T00:57:24.502" v="503"/>
          <ac:spMkLst>
            <pc:docMk/>
            <pc:sldMk cId="2772866417" sldId="1617"/>
            <ac:spMk id="5" creationId="{0996E6CE-4CCF-813C-64B9-448830884C29}"/>
          </ac:spMkLst>
        </pc:spChg>
        <pc:spChg chg="mod">
          <ac:chgData name="Daniel Khashabi" userId="62390808-c838-45e6-be59-d6fd0d208bc8" providerId="ADAL" clId="{0439EC8E-7C60-FD47-90A2-6D462D5C00F4}" dt="2023-01-11T00:57:24.502" v="503"/>
          <ac:spMkLst>
            <pc:docMk/>
            <pc:sldMk cId="2772866417" sldId="1617"/>
            <ac:spMk id="6" creationId="{2A0C8778-88E2-0944-059D-85BDD5C6A549}"/>
          </ac:spMkLst>
        </pc:spChg>
        <pc:spChg chg="mod">
          <ac:chgData name="Daniel Khashabi" userId="62390808-c838-45e6-be59-d6fd0d208bc8" providerId="ADAL" clId="{0439EC8E-7C60-FD47-90A2-6D462D5C00F4}" dt="2023-01-11T00:57:24.502" v="503"/>
          <ac:spMkLst>
            <pc:docMk/>
            <pc:sldMk cId="2772866417" sldId="1617"/>
            <ac:spMk id="7" creationId="{39461898-4387-EFE2-19F6-A757A28673A6}"/>
          </ac:spMkLst>
        </pc:spChg>
        <pc:spChg chg="mod">
          <ac:chgData name="Daniel Khashabi" userId="62390808-c838-45e6-be59-d6fd0d208bc8" providerId="ADAL" clId="{0439EC8E-7C60-FD47-90A2-6D462D5C00F4}" dt="2023-01-11T00:57:24.502" v="503"/>
          <ac:spMkLst>
            <pc:docMk/>
            <pc:sldMk cId="2772866417" sldId="1617"/>
            <ac:spMk id="8" creationId="{74E461D6-5837-F3B3-A53F-073118A3B85D}"/>
          </ac:spMkLst>
        </pc:spChg>
        <pc:spChg chg="mod">
          <ac:chgData name="Daniel Khashabi" userId="62390808-c838-45e6-be59-d6fd0d208bc8" providerId="ADAL" clId="{0439EC8E-7C60-FD47-90A2-6D462D5C00F4}" dt="2023-01-11T00:57:24.502" v="503"/>
          <ac:spMkLst>
            <pc:docMk/>
            <pc:sldMk cId="2772866417" sldId="1617"/>
            <ac:spMk id="9" creationId="{E215B509-F27A-53AD-A522-91F3073342BE}"/>
          </ac:spMkLst>
        </pc:spChg>
        <pc:spChg chg="mod">
          <ac:chgData name="Daniel Khashabi" userId="62390808-c838-45e6-be59-d6fd0d208bc8" providerId="ADAL" clId="{0439EC8E-7C60-FD47-90A2-6D462D5C00F4}" dt="2023-01-11T00:57:24.502" v="503"/>
          <ac:spMkLst>
            <pc:docMk/>
            <pc:sldMk cId="2772866417" sldId="1617"/>
            <ac:spMk id="10" creationId="{91BA1FD3-B7AA-33CC-60EC-5D9F502D3C1C}"/>
          </ac:spMkLst>
        </pc:spChg>
        <pc:spChg chg="mod">
          <ac:chgData name="Daniel Khashabi" userId="62390808-c838-45e6-be59-d6fd0d208bc8" providerId="ADAL" clId="{0439EC8E-7C60-FD47-90A2-6D462D5C00F4}" dt="2023-01-11T00:57:24.502" v="503"/>
          <ac:spMkLst>
            <pc:docMk/>
            <pc:sldMk cId="2772866417" sldId="1617"/>
            <ac:spMk id="15" creationId="{6D2400EA-94C6-D025-290F-D884FB0CE89D}"/>
          </ac:spMkLst>
        </pc:spChg>
        <pc:spChg chg="mod">
          <ac:chgData name="Daniel Khashabi" userId="62390808-c838-45e6-be59-d6fd0d208bc8" providerId="ADAL" clId="{0439EC8E-7C60-FD47-90A2-6D462D5C00F4}" dt="2023-01-11T00:57:24.502" v="503"/>
          <ac:spMkLst>
            <pc:docMk/>
            <pc:sldMk cId="2772866417" sldId="1617"/>
            <ac:spMk id="16" creationId="{A1D1865A-2018-7972-784B-DA6392D6D18C}"/>
          </ac:spMkLst>
        </pc:spChg>
        <pc:spChg chg="mod">
          <ac:chgData name="Daniel Khashabi" userId="62390808-c838-45e6-be59-d6fd0d208bc8" providerId="ADAL" clId="{0439EC8E-7C60-FD47-90A2-6D462D5C00F4}" dt="2023-01-11T00:57:24.502" v="503"/>
          <ac:spMkLst>
            <pc:docMk/>
            <pc:sldMk cId="2772866417" sldId="1617"/>
            <ac:spMk id="17" creationId="{851D2A31-C799-3D94-6D28-A70CAD429C3F}"/>
          </ac:spMkLst>
        </pc:spChg>
        <pc:spChg chg="mod">
          <ac:chgData name="Daniel Khashabi" userId="62390808-c838-45e6-be59-d6fd0d208bc8" providerId="ADAL" clId="{0439EC8E-7C60-FD47-90A2-6D462D5C00F4}" dt="2023-01-11T00:57:24.502" v="503"/>
          <ac:spMkLst>
            <pc:docMk/>
            <pc:sldMk cId="2772866417" sldId="1617"/>
            <ac:spMk id="18" creationId="{CC8B955F-53CA-0B24-ADC9-4BA802D38646}"/>
          </ac:spMkLst>
        </pc:spChg>
        <pc:spChg chg="mod">
          <ac:chgData name="Daniel Khashabi" userId="62390808-c838-45e6-be59-d6fd0d208bc8" providerId="ADAL" clId="{0439EC8E-7C60-FD47-90A2-6D462D5C00F4}" dt="2023-01-11T00:57:24.502" v="503"/>
          <ac:spMkLst>
            <pc:docMk/>
            <pc:sldMk cId="2772866417" sldId="1617"/>
            <ac:spMk id="19" creationId="{F7221F2C-E3CF-EC78-9713-4B5DF570BE14}"/>
          </ac:spMkLst>
        </pc:spChg>
        <pc:spChg chg="mod">
          <ac:chgData name="Daniel Khashabi" userId="62390808-c838-45e6-be59-d6fd0d208bc8" providerId="ADAL" clId="{0439EC8E-7C60-FD47-90A2-6D462D5C00F4}" dt="2023-01-11T00:57:24.502" v="503"/>
          <ac:spMkLst>
            <pc:docMk/>
            <pc:sldMk cId="2772866417" sldId="1617"/>
            <ac:spMk id="20" creationId="{BBF4471C-92E2-A432-1CAB-6A09449A9E19}"/>
          </ac:spMkLst>
        </pc:spChg>
        <pc:spChg chg="mod">
          <ac:chgData name="Daniel Khashabi" userId="62390808-c838-45e6-be59-d6fd0d208bc8" providerId="ADAL" clId="{0439EC8E-7C60-FD47-90A2-6D462D5C00F4}" dt="2023-01-11T00:57:24.502" v="503"/>
          <ac:spMkLst>
            <pc:docMk/>
            <pc:sldMk cId="2772866417" sldId="1617"/>
            <ac:spMk id="21" creationId="{905055E4-9398-4054-F9A4-DCAF202673D1}"/>
          </ac:spMkLst>
        </pc:spChg>
        <pc:spChg chg="mod">
          <ac:chgData name="Daniel Khashabi" userId="62390808-c838-45e6-be59-d6fd0d208bc8" providerId="ADAL" clId="{0439EC8E-7C60-FD47-90A2-6D462D5C00F4}" dt="2023-01-11T00:57:24.502" v="503"/>
          <ac:spMkLst>
            <pc:docMk/>
            <pc:sldMk cId="2772866417" sldId="1617"/>
            <ac:spMk id="22" creationId="{5F41F5D6-5AC0-E165-48FC-D590E73F1357}"/>
          </ac:spMkLst>
        </pc:spChg>
        <pc:spChg chg="mod">
          <ac:chgData name="Daniel Khashabi" userId="62390808-c838-45e6-be59-d6fd0d208bc8" providerId="ADAL" clId="{0439EC8E-7C60-FD47-90A2-6D462D5C00F4}" dt="2023-01-11T00:57:24.502" v="503"/>
          <ac:spMkLst>
            <pc:docMk/>
            <pc:sldMk cId="2772866417" sldId="1617"/>
            <ac:spMk id="25" creationId="{4F6FC934-D1B8-1707-6387-EECD02D5F991}"/>
          </ac:spMkLst>
        </pc:spChg>
        <pc:spChg chg="mod">
          <ac:chgData name="Daniel Khashabi" userId="62390808-c838-45e6-be59-d6fd0d208bc8" providerId="ADAL" clId="{0439EC8E-7C60-FD47-90A2-6D462D5C00F4}" dt="2023-01-11T00:57:24.502" v="503"/>
          <ac:spMkLst>
            <pc:docMk/>
            <pc:sldMk cId="2772866417" sldId="1617"/>
            <ac:spMk id="26" creationId="{082B7E43-F6AA-F2C8-6C31-C60686B3E19E}"/>
          </ac:spMkLst>
        </pc:spChg>
        <pc:spChg chg="mod">
          <ac:chgData name="Daniel Khashabi" userId="62390808-c838-45e6-be59-d6fd0d208bc8" providerId="ADAL" clId="{0439EC8E-7C60-FD47-90A2-6D462D5C00F4}" dt="2023-01-11T00:57:24.502" v="503"/>
          <ac:spMkLst>
            <pc:docMk/>
            <pc:sldMk cId="2772866417" sldId="1617"/>
            <ac:spMk id="27" creationId="{019C1802-AB76-2BB1-7CB7-AFC5A93C3371}"/>
          </ac:spMkLst>
        </pc:spChg>
        <pc:spChg chg="mod">
          <ac:chgData name="Daniel Khashabi" userId="62390808-c838-45e6-be59-d6fd0d208bc8" providerId="ADAL" clId="{0439EC8E-7C60-FD47-90A2-6D462D5C00F4}" dt="2023-01-11T00:57:24.502" v="503"/>
          <ac:spMkLst>
            <pc:docMk/>
            <pc:sldMk cId="2772866417" sldId="1617"/>
            <ac:spMk id="28" creationId="{1503E800-03F6-F0C7-19EB-098227C7B1E7}"/>
          </ac:spMkLst>
        </pc:spChg>
        <pc:spChg chg="mod">
          <ac:chgData name="Daniel Khashabi" userId="62390808-c838-45e6-be59-d6fd0d208bc8" providerId="ADAL" clId="{0439EC8E-7C60-FD47-90A2-6D462D5C00F4}" dt="2023-01-11T00:57:24.502" v="503"/>
          <ac:spMkLst>
            <pc:docMk/>
            <pc:sldMk cId="2772866417" sldId="1617"/>
            <ac:spMk id="29" creationId="{B7D58CA8-E1B2-BA35-0B8D-4B31986D64F8}"/>
          </ac:spMkLst>
        </pc:spChg>
        <pc:spChg chg="mod">
          <ac:chgData name="Daniel Khashabi" userId="62390808-c838-45e6-be59-d6fd0d208bc8" providerId="ADAL" clId="{0439EC8E-7C60-FD47-90A2-6D462D5C00F4}" dt="2023-01-11T00:57:24.502" v="503"/>
          <ac:spMkLst>
            <pc:docMk/>
            <pc:sldMk cId="2772866417" sldId="1617"/>
            <ac:spMk id="30" creationId="{9DBC8D66-39AD-808B-8BFC-CBB1558018AB}"/>
          </ac:spMkLst>
        </pc:spChg>
        <pc:spChg chg="mod">
          <ac:chgData name="Daniel Khashabi" userId="62390808-c838-45e6-be59-d6fd0d208bc8" providerId="ADAL" clId="{0439EC8E-7C60-FD47-90A2-6D462D5C00F4}" dt="2023-01-11T00:57:24.502" v="503"/>
          <ac:spMkLst>
            <pc:docMk/>
            <pc:sldMk cId="2772866417" sldId="1617"/>
            <ac:spMk id="37" creationId="{27FD3151-EC6F-D61B-FDC1-F6EF65C6E5F3}"/>
          </ac:spMkLst>
        </pc:spChg>
        <pc:spChg chg="mod">
          <ac:chgData name="Daniel Khashabi" userId="62390808-c838-45e6-be59-d6fd0d208bc8" providerId="ADAL" clId="{0439EC8E-7C60-FD47-90A2-6D462D5C00F4}" dt="2023-01-11T00:57:24.502" v="503"/>
          <ac:spMkLst>
            <pc:docMk/>
            <pc:sldMk cId="2772866417" sldId="1617"/>
            <ac:spMk id="38" creationId="{252A91A1-CCEE-D3E1-81E6-7361ED46B8B4}"/>
          </ac:spMkLst>
        </pc:spChg>
        <pc:spChg chg="mod">
          <ac:chgData name="Daniel Khashabi" userId="62390808-c838-45e6-be59-d6fd0d208bc8" providerId="ADAL" clId="{0439EC8E-7C60-FD47-90A2-6D462D5C00F4}" dt="2023-01-11T00:57:24.502" v="503"/>
          <ac:spMkLst>
            <pc:docMk/>
            <pc:sldMk cId="2772866417" sldId="1617"/>
            <ac:spMk id="39" creationId="{D8919D0B-03F6-75D2-67CE-700430048D0B}"/>
          </ac:spMkLst>
        </pc:spChg>
        <pc:spChg chg="mod">
          <ac:chgData name="Daniel Khashabi" userId="62390808-c838-45e6-be59-d6fd0d208bc8" providerId="ADAL" clId="{0439EC8E-7C60-FD47-90A2-6D462D5C00F4}" dt="2023-01-11T00:57:24.502" v="503"/>
          <ac:spMkLst>
            <pc:docMk/>
            <pc:sldMk cId="2772866417" sldId="1617"/>
            <ac:spMk id="40" creationId="{6EDAFD65-0267-8B63-C7D5-2DC5FB31B6F6}"/>
          </ac:spMkLst>
        </pc:spChg>
        <pc:spChg chg="mod">
          <ac:chgData name="Daniel Khashabi" userId="62390808-c838-45e6-be59-d6fd0d208bc8" providerId="ADAL" clId="{0439EC8E-7C60-FD47-90A2-6D462D5C00F4}" dt="2023-01-11T00:57:24.502" v="503"/>
          <ac:spMkLst>
            <pc:docMk/>
            <pc:sldMk cId="2772866417" sldId="1617"/>
            <ac:spMk id="41" creationId="{04BC61B6-BC9E-F8A3-C260-69462BEC6E18}"/>
          </ac:spMkLst>
        </pc:spChg>
        <pc:spChg chg="mod">
          <ac:chgData name="Daniel Khashabi" userId="62390808-c838-45e6-be59-d6fd0d208bc8" providerId="ADAL" clId="{0439EC8E-7C60-FD47-90A2-6D462D5C00F4}" dt="2023-01-11T00:57:24.502" v="503"/>
          <ac:spMkLst>
            <pc:docMk/>
            <pc:sldMk cId="2772866417" sldId="1617"/>
            <ac:spMk id="42" creationId="{9FCD99F5-C896-9DB4-024D-4E079E521DFC}"/>
          </ac:spMkLst>
        </pc:spChg>
        <pc:spChg chg="mod">
          <ac:chgData name="Daniel Khashabi" userId="62390808-c838-45e6-be59-d6fd0d208bc8" providerId="ADAL" clId="{0439EC8E-7C60-FD47-90A2-6D462D5C00F4}" dt="2023-01-11T00:57:24.502" v="503"/>
          <ac:spMkLst>
            <pc:docMk/>
            <pc:sldMk cId="2772866417" sldId="1617"/>
            <ac:spMk id="43" creationId="{8D029C79-5F2B-030D-5A58-E4A2E6A35E16}"/>
          </ac:spMkLst>
        </pc:spChg>
        <pc:spChg chg="mod">
          <ac:chgData name="Daniel Khashabi" userId="62390808-c838-45e6-be59-d6fd0d208bc8" providerId="ADAL" clId="{0439EC8E-7C60-FD47-90A2-6D462D5C00F4}" dt="2023-01-11T00:57:24.502" v="503"/>
          <ac:spMkLst>
            <pc:docMk/>
            <pc:sldMk cId="2772866417" sldId="1617"/>
            <ac:spMk id="44" creationId="{748C98E8-FBB9-C66C-5271-6685E2C5FB0D}"/>
          </ac:spMkLst>
        </pc:spChg>
        <pc:spChg chg="mod">
          <ac:chgData name="Daniel Khashabi" userId="62390808-c838-45e6-be59-d6fd0d208bc8" providerId="ADAL" clId="{0439EC8E-7C60-FD47-90A2-6D462D5C00F4}" dt="2023-01-11T00:57:24.502" v="503"/>
          <ac:spMkLst>
            <pc:docMk/>
            <pc:sldMk cId="2772866417" sldId="1617"/>
            <ac:spMk id="49" creationId="{A46EBD32-73FD-F055-706F-4F51AF97868B}"/>
          </ac:spMkLst>
        </pc:spChg>
        <pc:spChg chg="mod">
          <ac:chgData name="Daniel Khashabi" userId="62390808-c838-45e6-be59-d6fd0d208bc8" providerId="ADAL" clId="{0439EC8E-7C60-FD47-90A2-6D462D5C00F4}" dt="2023-01-11T00:57:24.502" v="503"/>
          <ac:spMkLst>
            <pc:docMk/>
            <pc:sldMk cId="2772866417" sldId="1617"/>
            <ac:spMk id="50" creationId="{4D79DD58-2134-ADAE-6AEF-A5E1905F8088}"/>
          </ac:spMkLst>
        </pc:spChg>
        <pc:spChg chg="mod">
          <ac:chgData name="Daniel Khashabi" userId="62390808-c838-45e6-be59-d6fd0d208bc8" providerId="ADAL" clId="{0439EC8E-7C60-FD47-90A2-6D462D5C00F4}" dt="2023-01-11T00:57:24.502" v="503"/>
          <ac:spMkLst>
            <pc:docMk/>
            <pc:sldMk cId="2772866417" sldId="1617"/>
            <ac:spMk id="51" creationId="{743CAFAF-E7CA-8E81-FD02-E149EA13888A}"/>
          </ac:spMkLst>
        </pc:spChg>
        <pc:spChg chg="mod">
          <ac:chgData name="Daniel Khashabi" userId="62390808-c838-45e6-be59-d6fd0d208bc8" providerId="ADAL" clId="{0439EC8E-7C60-FD47-90A2-6D462D5C00F4}" dt="2023-01-11T00:57:24.502" v="503"/>
          <ac:spMkLst>
            <pc:docMk/>
            <pc:sldMk cId="2772866417" sldId="1617"/>
            <ac:spMk id="60" creationId="{594A1929-FCFD-4119-F59F-07430367B6A8}"/>
          </ac:spMkLst>
        </pc:spChg>
        <pc:spChg chg="mod">
          <ac:chgData name="Daniel Khashabi" userId="62390808-c838-45e6-be59-d6fd0d208bc8" providerId="ADAL" clId="{0439EC8E-7C60-FD47-90A2-6D462D5C00F4}" dt="2023-01-11T00:57:24.502" v="503"/>
          <ac:spMkLst>
            <pc:docMk/>
            <pc:sldMk cId="2772866417" sldId="1617"/>
            <ac:spMk id="61" creationId="{0674880C-667E-1E98-D6F7-F1C6EBFA7453}"/>
          </ac:spMkLst>
        </pc:spChg>
        <pc:spChg chg="mod">
          <ac:chgData name="Daniel Khashabi" userId="62390808-c838-45e6-be59-d6fd0d208bc8" providerId="ADAL" clId="{0439EC8E-7C60-FD47-90A2-6D462D5C00F4}" dt="2023-01-11T00:57:24.502" v="503"/>
          <ac:spMkLst>
            <pc:docMk/>
            <pc:sldMk cId="2772866417" sldId="1617"/>
            <ac:spMk id="62" creationId="{0B1A8DB0-57D9-5A4A-3B6E-2BB2BCF0C56D}"/>
          </ac:spMkLst>
        </pc:spChg>
        <pc:spChg chg="mod">
          <ac:chgData name="Daniel Khashabi" userId="62390808-c838-45e6-be59-d6fd0d208bc8" providerId="ADAL" clId="{0439EC8E-7C60-FD47-90A2-6D462D5C00F4}" dt="2023-01-11T00:57:24.502" v="503"/>
          <ac:spMkLst>
            <pc:docMk/>
            <pc:sldMk cId="2772866417" sldId="1617"/>
            <ac:spMk id="63" creationId="{53052C9F-30AB-DCD7-6802-F10392EFA663}"/>
          </ac:spMkLst>
        </pc:spChg>
        <pc:spChg chg="mod">
          <ac:chgData name="Daniel Khashabi" userId="62390808-c838-45e6-be59-d6fd0d208bc8" providerId="ADAL" clId="{0439EC8E-7C60-FD47-90A2-6D462D5C00F4}" dt="2023-01-11T00:57:24.502" v="503"/>
          <ac:spMkLst>
            <pc:docMk/>
            <pc:sldMk cId="2772866417" sldId="1617"/>
            <ac:spMk id="64" creationId="{06AC2E08-CA5A-4B42-69CB-12C009C8481B}"/>
          </ac:spMkLst>
        </pc:spChg>
        <pc:spChg chg="mod">
          <ac:chgData name="Daniel Khashabi" userId="62390808-c838-45e6-be59-d6fd0d208bc8" providerId="ADAL" clId="{0439EC8E-7C60-FD47-90A2-6D462D5C00F4}" dt="2023-01-11T00:57:24.502" v="503"/>
          <ac:spMkLst>
            <pc:docMk/>
            <pc:sldMk cId="2772866417" sldId="1617"/>
            <ac:spMk id="65" creationId="{090BA7A6-12CB-8FC4-1962-4237260C4A22}"/>
          </ac:spMkLst>
        </pc:spChg>
        <pc:spChg chg="mod">
          <ac:chgData name="Daniel Khashabi" userId="62390808-c838-45e6-be59-d6fd0d208bc8" providerId="ADAL" clId="{0439EC8E-7C60-FD47-90A2-6D462D5C00F4}" dt="2023-01-11T00:57:24.502" v="503"/>
          <ac:spMkLst>
            <pc:docMk/>
            <pc:sldMk cId="2772866417" sldId="1617"/>
            <ac:spMk id="70" creationId="{F8B30533-4510-FCE5-B2C9-9BE083838BE5}"/>
          </ac:spMkLst>
        </pc:spChg>
        <pc:spChg chg="mod">
          <ac:chgData name="Daniel Khashabi" userId="62390808-c838-45e6-be59-d6fd0d208bc8" providerId="ADAL" clId="{0439EC8E-7C60-FD47-90A2-6D462D5C00F4}" dt="2023-01-11T00:57:24.502" v="503"/>
          <ac:spMkLst>
            <pc:docMk/>
            <pc:sldMk cId="2772866417" sldId="1617"/>
            <ac:spMk id="71" creationId="{1539C76B-D283-179F-B27F-6B0BC334DDDB}"/>
          </ac:spMkLst>
        </pc:spChg>
        <pc:spChg chg="mod">
          <ac:chgData name="Daniel Khashabi" userId="62390808-c838-45e6-be59-d6fd0d208bc8" providerId="ADAL" clId="{0439EC8E-7C60-FD47-90A2-6D462D5C00F4}" dt="2023-01-11T00:57:24.502" v="503"/>
          <ac:spMkLst>
            <pc:docMk/>
            <pc:sldMk cId="2772866417" sldId="1617"/>
            <ac:spMk id="72" creationId="{6198D14A-B413-4D74-2253-B13CCCE0616C}"/>
          </ac:spMkLst>
        </pc:spChg>
        <pc:spChg chg="mod">
          <ac:chgData name="Daniel Khashabi" userId="62390808-c838-45e6-be59-d6fd0d208bc8" providerId="ADAL" clId="{0439EC8E-7C60-FD47-90A2-6D462D5C00F4}" dt="2023-01-11T00:57:24.502" v="503"/>
          <ac:spMkLst>
            <pc:docMk/>
            <pc:sldMk cId="2772866417" sldId="1617"/>
            <ac:spMk id="73" creationId="{711D89AB-DE66-2B77-192B-DD226A7E3FC7}"/>
          </ac:spMkLst>
        </pc:spChg>
        <pc:spChg chg="mod">
          <ac:chgData name="Daniel Khashabi" userId="62390808-c838-45e6-be59-d6fd0d208bc8" providerId="ADAL" clId="{0439EC8E-7C60-FD47-90A2-6D462D5C00F4}" dt="2023-01-11T00:57:24.502" v="503"/>
          <ac:spMkLst>
            <pc:docMk/>
            <pc:sldMk cId="2772866417" sldId="1617"/>
            <ac:spMk id="74" creationId="{1162C052-9858-2BBA-884D-1F77AD757806}"/>
          </ac:spMkLst>
        </pc:spChg>
        <pc:spChg chg="mod">
          <ac:chgData name="Daniel Khashabi" userId="62390808-c838-45e6-be59-d6fd0d208bc8" providerId="ADAL" clId="{0439EC8E-7C60-FD47-90A2-6D462D5C00F4}" dt="2023-01-11T00:57:24.502" v="503"/>
          <ac:spMkLst>
            <pc:docMk/>
            <pc:sldMk cId="2772866417" sldId="1617"/>
            <ac:spMk id="76" creationId="{F6D10EC4-98AD-4E80-607E-F293C2ACF9D1}"/>
          </ac:spMkLst>
        </pc:spChg>
        <pc:spChg chg="mod">
          <ac:chgData name="Daniel Khashabi" userId="62390808-c838-45e6-be59-d6fd0d208bc8" providerId="ADAL" clId="{0439EC8E-7C60-FD47-90A2-6D462D5C00F4}" dt="2023-01-11T00:57:24.502" v="503"/>
          <ac:spMkLst>
            <pc:docMk/>
            <pc:sldMk cId="2772866417" sldId="1617"/>
            <ac:spMk id="78" creationId="{AE88C546-7DB8-32D8-74D0-2F2788ABF7F6}"/>
          </ac:spMkLst>
        </pc:spChg>
        <pc:spChg chg="mod">
          <ac:chgData name="Daniel Khashabi" userId="62390808-c838-45e6-be59-d6fd0d208bc8" providerId="ADAL" clId="{0439EC8E-7C60-FD47-90A2-6D462D5C00F4}" dt="2023-01-11T00:57:24.502" v="503"/>
          <ac:spMkLst>
            <pc:docMk/>
            <pc:sldMk cId="2772866417" sldId="1617"/>
            <ac:spMk id="79" creationId="{C164FD82-46A0-85AF-6BC4-99DD0022BFDD}"/>
          </ac:spMkLst>
        </pc:spChg>
        <pc:spChg chg="mod">
          <ac:chgData name="Daniel Khashabi" userId="62390808-c838-45e6-be59-d6fd0d208bc8" providerId="ADAL" clId="{0439EC8E-7C60-FD47-90A2-6D462D5C00F4}" dt="2023-01-11T00:57:24.502" v="503"/>
          <ac:spMkLst>
            <pc:docMk/>
            <pc:sldMk cId="2772866417" sldId="1617"/>
            <ac:spMk id="80" creationId="{1910C4F5-8206-ED07-6A9B-3B236A65148B}"/>
          </ac:spMkLst>
        </pc:spChg>
        <pc:spChg chg="mod">
          <ac:chgData name="Daniel Khashabi" userId="62390808-c838-45e6-be59-d6fd0d208bc8" providerId="ADAL" clId="{0439EC8E-7C60-FD47-90A2-6D462D5C00F4}" dt="2023-01-11T00:57:24.502" v="503"/>
          <ac:spMkLst>
            <pc:docMk/>
            <pc:sldMk cId="2772866417" sldId="1617"/>
            <ac:spMk id="81" creationId="{BFCA7D9C-67E5-47A6-55CF-D45A35009F88}"/>
          </ac:spMkLst>
        </pc:spChg>
        <pc:spChg chg="mod">
          <ac:chgData name="Daniel Khashabi" userId="62390808-c838-45e6-be59-d6fd0d208bc8" providerId="ADAL" clId="{0439EC8E-7C60-FD47-90A2-6D462D5C00F4}" dt="2023-01-11T00:57:24.502" v="503"/>
          <ac:spMkLst>
            <pc:docMk/>
            <pc:sldMk cId="2772866417" sldId="1617"/>
            <ac:spMk id="82" creationId="{566D775E-748E-C5E0-FC18-9065BE19C46B}"/>
          </ac:spMkLst>
        </pc:spChg>
        <pc:spChg chg="mod">
          <ac:chgData name="Daniel Khashabi" userId="62390808-c838-45e6-be59-d6fd0d208bc8" providerId="ADAL" clId="{0439EC8E-7C60-FD47-90A2-6D462D5C00F4}" dt="2023-01-11T00:57:24.502" v="503"/>
          <ac:spMkLst>
            <pc:docMk/>
            <pc:sldMk cId="2772866417" sldId="1617"/>
            <ac:spMk id="93" creationId="{BC311B3C-A334-1F24-F1D1-F971EFD3651A}"/>
          </ac:spMkLst>
        </pc:spChg>
        <pc:spChg chg="mod">
          <ac:chgData name="Daniel Khashabi" userId="62390808-c838-45e6-be59-d6fd0d208bc8" providerId="ADAL" clId="{0439EC8E-7C60-FD47-90A2-6D462D5C00F4}" dt="2023-01-11T00:57:24.502" v="503"/>
          <ac:spMkLst>
            <pc:docMk/>
            <pc:sldMk cId="2772866417" sldId="1617"/>
            <ac:spMk id="95" creationId="{DBBDAA60-18C7-93EF-DE12-388812D0C97C}"/>
          </ac:spMkLst>
        </pc:spChg>
        <pc:spChg chg="mod">
          <ac:chgData name="Daniel Khashabi" userId="62390808-c838-45e6-be59-d6fd0d208bc8" providerId="ADAL" clId="{0439EC8E-7C60-FD47-90A2-6D462D5C00F4}" dt="2023-01-11T00:57:24.502" v="503"/>
          <ac:spMkLst>
            <pc:docMk/>
            <pc:sldMk cId="2772866417" sldId="1617"/>
            <ac:spMk id="107" creationId="{9A7EF8D7-7CE7-1202-634A-47B32212A1B6}"/>
          </ac:spMkLst>
        </pc:spChg>
        <pc:spChg chg="mod">
          <ac:chgData name="Daniel Khashabi" userId="62390808-c838-45e6-be59-d6fd0d208bc8" providerId="ADAL" clId="{0439EC8E-7C60-FD47-90A2-6D462D5C00F4}" dt="2023-01-11T00:57:24.502" v="503"/>
          <ac:spMkLst>
            <pc:docMk/>
            <pc:sldMk cId="2772866417" sldId="1617"/>
            <ac:spMk id="114" creationId="{C000C909-CBBF-C660-871D-271DDB8F9E99}"/>
          </ac:spMkLst>
        </pc:spChg>
        <pc:spChg chg="mod">
          <ac:chgData name="Daniel Khashabi" userId="62390808-c838-45e6-be59-d6fd0d208bc8" providerId="ADAL" clId="{0439EC8E-7C60-FD47-90A2-6D462D5C00F4}" dt="2023-01-11T00:57:24.502" v="503"/>
          <ac:spMkLst>
            <pc:docMk/>
            <pc:sldMk cId="2772866417" sldId="1617"/>
            <ac:spMk id="121" creationId="{8F3671AF-D0ED-7898-CAD9-D4A5E410F115}"/>
          </ac:spMkLst>
        </pc:spChg>
        <pc:spChg chg="mod">
          <ac:chgData name="Daniel Khashabi" userId="62390808-c838-45e6-be59-d6fd0d208bc8" providerId="ADAL" clId="{0439EC8E-7C60-FD47-90A2-6D462D5C00F4}" dt="2023-01-11T00:57:24.502" v="503"/>
          <ac:spMkLst>
            <pc:docMk/>
            <pc:sldMk cId="2772866417" sldId="1617"/>
            <ac:spMk id="154" creationId="{0E1A55C4-99E6-7E32-4228-7F1BC7BE6651}"/>
          </ac:spMkLst>
        </pc:spChg>
      </pc:sldChg>
      <pc:sldChg chg="modSp add mod modNotes">
        <pc:chgData name="Daniel Khashabi" userId="62390808-c838-45e6-be59-d6fd0d208bc8" providerId="ADAL" clId="{0439EC8E-7C60-FD47-90A2-6D462D5C00F4}" dt="2023-01-11T00:57:24.502" v="503"/>
        <pc:sldMkLst>
          <pc:docMk/>
          <pc:sldMk cId="2892059775" sldId="1618"/>
        </pc:sldMkLst>
        <pc:spChg chg="mod">
          <ac:chgData name="Daniel Khashabi" userId="62390808-c838-45e6-be59-d6fd0d208bc8" providerId="ADAL" clId="{0439EC8E-7C60-FD47-90A2-6D462D5C00F4}" dt="2023-01-11T00:57:24.502" v="503"/>
          <ac:spMkLst>
            <pc:docMk/>
            <pc:sldMk cId="2892059775" sldId="1618"/>
            <ac:spMk id="4" creationId="{86017B22-7C21-F04B-4F88-58E7E7CA332C}"/>
          </ac:spMkLst>
        </pc:spChg>
        <pc:spChg chg="mod">
          <ac:chgData name="Daniel Khashabi" userId="62390808-c838-45e6-be59-d6fd0d208bc8" providerId="ADAL" clId="{0439EC8E-7C60-FD47-90A2-6D462D5C00F4}" dt="2023-01-11T00:57:24.502" v="503"/>
          <ac:spMkLst>
            <pc:docMk/>
            <pc:sldMk cId="2892059775" sldId="1618"/>
            <ac:spMk id="5" creationId="{0996E6CE-4CCF-813C-64B9-448830884C29}"/>
          </ac:spMkLst>
        </pc:spChg>
        <pc:spChg chg="mod">
          <ac:chgData name="Daniel Khashabi" userId="62390808-c838-45e6-be59-d6fd0d208bc8" providerId="ADAL" clId="{0439EC8E-7C60-FD47-90A2-6D462D5C00F4}" dt="2023-01-11T00:57:24.502" v="503"/>
          <ac:spMkLst>
            <pc:docMk/>
            <pc:sldMk cId="2892059775" sldId="1618"/>
            <ac:spMk id="6" creationId="{2A0C8778-88E2-0944-059D-85BDD5C6A549}"/>
          </ac:spMkLst>
        </pc:spChg>
        <pc:spChg chg="mod">
          <ac:chgData name="Daniel Khashabi" userId="62390808-c838-45e6-be59-d6fd0d208bc8" providerId="ADAL" clId="{0439EC8E-7C60-FD47-90A2-6D462D5C00F4}" dt="2023-01-11T00:57:24.502" v="503"/>
          <ac:spMkLst>
            <pc:docMk/>
            <pc:sldMk cId="2892059775" sldId="1618"/>
            <ac:spMk id="7" creationId="{39461898-4387-EFE2-19F6-A757A28673A6}"/>
          </ac:spMkLst>
        </pc:spChg>
        <pc:spChg chg="mod">
          <ac:chgData name="Daniel Khashabi" userId="62390808-c838-45e6-be59-d6fd0d208bc8" providerId="ADAL" clId="{0439EC8E-7C60-FD47-90A2-6D462D5C00F4}" dt="2023-01-11T00:57:24.502" v="503"/>
          <ac:spMkLst>
            <pc:docMk/>
            <pc:sldMk cId="2892059775" sldId="1618"/>
            <ac:spMk id="8" creationId="{74E461D6-5837-F3B3-A53F-073118A3B85D}"/>
          </ac:spMkLst>
        </pc:spChg>
        <pc:spChg chg="mod">
          <ac:chgData name="Daniel Khashabi" userId="62390808-c838-45e6-be59-d6fd0d208bc8" providerId="ADAL" clId="{0439EC8E-7C60-FD47-90A2-6D462D5C00F4}" dt="2023-01-11T00:57:24.502" v="503"/>
          <ac:spMkLst>
            <pc:docMk/>
            <pc:sldMk cId="2892059775" sldId="1618"/>
            <ac:spMk id="9" creationId="{E215B509-F27A-53AD-A522-91F3073342BE}"/>
          </ac:spMkLst>
        </pc:spChg>
        <pc:spChg chg="mod">
          <ac:chgData name="Daniel Khashabi" userId="62390808-c838-45e6-be59-d6fd0d208bc8" providerId="ADAL" clId="{0439EC8E-7C60-FD47-90A2-6D462D5C00F4}" dt="2023-01-11T00:57:24.502" v="503"/>
          <ac:spMkLst>
            <pc:docMk/>
            <pc:sldMk cId="2892059775" sldId="1618"/>
            <ac:spMk id="10" creationId="{91BA1FD3-B7AA-33CC-60EC-5D9F502D3C1C}"/>
          </ac:spMkLst>
        </pc:spChg>
        <pc:spChg chg="mod">
          <ac:chgData name="Daniel Khashabi" userId="62390808-c838-45e6-be59-d6fd0d208bc8" providerId="ADAL" clId="{0439EC8E-7C60-FD47-90A2-6D462D5C00F4}" dt="2023-01-11T00:57:24.502" v="503"/>
          <ac:spMkLst>
            <pc:docMk/>
            <pc:sldMk cId="2892059775" sldId="1618"/>
            <ac:spMk id="15" creationId="{6D2400EA-94C6-D025-290F-D884FB0CE89D}"/>
          </ac:spMkLst>
        </pc:spChg>
        <pc:spChg chg="mod">
          <ac:chgData name="Daniel Khashabi" userId="62390808-c838-45e6-be59-d6fd0d208bc8" providerId="ADAL" clId="{0439EC8E-7C60-FD47-90A2-6D462D5C00F4}" dt="2023-01-11T00:57:24.502" v="503"/>
          <ac:spMkLst>
            <pc:docMk/>
            <pc:sldMk cId="2892059775" sldId="1618"/>
            <ac:spMk id="16" creationId="{A1D1865A-2018-7972-784B-DA6392D6D18C}"/>
          </ac:spMkLst>
        </pc:spChg>
        <pc:spChg chg="mod">
          <ac:chgData name="Daniel Khashabi" userId="62390808-c838-45e6-be59-d6fd0d208bc8" providerId="ADAL" clId="{0439EC8E-7C60-FD47-90A2-6D462D5C00F4}" dt="2023-01-11T00:57:24.502" v="503"/>
          <ac:spMkLst>
            <pc:docMk/>
            <pc:sldMk cId="2892059775" sldId="1618"/>
            <ac:spMk id="17" creationId="{851D2A31-C799-3D94-6D28-A70CAD429C3F}"/>
          </ac:spMkLst>
        </pc:spChg>
        <pc:spChg chg="mod">
          <ac:chgData name="Daniel Khashabi" userId="62390808-c838-45e6-be59-d6fd0d208bc8" providerId="ADAL" clId="{0439EC8E-7C60-FD47-90A2-6D462D5C00F4}" dt="2023-01-11T00:57:24.502" v="503"/>
          <ac:spMkLst>
            <pc:docMk/>
            <pc:sldMk cId="2892059775" sldId="1618"/>
            <ac:spMk id="18" creationId="{CC8B955F-53CA-0B24-ADC9-4BA802D38646}"/>
          </ac:spMkLst>
        </pc:spChg>
        <pc:spChg chg="mod">
          <ac:chgData name="Daniel Khashabi" userId="62390808-c838-45e6-be59-d6fd0d208bc8" providerId="ADAL" clId="{0439EC8E-7C60-FD47-90A2-6D462D5C00F4}" dt="2023-01-11T00:57:24.502" v="503"/>
          <ac:spMkLst>
            <pc:docMk/>
            <pc:sldMk cId="2892059775" sldId="1618"/>
            <ac:spMk id="19" creationId="{F7221F2C-E3CF-EC78-9713-4B5DF570BE14}"/>
          </ac:spMkLst>
        </pc:spChg>
        <pc:spChg chg="mod">
          <ac:chgData name="Daniel Khashabi" userId="62390808-c838-45e6-be59-d6fd0d208bc8" providerId="ADAL" clId="{0439EC8E-7C60-FD47-90A2-6D462D5C00F4}" dt="2023-01-11T00:57:24.502" v="503"/>
          <ac:spMkLst>
            <pc:docMk/>
            <pc:sldMk cId="2892059775" sldId="1618"/>
            <ac:spMk id="20" creationId="{BBF4471C-92E2-A432-1CAB-6A09449A9E19}"/>
          </ac:spMkLst>
        </pc:spChg>
        <pc:spChg chg="mod">
          <ac:chgData name="Daniel Khashabi" userId="62390808-c838-45e6-be59-d6fd0d208bc8" providerId="ADAL" clId="{0439EC8E-7C60-FD47-90A2-6D462D5C00F4}" dt="2023-01-11T00:57:24.502" v="503"/>
          <ac:spMkLst>
            <pc:docMk/>
            <pc:sldMk cId="2892059775" sldId="1618"/>
            <ac:spMk id="21" creationId="{905055E4-9398-4054-F9A4-DCAF202673D1}"/>
          </ac:spMkLst>
        </pc:spChg>
        <pc:spChg chg="mod">
          <ac:chgData name="Daniel Khashabi" userId="62390808-c838-45e6-be59-d6fd0d208bc8" providerId="ADAL" clId="{0439EC8E-7C60-FD47-90A2-6D462D5C00F4}" dt="2023-01-11T00:57:24.502" v="503"/>
          <ac:spMkLst>
            <pc:docMk/>
            <pc:sldMk cId="2892059775" sldId="1618"/>
            <ac:spMk id="22" creationId="{5F41F5D6-5AC0-E165-48FC-D590E73F1357}"/>
          </ac:spMkLst>
        </pc:spChg>
        <pc:spChg chg="mod">
          <ac:chgData name="Daniel Khashabi" userId="62390808-c838-45e6-be59-d6fd0d208bc8" providerId="ADAL" clId="{0439EC8E-7C60-FD47-90A2-6D462D5C00F4}" dt="2023-01-11T00:57:24.502" v="503"/>
          <ac:spMkLst>
            <pc:docMk/>
            <pc:sldMk cId="2892059775" sldId="1618"/>
            <ac:spMk id="25" creationId="{4F6FC934-D1B8-1707-6387-EECD02D5F991}"/>
          </ac:spMkLst>
        </pc:spChg>
        <pc:spChg chg="mod">
          <ac:chgData name="Daniel Khashabi" userId="62390808-c838-45e6-be59-d6fd0d208bc8" providerId="ADAL" clId="{0439EC8E-7C60-FD47-90A2-6D462D5C00F4}" dt="2023-01-11T00:57:24.502" v="503"/>
          <ac:spMkLst>
            <pc:docMk/>
            <pc:sldMk cId="2892059775" sldId="1618"/>
            <ac:spMk id="26" creationId="{082B7E43-F6AA-F2C8-6C31-C60686B3E19E}"/>
          </ac:spMkLst>
        </pc:spChg>
        <pc:spChg chg="mod">
          <ac:chgData name="Daniel Khashabi" userId="62390808-c838-45e6-be59-d6fd0d208bc8" providerId="ADAL" clId="{0439EC8E-7C60-FD47-90A2-6D462D5C00F4}" dt="2023-01-11T00:57:24.502" v="503"/>
          <ac:spMkLst>
            <pc:docMk/>
            <pc:sldMk cId="2892059775" sldId="1618"/>
            <ac:spMk id="27" creationId="{019C1802-AB76-2BB1-7CB7-AFC5A93C3371}"/>
          </ac:spMkLst>
        </pc:spChg>
        <pc:spChg chg="mod">
          <ac:chgData name="Daniel Khashabi" userId="62390808-c838-45e6-be59-d6fd0d208bc8" providerId="ADAL" clId="{0439EC8E-7C60-FD47-90A2-6D462D5C00F4}" dt="2023-01-11T00:57:24.502" v="503"/>
          <ac:spMkLst>
            <pc:docMk/>
            <pc:sldMk cId="2892059775" sldId="1618"/>
            <ac:spMk id="28" creationId="{1503E800-03F6-F0C7-19EB-098227C7B1E7}"/>
          </ac:spMkLst>
        </pc:spChg>
        <pc:spChg chg="mod">
          <ac:chgData name="Daniel Khashabi" userId="62390808-c838-45e6-be59-d6fd0d208bc8" providerId="ADAL" clId="{0439EC8E-7C60-FD47-90A2-6D462D5C00F4}" dt="2023-01-11T00:57:24.502" v="503"/>
          <ac:spMkLst>
            <pc:docMk/>
            <pc:sldMk cId="2892059775" sldId="1618"/>
            <ac:spMk id="29" creationId="{B7D58CA8-E1B2-BA35-0B8D-4B31986D64F8}"/>
          </ac:spMkLst>
        </pc:spChg>
        <pc:spChg chg="mod">
          <ac:chgData name="Daniel Khashabi" userId="62390808-c838-45e6-be59-d6fd0d208bc8" providerId="ADAL" clId="{0439EC8E-7C60-FD47-90A2-6D462D5C00F4}" dt="2023-01-11T00:57:24.502" v="503"/>
          <ac:spMkLst>
            <pc:docMk/>
            <pc:sldMk cId="2892059775" sldId="1618"/>
            <ac:spMk id="30" creationId="{9DBC8D66-39AD-808B-8BFC-CBB1558018AB}"/>
          </ac:spMkLst>
        </pc:spChg>
        <pc:spChg chg="mod">
          <ac:chgData name="Daniel Khashabi" userId="62390808-c838-45e6-be59-d6fd0d208bc8" providerId="ADAL" clId="{0439EC8E-7C60-FD47-90A2-6D462D5C00F4}" dt="2023-01-11T00:57:24.502" v="503"/>
          <ac:spMkLst>
            <pc:docMk/>
            <pc:sldMk cId="2892059775" sldId="1618"/>
            <ac:spMk id="37" creationId="{27FD3151-EC6F-D61B-FDC1-F6EF65C6E5F3}"/>
          </ac:spMkLst>
        </pc:spChg>
        <pc:spChg chg="mod">
          <ac:chgData name="Daniel Khashabi" userId="62390808-c838-45e6-be59-d6fd0d208bc8" providerId="ADAL" clId="{0439EC8E-7C60-FD47-90A2-6D462D5C00F4}" dt="2023-01-11T00:57:24.502" v="503"/>
          <ac:spMkLst>
            <pc:docMk/>
            <pc:sldMk cId="2892059775" sldId="1618"/>
            <ac:spMk id="38" creationId="{252A91A1-CCEE-D3E1-81E6-7361ED46B8B4}"/>
          </ac:spMkLst>
        </pc:spChg>
        <pc:spChg chg="mod">
          <ac:chgData name="Daniel Khashabi" userId="62390808-c838-45e6-be59-d6fd0d208bc8" providerId="ADAL" clId="{0439EC8E-7C60-FD47-90A2-6D462D5C00F4}" dt="2023-01-11T00:57:24.502" v="503"/>
          <ac:spMkLst>
            <pc:docMk/>
            <pc:sldMk cId="2892059775" sldId="1618"/>
            <ac:spMk id="39" creationId="{D8919D0B-03F6-75D2-67CE-700430048D0B}"/>
          </ac:spMkLst>
        </pc:spChg>
        <pc:spChg chg="mod">
          <ac:chgData name="Daniel Khashabi" userId="62390808-c838-45e6-be59-d6fd0d208bc8" providerId="ADAL" clId="{0439EC8E-7C60-FD47-90A2-6D462D5C00F4}" dt="2023-01-11T00:57:24.502" v="503"/>
          <ac:spMkLst>
            <pc:docMk/>
            <pc:sldMk cId="2892059775" sldId="1618"/>
            <ac:spMk id="40" creationId="{6EDAFD65-0267-8B63-C7D5-2DC5FB31B6F6}"/>
          </ac:spMkLst>
        </pc:spChg>
        <pc:spChg chg="mod">
          <ac:chgData name="Daniel Khashabi" userId="62390808-c838-45e6-be59-d6fd0d208bc8" providerId="ADAL" clId="{0439EC8E-7C60-FD47-90A2-6D462D5C00F4}" dt="2023-01-11T00:57:24.502" v="503"/>
          <ac:spMkLst>
            <pc:docMk/>
            <pc:sldMk cId="2892059775" sldId="1618"/>
            <ac:spMk id="41" creationId="{04BC61B6-BC9E-F8A3-C260-69462BEC6E18}"/>
          </ac:spMkLst>
        </pc:spChg>
        <pc:spChg chg="mod">
          <ac:chgData name="Daniel Khashabi" userId="62390808-c838-45e6-be59-d6fd0d208bc8" providerId="ADAL" clId="{0439EC8E-7C60-FD47-90A2-6D462D5C00F4}" dt="2023-01-11T00:57:24.502" v="503"/>
          <ac:spMkLst>
            <pc:docMk/>
            <pc:sldMk cId="2892059775" sldId="1618"/>
            <ac:spMk id="42" creationId="{9FCD99F5-C896-9DB4-024D-4E079E521DFC}"/>
          </ac:spMkLst>
        </pc:spChg>
        <pc:spChg chg="mod">
          <ac:chgData name="Daniel Khashabi" userId="62390808-c838-45e6-be59-d6fd0d208bc8" providerId="ADAL" clId="{0439EC8E-7C60-FD47-90A2-6D462D5C00F4}" dt="2023-01-11T00:57:24.502" v="503"/>
          <ac:spMkLst>
            <pc:docMk/>
            <pc:sldMk cId="2892059775" sldId="1618"/>
            <ac:spMk id="43" creationId="{8D029C79-5F2B-030D-5A58-E4A2E6A35E16}"/>
          </ac:spMkLst>
        </pc:spChg>
        <pc:spChg chg="mod">
          <ac:chgData name="Daniel Khashabi" userId="62390808-c838-45e6-be59-d6fd0d208bc8" providerId="ADAL" clId="{0439EC8E-7C60-FD47-90A2-6D462D5C00F4}" dt="2023-01-11T00:57:24.502" v="503"/>
          <ac:spMkLst>
            <pc:docMk/>
            <pc:sldMk cId="2892059775" sldId="1618"/>
            <ac:spMk id="44" creationId="{748C98E8-FBB9-C66C-5271-6685E2C5FB0D}"/>
          </ac:spMkLst>
        </pc:spChg>
        <pc:spChg chg="mod">
          <ac:chgData name="Daniel Khashabi" userId="62390808-c838-45e6-be59-d6fd0d208bc8" providerId="ADAL" clId="{0439EC8E-7C60-FD47-90A2-6D462D5C00F4}" dt="2023-01-11T00:57:24.502" v="503"/>
          <ac:spMkLst>
            <pc:docMk/>
            <pc:sldMk cId="2892059775" sldId="1618"/>
            <ac:spMk id="49" creationId="{A46EBD32-73FD-F055-706F-4F51AF97868B}"/>
          </ac:spMkLst>
        </pc:spChg>
        <pc:spChg chg="mod">
          <ac:chgData name="Daniel Khashabi" userId="62390808-c838-45e6-be59-d6fd0d208bc8" providerId="ADAL" clId="{0439EC8E-7C60-FD47-90A2-6D462D5C00F4}" dt="2023-01-11T00:57:24.502" v="503"/>
          <ac:spMkLst>
            <pc:docMk/>
            <pc:sldMk cId="2892059775" sldId="1618"/>
            <ac:spMk id="50" creationId="{4D79DD58-2134-ADAE-6AEF-A5E1905F8088}"/>
          </ac:spMkLst>
        </pc:spChg>
        <pc:spChg chg="mod">
          <ac:chgData name="Daniel Khashabi" userId="62390808-c838-45e6-be59-d6fd0d208bc8" providerId="ADAL" clId="{0439EC8E-7C60-FD47-90A2-6D462D5C00F4}" dt="2023-01-11T00:57:24.502" v="503"/>
          <ac:spMkLst>
            <pc:docMk/>
            <pc:sldMk cId="2892059775" sldId="1618"/>
            <ac:spMk id="60" creationId="{594A1929-FCFD-4119-F59F-07430367B6A8}"/>
          </ac:spMkLst>
        </pc:spChg>
        <pc:spChg chg="mod">
          <ac:chgData name="Daniel Khashabi" userId="62390808-c838-45e6-be59-d6fd0d208bc8" providerId="ADAL" clId="{0439EC8E-7C60-FD47-90A2-6D462D5C00F4}" dt="2023-01-11T00:57:24.502" v="503"/>
          <ac:spMkLst>
            <pc:docMk/>
            <pc:sldMk cId="2892059775" sldId="1618"/>
            <ac:spMk id="61" creationId="{0674880C-667E-1E98-D6F7-F1C6EBFA7453}"/>
          </ac:spMkLst>
        </pc:spChg>
        <pc:spChg chg="mod">
          <ac:chgData name="Daniel Khashabi" userId="62390808-c838-45e6-be59-d6fd0d208bc8" providerId="ADAL" clId="{0439EC8E-7C60-FD47-90A2-6D462D5C00F4}" dt="2023-01-11T00:57:24.502" v="503"/>
          <ac:spMkLst>
            <pc:docMk/>
            <pc:sldMk cId="2892059775" sldId="1618"/>
            <ac:spMk id="62" creationId="{0B1A8DB0-57D9-5A4A-3B6E-2BB2BCF0C56D}"/>
          </ac:spMkLst>
        </pc:spChg>
        <pc:spChg chg="mod">
          <ac:chgData name="Daniel Khashabi" userId="62390808-c838-45e6-be59-d6fd0d208bc8" providerId="ADAL" clId="{0439EC8E-7C60-FD47-90A2-6D462D5C00F4}" dt="2023-01-11T00:57:24.502" v="503"/>
          <ac:spMkLst>
            <pc:docMk/>
            <pc:sldMk cId="2892059775" sldId="1618"/>
            <ac:spMk id="63" creationId="{53052C9F-30AB-DCD7-6802-F10392EFA663}"/>
          </ac:spMkLst>
        </pc:spChg>
        <pc:spChg chg="mod">
          <ac:chgData name="Daniel Khashabi" userId="62390808-c838-45e6-be59-d6fd0d208bc8" providerId="ADAL" clId="{0439EC8E-7C60-FD47-90A2-6D462D5C00F4}" dt="2023-01-11T00:57:24.502" v="503"/>
          <ac:spMkLst>
            <pc:docMk/>
            <pc:sldMk cId="2892059775" sldId="1618"/>
            <ac:spMk id="64" creationId="{06AC2E08-CA5A-4B42-69CB-12C009C8481B}"/>
          </ac:spMkLst>
        </pc:spChg>
        <pc:spChg chg="mod">
          <ac:chgData name="Daniel Khashabi" userId="62390808-c838-45e6-be59-d6fd0d208bc8" providerId="ADAL" clId="{0439EC8E-7C60-FD47-90A2-6D462D5C00F4}" dt="2023-01-11T00:57:24.502" v="503"/>
          <ac:spMkLst>
            <pc:docMk/>
            <pc:sldMk cId="2892059775" sldId="1618"/>
            <ac:spMk id="65" creationId="{090BA7A6-12CB-8FC4-1962-4237260C4A22}"/>
          </ac:spMkLst>
        </pc:spChg>
        <pc:spChg chg="mod">
          <ac:chgData name="Daniel Khashabi" userId="62390808-c838-45e6-be59-d6fd0d208bc8" providerId="ADAL" clId="{0439EC8E-7C60-FD47-90A2-6D462D5C00F4}" dt="2023-01-11T00:57:24.502" v="503"/>
          <ac:spMkLst>
            <pc:docMk/>
            <pc:sldMk cId="2892059775" sldId="1618"/>
            <ac:spMk id="70" creationId="{F8B30533-4510-FCE5-B2C9-9BE083838BE5}"/>
          </ac:spMkLst>
        </pc:spChg>
        <pc:spChg chg="mod">
          <ac:chgData name="Daniel Khashabi" userId="62390808-c838-45e6-be59-d6fd0d208bc8" providerId="ADAL" clId="{0439EC8E-7C60-FD47-90A2-6D462D5C00F4}" dt="2023-01-11T00:57:24.502" v="503"/>
          <ac:spMkLst>
            <pc:docMk/>
            <pc:sldMk cId="2892059775" sldId="1618"/>
            <ac:spMk id="71" creationId="{1539C76B-D283-179F-B27F-6B0BC334DDDB}"/>
          </ac:spMkLst>
        </pc:spChg>
        <pc:spChg chg="mod">
          <ac:chgData name="Daniel Khashabi" userId="62390808-c838-45e6-be59-d6fd0d208bc8" providerId="ADAL" clId="{0439EC8E-7C60-FD47-90A2-6D462D5C00F4}" dt="2023-01-11T00:57:24.502" v="503"/>
          <ac:spMkLst>
            <pc:docMk/>
            <pc:sldMk cId="2892059775" sldId="1618"/>
            <ac:spMk id="72" creationId="{6198D14A-B413-4D74-2253-B13CCCE0616C}"/>
          </ac:spMkLst>
        </pc:spChg>
        <pc:spChg chg="mod">
          <ac:chgData name="Daniel Khashabi" userId="62390808-c838-45e6-be59-d6fd0d208bc8" providerId="ADAL" clId="{0439EC8E-7C60-FD47-90A2-6D462D5C00F4}" dt="2023-01-11T00:57:24.502" v="503"/>
          <ac:spMkLst>
            <pc:docMk/>
            <pc:sldMk cId="2892059775" sldId="1618"/>
            <ac:spMk id="73" creationId="{711D89AB-DE66-2B77-192B-DD226A7E3FC7}"/>
          </ac:spMkLst>
        </pc:spChg>
        <pc:spChg chg="mod">
          <ac:chgData name="Daniel Khashabi" userId="62390808-c838-45e6-be59-d6fd0d208bc8" providerId="ADAL" clId="{0439EC8E-7C60-FD47-90A2-6D462D5C00F4}" dt="2023-01-11T00:57:24.502" v="503"/>
          <ac:spMkLst>
            <pc:docMk/>
            <pc:sldMk cId="2892059775" sldId="1618"/>
            <ac:spMk id="74" creationId="{1162C052-9858-2BBA-884D-1F77AD757806}"/>
          </ac:spMkLst>
        </pc:spChg>
        <pc:spChg chg="mod">
          <ac:chgData name="Daniel Khashabi" userId="62390808-c838-45e6-be59-d6fd0d208bc8" providerId="ADAL" clId="{0439EC8E-7C60-FD47-90A2-6D462D5C00F4}" dt="2023-01-11T00:57:24.502" v="503"/>
          <ac:spMkLst>
            <pc:docMk/>
            <pc:sldMk cId="2892059775" sldId="1618"/>
            <ac:spMk id="76" creationId="{F6D10EC4-98AD-4E80-607E-F293C2ACF9D1}"/>
          </ac:spMkLst>
        </pc:spChg>
        <pc:spChg chg="mod">
          <ac:chgData name="Daniel Khashabi" userId="62390808-c838-45e6-be59-d6fd0d208bc8" providerId="ADAL" clId="{0439EC8E-7C60-FD47-90A2-6D462D5C00F4}" dt="2023-01-11T00:57:24.502" v="503"/>
          <ac:spMkLst>
            <pc:docMk/>
            <pc:sldMk cId="2892059775" sldId="1618"/>
            <ac:spMk id="78" creationId="{AE88C546-7DB8-32D8-74D0-2F2788ABF7F6}"/>
          </ac:spMkLst>
        </pc:spChg>
        <pc:spChg chg="mod">
          <ac:chgData name="Daniel Khashabi" userId="62390808-c838-45e6-be59-d6fd0d208bc8" providerId="ADAL" clId="{0439EC8E-7C60-FD47-90A2-6D462D5C00F4}" dt="2023-01-11T00:57:24.502" v="503"/>
          <ac:spMkLst>
            <pc:docMk/>
            <pc:sldMk cId="2892059775" sldId="1618"/>
            <ac:spMk id="79" creationId="{C164FD82-46A0-85AF-6BC4-99DD0022BFDD}"/>
          </ac:spMkLst>
        </pc:spChg>
        <pc:spChg chg="mod">
          <ac:chgData name="Daniel Khashabi" userId="62390808-c838-45e6-be59-d6fd0d208bc8" providerId="ADAL" clId="{0439EC8E-7C60-FD47-90A2-6D462D5C00F4}" dt="2023-01-11T00:57:24.502" v="503"/>
          <ac:spMkLst>
            <pc:docMk/>
            <pc:sldMk cId="2892059775" sldId="1618"/>
            <ac:spMk id="80" creationId="{1910C4F5-8206-ED07-6A9B-3B236A65148B}"/>
          </ac:spMkLst>
        </pc:spChg>
        <pc:spChg chg="mod">
          <ac:chgData name="Daniel Khashabi" userId="62390808-c838-45e6-be59-d6fd0d208bc8" providerId="ADAL" clId="{0439EC8E-7C60-FD47-90A2-6D462D5C00F4}" dt="2023-01-11T00:57:24.502" v="503"/>
          <ac:spMkLst>
            <pc:docMk/>
            <pc:sldMk cId="2892059775" sldId="1618"/>
            <ac:spMk id="81" creationId="{BFCA7D9C-67E5-47A6-55CF-D45A35009F88}"/>
          </ac:spMkLst>
        </pc:spChg>
        <pc:spChg chg="mod">
          <ac:chgData name="Daniel Khashabi" userId="62390808-c838-45e6-be59-d6fd0d208bc8" providerId="ADAL" clId="{0439EC8E-7C60-FD47-90A2-6D462D5C00F4}" dt="2023-01-11T00:57:24.502" v="503"/>
          <ac:spMkLst>
            <pc:docMk/>
            <pc:sldMk cId="2892059775" sldId="1618"/>
            <ac:spMk id="82" creationId="{566D775E-748E-C5E0-FC18-9065BE19C46B}"/>
          </ac:spMkLst>
        </pc:spChg>
        <pc:spChg chg="mod">
          <ac:chgData name="Daniel Khashabi" userId="62390808-c838-45e6-be59-d6fd0d208bc8" providerId="ADAL" clId="{0439EC8E-7C60-FD47-90A2-6D462D5C00F4}" dt="2023-01-11T00:57:24.502" v="503"/>
          <ac:spMkLst>
            <pc:docMk/>
            <pc:sldMk cId="2892059775" sldId="1618"/>
            <ac:spMk id="83" creationId="{1E6B2D24-AD73-3714-1586-0B1F283233EC}"/>
          </ac:spMkLst>
        </pc:spChg>
        <pc:spChg chg="mod">
          <ac:chgData name="Daniel Khashabi" userId="62390808-c838-45e6-be59-d6fd0d208bc8" providerId="ADAL" clId="{0439EC8E-7C60-FD47-90A2-6D462D5C00F4}" dt="2023-01-11T00:57:24.502" v="503"/>
          <ac:spMkLst>
            <pc:docMk/>
            <pc:sldMk cId="2892059775" sldId="1618"/>
            <ac:spMk id="93" creationId="{BC311B3C-A334-1F24-F1D1-F971EFD3651A}"/>
          </ac:spMkLst>
        </pc:spChg>
        <pc:spChg chg="mod">
          <ac:chgData name="Daniel Khashabi" userId="62390808-c838-45e6-be59-d6fd0d208bc8" providerId="ADAL" clId="{0439EC8E-7C60-FD47-90A2-6D462D5C00F4}" dt="2023-01-11T00:57:24.502" v="503"/>
          <ac:spMkLst>
            <pc:docMk/>
            <pc:sldMk cId="2892059775" sldId="1618"/>
            <ac:spMk id="95" creationId="{DBBDAA60-18C7-93EF-DE12-388812D0C97C}"/>
          </ac:spMkLst>
        </pc:spChg>
        <pc:spChg chg="mod">
          <ac:chgData name="Daniel Khashabi" userId="62390808-c838-45e6-be59-d6fd0d208bc8" providerId="ADAL" clId="{0439EC8E-7C60-FD47-90A2-6D462D5C00F4}" dt="2023-01-11T00:57:24.502" v="503"/>
          <ac:spMkLst>
            <pc:docMk/>
            <pc:sldMk cId="2892059775" sldId="1618"/>
            <ac:spMk id="100" creationId="{DECE03F9-05B4-7883-9F03-7F7130BB62D2}"/>
          </ac:spMkLst>
        </pc:spChg>
        <pc:spChg chg="mod">
          <ac:chgData name="Daniel Khashabi" userId="62390808-c838-45e6-be59-d6fd0d208bc8" providerId="ADAL" clId="{0439EC8E-7C60-FD47-90A2-6D462D5C00F4}" dt="2023-01-11T00:57:24.502" v="503"/>
          <ac:spMkLst>
            <pc:docMk/>
            <pc:sldMk cId="2892059775" sldId="1618"/>
            <ac:spMk id="102" creationId="{FF39D38A-EEF9-A3A8-8D4C-77807FB9373D}"/>
          </ac:spMkLst>
        </pc:spChg>
        <pc:spChg chg="mod">
          <ac:chgData name="Daniel Khashabi" userId="62390808-c838-45e6-be59-d6fd0d208bc8" providerId="ADAL" clId="{0439EC8E-7C60-FD47-90A2-6D462D5C00F4}" dt="2023-01-11T00:57:24.502" v="503"/>
          <ac:spMkLst>
            <pc:docMk/>
            <pc:sldMk cId="2892059775" sldId="1618"/>
            <ac:spMk id="107" creationId="{9A7EF8D7-7CE7-1202-634A-47B32212A1B6}"/>
          </ac:spMkLst>
        </pc:spChg>
        <pc:spChg chg="mod">
          <ac:chgData name="Daniel Khashabi" userId="62390808-c838-45e6-be59-d6fd0d208bc8" providerId="ADAL" clId="{0439EC8E-7C60-FD47-90A2-6D462D5C00F4}" dt="2023-01-11T00:57:24.502" v="503"/>
          <ac:spMkLst>
            <pc:docMk/>
            <pc:sldMk cId="2892059775" sldId="1618"/>
            <ac:spMk id="114" creationId="{C000C909-CBBF-C660-871D-271DDB8F9E99}"/>
          </ac:spMkLst>
        </pc:spChg>
        <pc:spChg chg="mod">
          <ac:chgData name="Daniel Khashabi" userId="62390808-c838-45e6-be59-d6fd0d208bc8" providerId="ADAL" clId="{0439EC8E-7C60-FD47-90A2-6D462D5C00F4}" dt="2023-01-11T00:57:24.502" v="503"/>
          <ac:spMkLst>
            <pc:docMk/>
            <pc:sldMk cId="2892059775" sldId="1618"/>
            <ac:spMk id="121" creationId="{8F3671AF-D0ED-7898-CAD9-D4A5E410F115}"/>
          </ac:spMkLst>
        </pc:spChg>
        <pc:spChg chg="mod">
          <ac:chgData name="Daniel Khashabi" userId="62390808-c838-45e6-be59-d6fd0d208bc8" providerId="ADAL" clId="{0439EC8E-7C60-FD47-90A2-6D462D5C00F4}" dt="2023-01-11T00:57:24.502" v="503"/>
          <ac:spMkLst>
            <pc:docMk/>
            <pc:sldMk cId="2892059775" sldId="1618"/>
            <ac:spMk id="126" creationId="{FC9AFF74-EB67-3C46-17D7-7B91DFCA2829}"/>
          </ac:spMkLst>
        </pc:spChg>
        <pc:spChg chg="mod">
          <ac:chgData name="Daniel Khashabi" userId="62390808-c838-45e6-be59-d6fd0d208bc8" providerId="ADAL" clId="{0439EC8E-7C60-FD47-90A2-6D462D5C00F4}" dt="2023-01-11T00:57:24.502" v="503"/>
          <ac:spMkLst>
            <pc:docMk/>
            <pc:sldMk cId="2892059775" sldId="1618"/>
            <ac:spMk id="128" creationId="{AC94FE2C-6DF1-59FE-3AD8-F8ACD228B747}"/>
          </ac:spMkLst>
        </pc:spChg>
        <pc:spChg chg="mod">
          <ac:chgData name="Daniel Khashabi" userId="62390808-c838-45e6-be59-d6fd0d208bc8" providerId="ADAL" clId="{0439EC8E-7C60-FD47-90A2-6D462D5C00F4}" dt="2023-01-11T00:57:24.502" v="503"/>
          <ac:spMkLst>
            <pc:docMk/>
            <pc:sldMk cId="2892059775" sldId="1618"/>
            <ac:spMk id="134" creationId="{D344E835-39BB-1FF3-A53E-069582BAE32C}"/>
          </ac:spMkLst>
        </pc:spChg>
        <pc:spChg chg="mod">
          <ac:chgData name="Daniel Khashabi" userId="62390808-c838-45e6-be59-d6fd0d208bc8" providerId="ADAL" clId="{0439EC8E-7C60-FD47-90A2-6D462D5C00F4}" dt="2023-01-11T00:57:24.502" v="503"/>
          <ac:spMkLst>
            <pc:docMk/>
            <pc:sldMk cId="2892059775" sldId="1618"/>
            <ac:spMk id="139" creationId="{752FA01B-592D-B57A-C352-7CF26379149B}"/>
          </ac:spMkLst>
        </pc:spChg>
        <pc:spChg chg="mod">
          <ac:chgData name="Daniel Khashabi" userId="62390808-c838-45e6-be59-d6fd0d208bc8" providerId="ADAL" clId="{0439EC8E-7C60-FD47-90A2-6D462D5C00F4}" dt="2023-01-11T00:57:24.502" v="503"/>
          <ac:spMkLst>
            <pc:docMk/>
            <pc:sldMk cId="2892059775" sldId="1618"/>
            <ac:spMk id="140" creationId="{1045F370-A114-D62A-C7D6-44E01284FBE2}"/>
          </ac:spMkLst>
        </pc:spChg>
        <pc:spChg chg="mod">
          <ac:chgData name="Daniel Khashabi" userId="62390808-c838-45e6-be59-d6fd0d208bc8" providerId="ADAL" clId="{0439EC8E-7C60-FD47-90A2-6D462D5C00F4}" dt="2023-01-11T00:57:24.502" v="503"/>
          <ac:spMkLst>
            <pc:docMk/>
            <pc:sldMk cId="2892059775" sldId="1618"/>
            <ac:spMk id="144" creationId="{7437D856-8B00-8116-7DE8-57F01F8A116E}"/>
          </ac:spMkLst>
        </pc:spChg>
        <pc:spChg chg="mod">
          <ac:chgData name="Daniel Khashabi" userId="62390808-c838-45e6-be59-d6fd0d208bc8" providerId="ADAL" clId="{0439EC8E-7C60-FD47-90A2-6D462D5C00F4}" dt="2023-01-11T00:57:24.502" v="503"/>
          <ac:spMkLst>
            <pc:docMk/>
            <pc:sldMk cId="2892059775" sldId="1618"/>
            <ac:spMk id="148" creationId="{F1916733-5241-68E5-0157-0C1C9ED5B21F}"/>
          </ac:spMkLst>
        </pc:spChg>
        <pc:spChg chg="mod">
          <ac:chgData name="Daniel Khashabi" userId="62390808-c838-45e6-be59-d6fd0d208bc8" providerId="ADAL" clId="{0439EC8E-7C60-FD47-90A2-6D462D5C00F4}" dt="2023-01-11T00:57:24.502" v="503"/>
          <ac:spMkLst>
            <pc:docMk/>
            <pc:sldMk cId="2892059775" sldId="1618"/>
            <ac:spMk id="149" creationId="{2263CDD6-08A9-6F3B-BB35-323C4B4662DF}"/>
          </ac:spMkLst>
        </pc:spChg>
        <pc:spChg chg="mod">
          <ac:chgData name="Daniel Khashabi" userId="62390808-c838-45e6-be59-d6fd0d208bc8" providerId="ADAL" clId="{0439EC8E-7C60-FD47-90A2-6D462D5C00F4}" dt="2023-01-11T00:57:24.502" v="503"/>
          <ac:spMkLst>
            <pc:docMk/>
            <pc:sldMk cId="2892059775" sldId="1618"/>
            <ac:spMk id="154" creationId="{0E1A55C4-99E6-7E32-4228-7F1BC7BE6651}"/>
          </ac:spMkLst>
        </pc:spChg>
        <pc:spChg chg="mod">
          <ac:chgData name="Daniel Khashabi" userId="62390808-c838-45e6-be59-d6fd0d208bc8" providerId="ADAL" clId="{0439EC8E-7C60-FD47-90A2-6D462D5C00F4}" dt="2023-01-11T00:57:24.502" v="503"/>
          <ac:spMkLst>
            <pc:docMk/>
            <pc:sldMk cId="2892059775" sldId="1618"/>
            <ac:spMk id="155" creationId="{C62DEBFE-7C42-F7E4-8A2D-1FB5DC84925E}"/>
          </ac:spMkLst>
        </pc:spChg>
        <pc:spChg chg="mod">
          <ac:chgData name="Daniel Khashabi" userId="62390808-c838-45e6-be59-d6fd0d208bc8" providerId="ADAL" clId="{0439EC8E-7C60-FD47-90A2-6D462D5C00F4}" dt="2023-01-11T00:57:24.502" v="503"/>
          <ac:spMkLst>
            <pc:docMk/>
            <pc:sldMk cId="2892059775" sldId="1618"/>
            <ac:spMk id="164" creationId="{F098A132-0227-A725-9918-BBF5F00235DE}"/>
          </ac:spMkLst>
        </pc:spChg>
      </pc:sldChg>
      <pc:sldChg chg="modSp add mod">
        <pc:chgData name="Daniel Khashabi" userId="62390808-c838-45e6-be59-d6fd0d208bc8" providerId="ADAL" clId="{0439EC8E-7C60-FD47-90A2-6D462D5C00F4}" dt="2023-01-11T00:57:24.502" v="503"/>
        <pc:sldMkLst>
          <pc:docMk/>
          <pc:sldMk cId="3536256777" sldId="1619"/>
        </pc:sldMkLst>
        <pc:spChg chg="mod">
          <ac:chgData name="Daniel Khashabi" userId="62390808-c838-45e6-be59-d6fd0d208bc8" providerId="ADAL" clId="{0439EC8E-7C60-FD47-90A2-6D462D5C00F4}" dt="2023-01-11T00:49:57.681" v="197" actId="27636"/>
          <ac:spMkLst>
            <pc:docMk/>
            <pc:sldMk cId="3536256777" sldId="1619"/>
            <ac:spMk id="2" creationId="{657EBAC9-7D38-53DD-75E6-D0D3C3A06240}"/>
          </ac:spMkLst>
        </pc:spChg>
        <pc:spChg chg="mod">
          <ac:chgData name="Daniel Khashabi" userId="62390808-c838-45e6-be59-d6fd0d208bc8" providerId="ADAL" clId="{0439EC8E-7C60-FD47-90A2-6D462D5C00F4}" dt="2023-01-11T00:57:24.502" v="503"/>
          <ac:spMkLst>
            <pc:docMk/>
            <pc:sldMk cId="3536256777" sldId="1619"/>
            <ac:spMk id="5" creationId="{45BB08EA-5D4A-5028-E791-C796C12B3E2E}"/>
          </ac:spMkLst>
        </pc:spChg>
        <pc:spChg chg="mod">
          <ac:chgData name="Daniel Khashabi" userId="62390808-c838-45e6-be59-d6fd0d208bc8" providerId="ADAL" clId="{0439EC8E-7C60-FD47-90A2-6D462D5C00F4}" dt="2023-01-11T00:57:24.502" v="503"/>
          <ac:spMkLst>
            <pc:docMk/>
            <pc:sldMk cId="3536256777" sldId="1619"/>
            <ac:spMk id="6" creationId="{18087FCB-4453-FD93-ECBC-B8CEA1B70A9D}"/>
          </ac:spMkLst>
        </pc:spChg>
        <pc:spChg chg="mod">
          <ac:chgData name="Daniel Khashabi" userId="62390808-c838-45e6-be59-d6fd0d208bc8" providerId="ADAL" clId="{0439EC8E-7C60-FD47-90A2-6D462D5C00F4}" dt="2023-01-11T00:57:24.502" v="503"/>
          <ac:spMkLst>
            <pc:docMk/>
            <pc:sldMk cId="3536256777" sldId="1619"/>
            <ac:spMk id="7" creationId="{B6F6F421-5B20-7751-265F-6F767B06601A}"/>
          </ac:spMkLst>
        </pc:spChg>
        <pc:spChg chg="mod">
          <ac:chgData name="Daniel Khashabi" userId="62390808-c838-45e6-be59-d6fd0d208bc8" providerId="ADAL" clId="{0439EC8E-7C60-FD47-90A2-6D462D5C00F4}" dt="2023-01-11T00:57:24.502" v="503"/>
          <ac:spMkLst>
            <pc:docMk/>
            <pc:sldMk cId="3536256777" sldId="1619"/>
            <ac:spMk id="8" creationId="{90C2FAB6-90E0-4EE1-6484-4B48BE913FB5}"/>
          </ac:spMkLst>
        </pc:spChg>
        <pc:spChg chg="mod">
          <ac:chgData name="Daniel Khashabi" userId="62390808-c838-45e6-be59-d6fd0d208bc8" providerId="ADAL" clId="{0439EC8E-7C60-FD47-90A2-6D462D5C00F4}" dt="2023-01-11T00:57:24.502" v="503"/>
          <ac:spMkLst>
            <pc:docMk/>
            <pc:sldMk cId="3536256777" sldId="1619"/>
            <ac:spMk id="9" creationId="{82F52651-9693-0D88-3823-4AC1604DB1DE}"/>
          </ac:spMkLst>
        </pc:spChg>
        <pc:spChg chg="mod">
          <ac:chgData name="Daniel Khashabi" userId="62390808-c838-45e6-be59-d6fd0d208bc8" providerId="ADAL" clId="{0439EC8E-7C60-FD47-90A2-6D462D5C00F4}" dt="2023-01-11T00:57:24.502" v="503"/>
          <ac:spMkLst>
            <pc:docMk/>
            <pc:sldMk cId="3536256777" sldId="1619"/>
            <ac:spMk id="25" creationId="{5BF884A2-7112-697F-7B17-587104C2A8EE}"/>
          </ac:spMkLst>
        </pc:spChg>
        <pc:spChg chg="mod">
          <ac:chgData name="Daniel Khashabi" userId="62390808-c838-45e6-be59-d6fd0d208bc8" providerId="ADAL" clId="{0439EC8E-7C60-FD47-90A2-6D462D5C00F4}" dt="2023-01-11T00:57:24.502" v="503"/>
          <ac:spMkLst>
            <pc:docMk/>
            <pc:sldMk cId="3536256777" sldId="1619"/>
            <ac:spMk id="26" creationId="{5D034C6F-E1CD-B499-040E-69543F1DD81C}"/>
          </ac:spMkLst>
        </pc:spChg>
        <pc:spChg chg="mod">
          <ac:chgData name="Daniel Khashabi" userId="62390808-c838-45e6-be59-d6fd0d208bc8" providerId="ADAL" clId="{0439EC8E-7C60-FD47-90A2-6D462D5C00F4}" dt="2023-01-11T00:57:24.502" v="503"/>
          <ac:spMkLst>
            <pc:docMk/>
            <pc:sldMk cId="3536256777" sldId="1619"/>
            <ac:spMk id="27" creationId="{E0C4B12C-20E3-CF1C-704C-F464CBEE7176}"/>
          </ac:spMkLst>
        </pc:spChg>
        <pc:spChg chg="mod">
          <ac:chgData name="Daniel Khashabi" userId="62390808-c838-45e6-be59-d6fd0d208bc8" providerId="ADAL" clId="{0439EC8E-7C60-FD47-90A2-6D462D5C00F4}" dt="2023-01-11T00:57:24.502" v="503"/>
          <ac:spMkLst>
            <pc:docMk/>
            <pc:sldMk cId="3536256777" sldId="1619"/>
            <ac:spMk id="28" creationId="{EB4B58CF-D2B9-5EC7-FD35-1A7A9685C846}"/>
          </ac:spMkLst>
        </pc:spChg>
        <pc:spChg chg="mod">
          <ac:chgData name="Daniel Khashabi" userId="62390808-c838-45e6-be59-d6fd0d208bc8" providerId="ADAL" clId="{0439EC8E-7C60-FD47-90A2-6D462D5C00F4}" dt="2023-01-11T00:57:24.502" v="503"/>
          <ac:spMkLst>
            <pc:docMk/>
            <pc:sldMk cId="3536256777" sldId="1619"/>
            <ac:spMk id="29" creationId="{E116835B-A446-0A38-B4CA-81E1812A52DD}"/>
          </ac:spMkLst>
        </pc:spChg>
        <pc:spChg chg="mod">
          <ac:chgData name="Daniel Khashabi" userId="62390808-c838-45e6-be59-d6fd0d208bc8" providerId="ADAL" clId="{0439EC8E-7C60-FD47-90A2-6D462D5C00F4}" dt="2023-01-11T00:57:24.502" v="503"/>
          <ac:spMkLst>
            <pc:docMk/>
            <pc:sldMk cId="3536256777" sldId="1619"/>
            <ac:spMk id="30" creationId="{ABD42677-F661-843A-96AB-3F340948848F}"/>
          </ac:spMkLst>
        </pc:spChg>
        <pc:spChg chg="mod">
          <ac:chgData name="Daniel Khashabi" userId="62390808-c838-45e6-be59-d6fd0d208bc8" providerId="ADAL" clId="{0439EC8E-7C60-FD47-90A2-6D462D5C00F4}" dt="2023-01-11T00:57:24.502" v="503"/>
          <ac:spMkLst>
            <pc:docMk/>
            <pc:sldMk cId="3536256777" sldId="1619"/>
            <ac:spMk id="31" creationId="{CF577B95-D1B3-8A75-A4F5-E0E514B7957D}"/>
          </ac:spMkLst>
        </pc:spChg>
        <pc:spChg chg="mod">
          <ac:chgData name="Daniel Khashabi" userId="62390808-c838-45e6-be59-d6fd0d208bc8" providerId="ADAL" clId="{0439EC8E-7C60-FD47-90A2-6D462D5C00F4}" dt="2023-01-11T00:57:24.502" v="503"/>
          <ac:spMkLst>
            <pc:docMk/>
            <pc:sldMk cId="3536256777" sldId="1619"/>
            <ac:spMk id="32" creationId="{01E169D9-B14B-F966-06DF-E93413C11209}"/>
          </ac:spMkLst>
        </pc:spChg>
        <pc:spChg chg="mod">
          <ac:chgData name="Daniel Khashabi" userId="62390808-c838-45e6-be59-d6fd0d208bc8" providerId="ADAL" clId="{0439EC8E-7C60-FD47-90A2-6D462D5C00F4}" dt="2023-01-11T00:57:24.502" v="503"/>
          <ac:spMkLst>
            <pc:docMk/>
            <pc:sldMk cId="3536256777" sldId="1619"/>
            <ac:spMk id="33" creationId="{14FFEDB4-FF48-F8B8-1861-02B199C45F29}"/>
          </ac:spMkLst>
        </pc:spChg>
        <pc:spChg chg="mod">
          <ac:chgData name="Daniel Khashabi" userId="62390808-c838-45e6-be59-d6fd0d208bc8" providerId="ADAL" clId="{0439EC8E-7C60-FD47-90A2-6D462D5C00F4}" dt="2023-01-11T00:57:24.502" v="503"/>
          <ac:spMkLst>
            <pc:docMk/>
            <pc:sldMk cId="3536256777" sldId="1619"/>
            <ac:spMk id="55" creationId="{78ECC4B6-6FE1-A49A-3F79-8BF23F6251D8}"/>
          </ac:spMkLst>
        </pc:spChg>
        <pc:spChg chg="mod">
          <ac:chgData name="Daniel Khashabi" userId="62390808-c838-45e6-be59-d6fd0d208bc8" providerId="ADAL" clId="{0439EC8E-7C60-FD47-90A2-6D462D5C00F4}" dt="2023-01-11T00:57:24.502" v="503"/>
          <ac:spMkLst>
            <pc:docMk/>
            <pc:sldMk cId="3536256777" sldId="1619"/>
            <ac:spMk id="56" creationId="{C7761840-3334-9CAD-0DE5-C4C9D8262857}"/>
          </ac:spMkLst>
        </pc:spChg>
        <pc:spChg chg="mod">
          <ac:chgData name="Daniel Khashabi" userId="62390808-c838-45e6-be59-d6fd0d208bc8" providerId="ADAL" clId="{0439EC8E-7C60-FD47-90A2-6D462D5C00F4}" dt="2023-01-11T00:57:24.502" v="503"/>
          <ac:spMkLst>
            <pc:docMk/>
            <pc:sldMk cId="3536256777" sldId="1619"/>
            <ac:spMk id="57" creationId="{2F9D2B7C-9439-B121-E462-02E4E250DA78}"/>
          </ac:spMkLst>
        </pc:spChg>
        <pc:spChg chg="mod">
          <ac:chgData name="Daniel Khashabi" userId="62390808-c838-45e6-be59-d6fd0d208bc8" providerId="ADAL" clId="{0439EC8E-7C60-FD47-90A2-6D462D5C00F4}" dt="2023-01-11T00:57:24.502" v="503"/>
          <ac:spMkLst>
            <pc:docMk/>
            <pc:sldMk cId="3536256777" sldId="1619"/>
            <ac:spMk id="58" creationId="{2C1069EE-9DD9-6970-43DD-F1135073DA76}"/>
          </ac:spMkLst>
        </pc:spChg>
        <pc:spChg chg="mod">
          <ac:chgData name="Daniel Khashabi" userId="62390808-c838-45e6-be59-d6fd0d208bc8" providerId="ADAL" clId="{0439EC8E-7C60-FD47-90A2-6D462D5C00F4}" dt="2023-01-11T00:57:24.502" v="503"/>
          <ac:spMkLst>
            <pc:docMk/>
            <pc:sldMk cId="3536256777" sldId="1619"/>
            <ac:spMk id="59" creationId="{74577F2A-593E-3E8E-46B7-4B1CD1E59AD7}"/>
          </ac:spMkLst>
        </pc:spChg>
        <pc:spChg chg="mod">
          <ac:chgData name="Daniel Khashabi" userId="62390808-c838-45e6-be59-d6fd0d208bc8" providerId="ADAL" clId="{0439EC8E-7C60-FD47-90A2-6D462D5C00F4}" dt="2023-01-11T00:57:24.502" v="503"/>
          <ac:spMkLst>
            <pc:docMk/>
            <pc:sldMk cId="3536256777" sldId="1619"/>
            <ac:spMk id="60" creationId="{8F2ED2D2-C277-C10D-E97A-D8A2E230A068}"/>
          </ac:spMkLst>
        </pc:spChg>
        <pc:spChg chg="mod">
          <ac:chgData name="Daniel Khashabi" userId="62390808-c838-45e6-be59-d6fd0d208bc8" providerId="ADAL" clId="{0439EC8E-7C60-FD47-90A2-6D462D5C00F4}" dt="2023-01-11T00:57:24.502" v="503"/>
          <ac:spMkLst>
            <pc:docMk/>
            <pc:sldMk cId="3536256777" sldId="1619"/>
            <ac:spMk id="61" creationId="{1D7CC855-B0E6-3A0B-646C-2D2759D35E74}"/>
          </ac:spMkLst>
        </pc:spChg>
        <pc:spChg chg="mod">
          <ac:chgData name="Daniel Khashabi" userId="62390808-c838-45e6-be59-d6fd0d208bc8" providerId="ADAL" clId="{0439EC8E-7C60-FD47-90A2-6D462D5C00F4}" dt="2023-01-11T00:57:24.502" v="503"/>
          <ac:spMkLst>
            <pc:docMk/>
            <pc:sldMk cId="3536256777" sldId="1619"/>
            <ac:spMk id="62" creationId="{B51A137B-7FE6-50DD-1045-8785F90ABBE7}"/>
          </ac:spMkLst>
        </pc:spChg>
        <pc:spChg chg="mod">
          <ac:chgData name="Daniel Khashabi" userId="62390808-c838-45e6-be59-d6fd0d208bc8" providerId="ADAL" clId="{0439EC8E-7C60-FD47-90A2-6D462D5C00F4}" dt="2023-01-11T00:57:24.502" v="503"/>
          <ac:spMkLst>
            <pc:docMk/>
            <pc:sldMk cId="3536256777" sldId="1619"/>
            <ac:spMk id="63" creationId="{539D7D95-2193-80CD-687D-37B4AF4DFAED}"/>
          </ac:spMkLst>
        </pc:spChg>
        <pc:spChg chg="mod">
          <ac:chgData name="Daniel Khashabi" userId="62390808-c838-45e6-be59-d6fd0d208bc8" providerId="ADAL" clId="{0439EC8E-7C60-FD47-90A2-6D462D5C00F4}" dt="2023-01-11T00:57:24.502" v="503"/>
          <ac:spMkLst>
            <pc:docMk/>
            <pc:sldMk cId="3536256777" sldId="1619"/>
            <ac:spMk id="47165" creationId="{89CCE0CD-6A40-33A3-0085-A20D92BA29D6}"/>
          </ac:spMkLst>
        </pc:spChg>
        <pc:spChg chg="mod">
          <ac:chgData name="Daniel Khashabi" userId="62390808-c838-45e6-be59-d6fd0d208bc8" providerId="ADAL" clId="{0439EC8E-7C60-FD47-90A2-6D462D5C00F4}" dt="2023-01-11T00:57:24.502" v="503"/>
          <ac:spMkLst>
            <pc:docMk/>
            <pc:sldMk cId="3536256777" sldId="1619"/>
            <ac:spMk id="47166" creationId="{1A815EED-F0BC-AC41-83A7-EC1321A7C890}"/>
          </ac:spMkLst>
        </pc:spChg>
        <pc:spChg chg="mod">
          <ac:chgData name="Daniel Khashabi" userId="62390808-c838-45e6-be59-d6fd0d208bc8" providerId="ADAL" clId="{0439EC8E-7C60-FD47-90A2-6D462D5C00F4}" dt="2023-01-11T00:57:24.502" v="503"/>
          <ac:spMkLst>
            <pc:docMk/>
            <pc:sldMk cId="3536256777" sldId="1619"/>
            <ac:spMk id="47167" creationId="{FFF33400-EA34-2B83-1D88-365C2BDEEF7C}"/>
          </ac:spMkLst>
        </pc:spChg>
        <pc:spChg chg="mod">
          <ac:chgData name="Daniel Khashabi" userId="62390808-c838-45e6-be59-d6fd0d208bc8" providerId="ADAL" clId="{0439EC8E-7C60-FD47-90A2-6D462D5C00F4}" dt="2023-01-11T00:57:24.502" v="503"/>
          <ac:spMkLst>
            <pc:docMk/>
            <pc:sldMk cId="3536256777" sldId="1619"/>
            <ac:spMk id="47168" creationId="{E2F949D0-5A00-E9B8-6A2A-D2676F8D9551}"/>
          </ac:spMkLst>
        </pc:spChg>
        <pc:spChg chg="mod">
          <ac:chgData name="Daniel Khashabi" userId="62390808-c838-45e6-be59-d6fd0d208bc8" providerId="ADAL" clId="{0439EC8E-7C60-FD47-90A2-6D462D5C00F4}" dt="2023-01-11T00:57:24.502" v="503"/>
          <ac:spMkLst>
            <pc:docMk/>
            <pc:sldMk cId="3536256777" sldId="1619"/>
            <ac:spMk id="47195" creationId="{EF1A02E7-1655-39F8-D620-8EB393223EAE}"/>
          </ac:spMkLst>
        </pc:spChg>
      </pc:sldChg>
      <pc:sldChg chg="modSp add mod">
        <pc:chgData name="Daniel Khashabi" userId="62390808-c838-45e6-be59-d6fd0d208bc8" providerId="ADAL" clId="{0439EC8E-7C60-FD47-90A2-6D462D5C00F4}" dt="2023-01-11T00:57:24.502" v="503"/>
        <pc:sldMkLst>
          <pc:docMk/>
          <pc:sldMk cId="3959706283" sldId="1620"/>
        </pc:sldMkLst>
        <pc:spChg chg="mod">
          <ac:chgData name="Daniel Khashabi" userId="62390808-c838-45e6-be59-d6fd0d208bc8" providerId="ADAL" clId="{0439EC8E-7C60-FD47-90A2-6D462D5C00F4}" dt="2023-01-11T00:49:56.992" v="182" actId="27636"/>
          <ac:spMkLst>
            <pc:docMk/>
            <pc:sldMk cId="3959706283" sldId="1620"/>
            <ac:spMk id="2" creationId="{76DA58C6-D07F-F171-0116-40E86AB37A2A}"/>
          </ac:spMkLst>
        </pc:spChg>
        <pc:spChg chg="mod">
          <ac:chgData name="Daniel Khashabi" userId="62390808-c838-45e6-be59-d6fd0d208bc8" providerId="ADAL" clId="{0439EC8E-7C60-FD47-90A2-6D462D5C00F4}" dt="2023-01-11T00:57:24.502" v="503"/>
          <ac:spMkLst>
            <pc:docMk/>
            <pc:sldMk cId="3959706283" sldId="1620"/>
            <ac:spMk id="6" creationId="{74E8A16A-FD91-4333-5F0E-E1916CAB9ABB}"/>
          </ac:spMkLst>
        </pc:spChg>
        <pc:spChg chg="mod">
          <ac:chgData name="Daniel Khashabi" userId="62390808-c838-45e6-be59-d6fd0d208bc8" providerId="ADAL" clId="{0439EC8E-7C60-FD47-90A2-6D462D5C00F4}" dt="2023-01-11T00:57:24.502" v="503"/>
          <ac:spMkLst>
            <pc:docMk/>
            <pc:sldMk cId="3959706283" sldId="1620"/>
            <ac:spMk id="8" creationId="{8F99410D-D33A-9C2B-A952-60174073B08C}"/>
          </ac:spMkLst>
        </pc:spChg>
        <pc:spChg chg="mod">
          <ac:chgData name="Daniel Khashabi" userId="62390808-c838-45e6-be59-d6fd0d208bc8" providerId="ADAL" clId="{0439EC8E-7C60-FD47-90A2-6D462D5C00F4}" dt="2023-01-11T00:57:24.502" v="503"/>
          <ac:spMkLst>
            <pc:docMk/>
            <pc:sldMk cId="3959706283" sldId="1620"/>
            <ac:spMk id="10" creationId="{5E633A4C-3DE1-8843-FBF7-D94FB22F93F5}"/>
          </ac:spMkLst>
        </pc:spChg>
        <pc:spChg chg="mod">
          <ac:chgData name="Daniel Khashabi" userId="62390808-c838-45e6-be59-d6fd0d208bc8" providerId="ADAL" clId="{0439EC8E-7C60-FD47-90A2-6D462D5C00F4}" dt="2023-01-11T00:57:24.502" v="503"/>
          <ac:spMkLst>
            <pc:docMk/>
            <pc:sldMk cId="3959706283" sldId="1620"/>
            <ac:spMk id="14" creationId="{A36870B9-7A8F-3986-EAFA-01C9AFCAB1E2}"/>
          </ac:spMkLst>
        </pc:spChg>
        <pc:spChg chg="mod">
          <ac:chgData name="Daniel Khashabi" userId="62390808-c838-45e6-be59-d6fd0d208bc8" providerId="ADAL" clId="{0439EC8E-7C60-FD47-90A2-6D462D5C00F4}" dt="2023-01-11T00:57:24.502" v="503"/>
          <ac:spMkLst>
            <pc:docMk/>
            <pc:sldMk cId="3959706283" sldId="1620"/>
            <ac:spMk id="27" creationId="{10683730-6D83-35E5-BEB0-A811E5749C5F}"/>
          </ac:spMkLst>
        </pc:spChg>
        <pc:spChg chg="mod">
          <ac:chgData name="Daniel Khashabi" userId="62390808-c838-45e6-be59-d6fd0d208bc8" providerId="ADAL" clId="{0439EC8E-7C60-FD47-90A2-6D462D5C00F4}" dt="2023-01-11T00:57:24.502" v="503"/>
          <ac:spMkLst>
            <pc:docMk/>
            <pc:sldMk cId="3959706283" sldId="1620"/>
            <ac:spMk id="37" creationId="{15C41768-28CF-7289-5876-14858B5A2BAD}"/>
          </ac:spMkLst>
        </pc:spChg>
        <pc:spChg chg="mod">
          <ac:chgData name="Daniel Khashabi" userId="62390808-c838-45e6-be59-d6fd0d208bc8" providerId="ADAL" clId="{0439EC8E-7C60-FD47-90A2-6D462D5C00F4}" dt="2023-01-11T00:57:24.502" v="503"/>
          <ac:spMkLst>
            <pc:docMk/>
            <pc:sldMk cId="3959706283" sldId="1620"/>
            <ac:spMk id="38" creationId="{55E58F12-EC7F-D14C-15AD-C3911E590D1A}"/>
          </ac:spMkLst>
        </pc:spChg>
        <pc:spChg chg="mod">
          <ac:chgData name="Daniel Khashabi" userId="62390808-c838-45e6-be59-d6fd0d208bc8" providerId="ADAL" clId="{0439EC8E-7C60-FD47-90A2-6D462D5C00F4}" dt="2023-01-11T00:57:24.502" v="503"/>
          <ac:spMkLst>
            <pc:docMk/>
            <pc:sldMk cId="3959706283" sldId="1620"/>
            <ac:spMk id="39" creationId="{B585EF6B-9495-23B6-FF86-EB0E6AC7B8A6}"/>
          </ac:spMkLst>
        </pc:spChg>
        <pc:spChg chg="mod">
          <ac:chgData name="Daniel Khashabi" userId="62390808-c838-45e6-be59-d6fd0d208bc8" providerId="ADAL" clId="{0439EC8E-7C60-FD47-90A2-6D462D5C00F4}" dt="2023-01-11T00:57:24.502" v="503"/>
          <ac:spMkLst>
            <pc:docMk/>
            <pc:sldMk cId="3959706283" sldId="1620"/>
            <ac:spMk id="46" creationId="{2E582CEF-9ECF-F4AB-6FE7-9A75F56A1088}"/>
          </ac:spMkLst>
        </pc:spChg>
        <pc:spChg chg="mod">
          <ac:chgData name="Daniel Khashabi" userId="62390808-c838-45e6-be59-d6fd0d208bc8" providerId="ADAL" clId="{0439EC8E-7C60-FD47-90A2-6D462D5C00F4}" dt="2023-01-11T00:57:24.502" v="503"/>
          <ac:spMkLst>
            <pc:docMk/>
            <pc:sldMk cId="3959706283" sldId="1620"/>
            <ac:spMk id="50" creationId="{9986B74E-15B2-609F-F24C-01FF59CE874F}"/>
          </ac:spMkLst>
        </pc:spChg>
        <pc:spChg chg="mod">
          <ac:chgData name="Daniel Khashabi" userId="62390808-c838-45e6-be59-d6fd0d208bc8" providerId="ADAL" clId="{0439EC8E-7C60-FD47-90A2-6D462D5C00F4}" dt="2023-01-11T00:57:24.502" v="503"/>
          <ac:spMkLst>
            <pc:docMk/>
            <pc:sldMk cId="3959706283" sldId="1620"/>
            <ac:spMk id="51" creationId="{22DD5898-96BC-9911-33CE-677608018DC7}"/>
          </ac:spMkLst>
        </pc:spChg>
        <pc:spChg chg="mod">
          <ac:chgData name="Daniel Khashabi" userId="62390808-c838-45e6-be59-d6fd0d208bc8" providerId="ADAL" clId="{0439EC8E-7C60-FD47-90A2-6D462D5C00F4}" dt="2023-01-11T00:57:24.502" v="503"/>
          <ac:spMkLst>
            <pc:docMk/>
            <pc:sldMk cId="3959706283" sldId="1620"/>
            <ac:spMk id="52" creationId="{EF821429-C509-6971-D86F-E7AFCC61E164}"/>
          </ac:spMkLst>
        </pc:spChg>
        <pc:spChg chg="mod">
          <ac:chgData name="Daniel Khashabi" userId="62390808-c838-45e6-be59-d6fd0d208bc8" providerId="ADAL" clId="{0439EC8E-7C60-FD47-90A2-6D462D5C00F4}" dt="2023-01-11T00:57:24.502" v="503"/>
          <ac:spMkLst>
            <pc:docMk/>
            <pc:sldMk cId="3959706283" sldId="1620"/>
            <ac:spMk id="53" creationId="{AEB7C671-2D9C-8C11-B8CD-405A4D89B449}"/>
          </ac:spMkLst>
        </pc:spChg>
      </pc:sldChg>
      <pc:sldChg chg="modSp add mod">
        <pc:chgData name="Daniel Khashabi" userId="62390808-c838-45e6-be59-d6fd0d208bc8" providerId="ADAL" clId="{0439EC8E-7C60-FD47-90A2-6D462D5C00F4}" dt="2023-01-11T00:57:24.502" v="503"/>
        <pc:sldMkLst>
          <pc:docMk/>
          <pc:sldMk cId="2566398262" sldId="1622"/>
        </pc:sldMkLst>
        <pc:spChg chg="mod">
          <ac:chgData name="Daniel Khashabi" userId="62390808-c838-45e6-be59-d6fd0d208bc8" providerId="ADAL" clId="{0439EC8E-7C60-FD47-90A2-6D462D5C00F4}" dt="2023-01-11T00:49:57.317" v="186" actId="27636"/>
          <ac:spMkLst>
            <pc:docMk/>
            <pc:sldMk cId="2566398262" sldId="1622"/>
            <ac:spMk id="2" creationId="{0E2E5F0B-58B1-5210-F2E8-99FAAEA698C1}"/>
          </ac:spMkLst>
        </pc:spChg>
        <pc:spChg chg="mod">
          <ac:chgData name="Daniel Khashabi" userId="62390808-c838-45e6-be59-d6fd0d208bc8" providerId="ADAL" clId="{0439EC8E-7C60-FD47-90A2-6D462D5C00F4}" dt="2023-01-11T00:57:24.502" v="503"/>
          <ac:spMkLst>
            <pc:docMk/>
            <pc:sldMk cId="2566398262" sldId="1622"/>
            <ac:spMk id="4" creationId="{BEDC438E-8CEC-0CC2-E9D7-766BB19CA8F4}"/>
          </ac:spMkLst>
        </pc:spChg>
      </pc:sldChg>
      <pc:sldChg chg="modSp add mod">
        <pc:chgData name="Daniel Khashabi" userId="62390808-c838-45e6-be59-d6fd0d208bc8" providerId="ADAL" clId="{0439EC8E-7C60-FD47-90A2-6D462D5C00F4}" dt="2023-01-11T00:57:24.502" v="503"/>
        <pc:sldMkLst>
          <pc:docMk/>
          <pc:sldMk cId="3967499559" sldId="1623"/>
        </pc:sldMkLst>
        <pc:spChg chg="mod">
          <ac:chgData name="Daniel Khashabi" userId="62390808-c838-45e6-be59-d6fd0d208bc8" providerId="ADAL" clId="{0439EC8E-7C60-FD47-90A2-6D462D5C00F4}" dt="2023-01-11T00:49:57.179" v="183" actId="27636"/>
          <ac:spMkLst>
            <pc:docMk/>
            <pc:sldMk cId="3967499559" sldId="1623"/>
            <ac:spMk id="2" creationId="{66A644CE-31E2-B19C-C35F-78846A049E7B}"/>
          </ac:spMkLst>
        </pc:spChg>
        <pc:spChg chg="mod">
          <ac:chgData name="Daniel Khashabi" userId="62390808-c838-45e6-be59-d6fd0d208bc8" providerId="ADAL" clId="{0439EC8E-7C60-FD47-90A2-6D462D5C00F4}" dt="2023-01-11T00:57:24.502" v="503"/>
          <ac:spMkLst>
            <pc:docMk/>
            <pc:sldMk cId="3967499559" sldId="1623"/>
            <ac:spMk id="4" creationId="{444254F6-67C5-9562-641F-E7615BF97044}"/>
          </ac:spMkLst>
        </pc:spChg>
        <pc:spChg chg="mod">
          <ac:chgData name="Daniel Khashabi" userId="62390808-c838-45e6-be59-d6fd0d208bc8" providerId="ADAL" clId="{0439EC8E-7C60-FD47-90A2-6D462D5C00F4}" dt="2023-01-11T00:57:24.502" v="503"/>
          <ac:spMkLst>
            <pc:docMk/>
            <pc:sldMk cId="3967499559" sldId="1623"/>
            <ac:spMk id="5" creationId="{DA53E659-66EB-5EE7-528B-2D54373AF39C}"/>
          </ac:spMkLst>
        </pc:spChg>
        <pc:spChg chg="mod">
          <ac:chgData name="Daniel Khashabi" userId="62390808-c838-45e6-be59-d6fd0d208bc8" providerId="ADAL" clId="{0439EC8E-7C60-FD47-90A2-6D462D5C00F4}" dt="2023-01-11T00:57:24.502" v="503"/>
          <ac:spMkLst>
            <pc:docMk/>
            <pc:sldMk cId="3967499559" sldId="1623"/>
            <ac:spMk id="6" creationId="{48234C3A-4948-B409-9905-51CDB092A146}"/>
          </ac:spMkLst>
        </pc:spChg>
        <pc:spChg chg="mod">
          <ac:chgData name="Daniel Khashabi" userId="62390808-c838-45e6-be59-d6fd0d208bc8" providerId="ADAL" clId="{0439EC8E-7C60-FD47-90A2-6D462D5C00F4}" dt="2023-01-11T00:57:24.502" v="503"/>
          <ac:spMkLst>
            <pc:docMk/>
            <pc:sldMk cId="3967499559" sldId="1623"/>
            <ac:spMk id="8" creationId="{A61DD29E-8580-4519-64F6-252A9794495E}"/>
          </ac:spMkLst>
        </pc:spChg>
      </pc:sldChg>
      <pc:sldChg chg="modSp add mod">
        <pc:chgData name="Daniel Khashabi" userId="62390808-c838-45e6-be59-d6fd0d208bc8" providerId="ADAL" clId="{0439EC8E-7C60-FD47-90A2-6D462D5C00F4}" dt="2023-01-11T00:57:24.502" v="503"/>
        <pc:sldMkLst>
          <pc:docMk/>
          <pc:sldMk cId="3728407031" sldId="1624"/>
        </pc:sldMkLst>
        <pc:spChg chg="mod">
          <ac:chgData name="Daniel Khashabi" userId="62390808-c838-45e6-be59-d6fd0d208bc8" providerId="ADAL" clId="{0439EC8E-7C60-FD47-90A2-6D462D5C00F4}" dt="2023-01-11T00:49:57.191" v="184" actId="27636"/>
          <ac:spMkLst>
            <pc:docMk/>
            <pc:sldMk cId="3728407031" sldId="1624"/>
            <ac:spMk id="2" creationId="{66A644CE-31E2-B19C-C35F-78846A049E7B}"/>
          </ac:spMkLst>
        </pc:spChg>
        <pc:spChg chg="mod">
          <ac:chgData name="Daniel Khashabi" userId="62390808-c838-45e6-be59-d6fd0d208bc8" providerId="ADAL" clId="{0439EC8E-7C60-FD47-90A2-6D462D5C00F4}" dt="2023-01-11T00:57:24.502" v="503"/>
          <ac:spMkLst>
            <pc:docMk/>
            <pc:sldMk cId="3728407031" sldId="1624"/>
            <ac:spMk id="4" creationId="{444254F6-67C5-9562-641F-E7615BF97044}"/>
          </ac:spMkLst>
        </pc:spChg>
        <pc:spChg chg="mod">
          <ac:chgData name="Daniel Khashabi" userId="62390808-c838-45e6-be59-d6fd0d208bc8" providerId="ADAL" clId="{0439EC8E-7C60-FD47-90A2-6D462D5C00F4}" dt="2023-01-11T00:57:24.502" v="503"/>
          <ac:spMkLst>
            <pc:docMk/>
            <pc:sldMk cId="3728407031" sldId="1624"/>
            <ac:spMk id="5" creationId="{DA53E659-66EB-5EE7-528B-2D54373AF39C}"/>
          </ac:spMkLst>
        </pc:spChg>
        <pc:spChg chg="mod">
          <ac:chgData name="Daniel Khashabi" userId="62390808-c838-45e6-be59-d6fd0d208bc8" providerId="ADAL" clId="{0439EC8E-7C60-FD47-90A2-6D462D5C00F4}" dt="2023-01-11T00:57:24.502" v="503"/>
          <ac:spMkLst>
            <pc:docMk/>
            <pc:sldMk cId="3728407031" sldId="1624"/>
            <ac:spMk id="6" creationId="{48234C3A-4948-B409-9905-51CDB092A146}"/>
          </ac:spMkLst>
        </pc:spChg>
        <pc:spChg chg="mod">
          <ac:chgData name="Daniel Khashabi" userId="62390808-c838-45e6-be59-d6fd0d208bc8" providerId="ADAL" clId="{0439EC8E-7C60-FD47-90A2-6D462D5C00F4}" dt="2023-01-11T00:57:24.502" v="503"/>
          <ac:spMkLst>
            <pc:docMk/>
            <pc:sldMk cId="3728407031" sldId="1624"/>
            <ac:spMk id="9" creationId="{C7F49099-705E-8DBC-28AF-096B08BFB457}"/>
          </ac:spMkLst>
        </pc:spChg>
        <pc:spChg chg="mod">
          <ac:chgData name="Daniel Khashabi" userId="62390808-c838-45e6-be59-d6fd0d208bc8" providerId="ADAL" clId="{0439EC8E-7C60-FD47-90A2-6D462D5C00F4}" dt="2023-01-11T00:57:24.502" v="503"/>
          <ac:spMkLst>
            <pc:docMk/>
            <pc:sldMk cId="3728407031" sldId="1624"/>
            <ac:spMk id="11" creationId="{0F53B8D9-764E-EAB3-522F-2F4ED5DD1170}"/>
          </ac:spMkLst>
        </pc:spChg>
        <pc:spChg chg="mod">
          <ac:chgData name="Daniel Khashabi" userId="62390808-c838-45e6-be59-d6fd0d208bc8" providerId="ADAL" clId="{0439EC8E-7C60-FD47-90A2-6D462D5C00F4}" dt="2023-01-11T00:57:24.502" v="503"/>
          <ac:spMkLst>
            <pc:docMk/>
            <pc:sldMk cId="3728407031" sldId="1624"/>
            <ac:spMk id="16" creationId="{9FC3DE24-FB41-D9D8-2110-8F1528D6E9E2}"/>
          </ac:spMkLst>
        </pc:spChg>
        <pc:spChg chg="mod">
          <ac:chgData name="Daniel Khashabi" userId="62390808-c838-45e6-be59-d6fd0d208bc8" providerId="ADAL" clId="{0439EC8E-7C60-FD47-90A2-6D462D5C00F4}" dt="2023-01-11T00:57:24.502" v="503"/>
          <ac:spMkLst>
            <pc:docMk/>
            <pc:sldMk cId="3728407031" sldId="1624"/>
            <ac:spMk id="17" creationId="{BA170C94-00BD-8E22-6969-0D85196290D9}"/>
          </ac:spMkLst>
        </pc:spChg>
        <pc:spChg chg="mod">
          <ac:chgData name="Daniel Khashabi" userId="62390808-c838-45e6-be59-d6fd0d208bc8" providerId="ADAL" clId="{0439EC8E-7C60-FD47-90A2-6D462D5C00F4}" dt="2023-01-11T00:57:24.502" v="503"/>
          <ac:spMkLst>
            <pc:docMk/>
            <pc:sldMk cId="3728407031" sldId="1624"/>
            <ac:spMk id="18" creationId="{72CA5A5C-4F80-F6DD-930B-F08A4C67130F}"/>
          </ac:spMkLst>
        </pc:spChg>
      </pc:sldChg>
      <pc:sldChg chg="modSp add mod">
        <pc:chgData name="Daniel Khashabi" userId="62390808-c838-45e6-be59-d6fd0d208bc8" providerId="ADAL" clId="{0439EC8E-7C60-FD47-90A2-6D462D5C00F4}" dt="2023-01-11T00:57:24.502" v="503"/>
        <pc:sldMkLst>
          <pc:docMk/>
          <pc:sldMk cId="1356427523" sldId="1625"/>
        </pc:sldMkLst>
        <pc:spChg chg="mod">
          <ac:chgData name="Daniel Khashabi" userId="62390808-c838-45e6-be59-d6fd0d208bc8" providerId="ADAL" clId="{0439EC8E-7C60-FD47-90A2-6D462D5C00F4}" dt="2023-01-11T00:49:57.240" v="185" actId="27636"/>
          <ac:spMkLst>
            <pc:docMk/>
            <pc:sldMk cId="1356427523" sldId="1625"/>
            <ac:spMk id="2" creationId="{BE0B3886-9794-E994-C0B5-BE43CCB49A1A}"/>
          </ac:spMkLst>
        </pc:spChg>
        <pc:spChg chg="mod">
          <ac:chgData name="Daniel Khashabi" userId="62390808-c838-45e6-be59-d6fd0d208bc8" providerId="ADAL" clId="{0439EC8E-7C60-FD47-90A2-6D462D5C00F4}" dt="2023-01-11T00:57:24.502" v="503"/>
          <ac:spMkLst>
            <pc:docMk/>
            <pc:sldMk cId="1356427523" sldId="1625"/>
            <ac:spMk id="3" creationId="{57FD2924-25FE-0226-78E8-CBA348156A4C}"/>
          </ac:spMkLst>
        </pc:spChg>
        <pc:spChg chg="mod">
          <ac:chgData name="Daniel Khashabi" userId="62390808-c838-45e6-be59-d6fd0d208bc8" providerId="ADAL" clId="{0439EC8E-7C60-FD47-90A2-6D462D5C00F4}" dt="2023-01-11T00:57:24.502" v="503"/>
          <ac:spMkLst>
            <pc:docMk/>
            <pc:sldMk cId="1356427523" sldId="1625"/>
            <ac:spMk id="5" creationId="{A4B43994-3A63-5A65-0124-AAF3097A0988}"/>
          </ac:spMkLst>
        </pc:spChg>
      </pc:sldChg>
      <pc:sldChg chg="modSp add mod modNotes">
        <pc:chgData name="Daniel Khashabi" userId="62390808-c838-45e6-be59-d6fd0d208bc8" providerId="ADAL" clId="{0439EC8E-7C60-FD47-90A2-6D462D5C00F4}" dt="2023-01-11T00:57:37.159" v="504"/>
        <pc:sldMkLst>
          <pc:docMk/>
          <pc:sldMk cId="1422955403" sldId="1627"/>
        </pc:sldMkLst>
        <pc:spChg chg="mod">
          <ac:chgData name="Daniel Khashabi" userId="62390808-c838-45e6-be59-d6fd0d208bc8" providerId="ADAL" clId="{0439EC8E-7C60-FD47-90A2-6D462D5C00F4}" dt="2023-01-11T00:49:57.321" v="187" actId="27636"/>
          <ac:spMkLst>
            <pc:docMk/>
            <pc:sldMk cId="1422955403" sldId="1627"/>
            <ac:spMk id="2" creationId="{94BE4BC2-D56C-7F73-710E-AE4E30DAA913}"/>
          </ac:spMkLst>
        </pc:spChg>
        <pc:spChg chg="mod">
          <ac:chgData name="Daniel Khashabi" userId="62390808-c838-45e6-be59-d6fd0d208bc8" providerId="ADAL" clId="{0439EC8E-7C60-FD47-90A2-6D462D5C00F4}" dt="2023-01-11T00:57:37.159" v="504"/>
          <ac:spMkLst>
            <pc:docMk/>
            <pc:sldMk cId="1422955403" sldId="1627"/>
            <ac:spMk id="27" creationId="{E7A0AB3E-598B-2B2B-E2DB-E4F50B84BDC2}"/>
          </ac:spMkLst>
        </pc:spChg>
        <pc:spChg chg="mod">
          <ac:chgData name="Daniel Khashabi" userId="62390808-c838-45e6-be59-d6fd0d208bc8" providerId="ADAL" clId="{0439EC8E-7C60-FD47-90A2-6D462D5C00F4}" dt="2023-01-11T00:57:24.502" v="503"/>
          <ac:spMkLst>
            <pc:docMk/>
            <pc:sldMk cId="1422955403" sldId="1627"/>
            <ac:spMk id="28" creationId="{91DDE18E-B1A3-4CB0-1DCE-CE6B4E269CD7}"/>
          </ac:spMkLst>
        </pc:spChg>
      </pc:sldChg>
      <pc:sldChg chg="modSp add mod modNotes">
        <pc:chgData name="Daniel Khashabi" userId="62390808-c838-45e6-be59-d6fd0d208bc8" providerId="ADAL" clId="{0439EC8E-7C60-FD47-90A2-6D462D5C00F4}" dt="2023-01-11T00:57:37.159" v="504"/>
        <pc:sldMkLst>
          <pc:docMk/>
          <pc:sldMk cId="1639325383" sldId="1628"/>
        </pc:sldMkLst>
        <pc:spChg chg="mod">
          <ac:chgData name="Daniel Khashabi" userId="62390808-c838-45e6-be59-d6fd0d208bc8" providerId="ADAL" clId="{0439EC8E-7C60-FD47-90A2-6D462D5C00F4}" dt="2023-01-11T00:49:57.346" v="188" actId="27636"/>
          <ac:spMkLst>
            <pc:docMk/>
            <pc:sldMk cId="1639325383" sldId="1628"/>
            <ac:spMk id="2" creationId="{94BE4BC2-D56C-7F73-710E-AE4E30DAA913}"/>
          </ac:spMkLst>
        </pc:spChg>
        <pc:spChg chg="mod">
          <ac:chgData name="Daniel Khashabi" userId="62390808-c838-45e6-be59-d6fd0d208bc8" providerId="ADAL" clId="{0439EC8E-7C60-FD47-90A2-6D462D5C00F4}" dt="2023-01-11T00:57:24.502" v="503"/>
          <ac:spMkLst>
            <pc:docMk/>
            <pc:sldMk cId="1639325383" sldId="1628"/>
            <ac:spMk id="6" creationId="{BCAB8B96-1665-77EF-37E0-8F73B564872F}"/>
          </ac:spMkLst>
        </pc:spChg>
        <pc:spChg chg="mod">
          <ac:chgData name="Daniel Khashabi" userId="62390808-c838-45e6-be59-d6fd0d208bc8" providerId="ADAL" clId="{0439EC8E-7C60-FD47-90A2-6D462D5C00F4}" dt="2023-01-11T00:57:24.502" v="503"/>
          <ac:spMkLst>
            <pc:docMk/>
            <pc:sldMk cId="1639325383" sldId="1628"/>
            <ac:spMk id="7" creationId="{C23CD156-6A6B-E77E-2A15-39AECEAC6443}"/>
          </ac:spMkLst>
        </pc:spChg>
        <pc:spChg chg="mod">
          <ac:chgData name="Daniel Khashabi" userId="62390808-c838-45e6-be59-d6fd0d208bc8" providerId="ADAL" clId="{0439EC8E-7C60-FD47-90A2-6D462D5C00F4}" dt="2023-01-11T00:57:24.502" v="503"/>
          <ac:spMkLst>
            <pc:docMk/>
            <pc:sldMk cId="1639325383" sldId="1628"/>
            <ac:spMk id="8" creationId="{F19DDAE9-7D5E-8F70-3E11-95FA937DBF0E}"/>
          </ac:spMkLst>
        </pc:spChg>
        <pc:spChg chg="mod">
          <ac:chgData name="Daniel Khashabi" userId="62390808-c838-45e6-be59-d6fd0d208bc8" providerId="ADAL" clId="{0439EC8E-7C60-FD47-90A2-6D462D5C00F4}" dt="2023-01-11T00:57:24.502" v="503"/>
          <ac:spMkLst>
            <pc:docMk/>
            <pc:sldMk cId="1639325383" sldId="1628"/>
            <ac:spMk id="9" creationId="{06AC9F09-6181-1543-1E92-960C264AD2FD}"/>
          </ac:spMkLst>
        </pc:spChg>
        <pc:spChg chg="mod">
          <ac:chgData name="Daniel Khashabi" userId="62390808-c838-45e6-be59-d6fd0d208bc8" providerId="ADAL" clId="{0439EC8E-7C60-FD47-90A2-6D462D5C00F4}" dt="2023-01-11T00:57:24.502" v="503"/>
          <ac:spMkLst>
            <pc:docMk/>
            <pc:sldMk cId="1639325383" sldId="1628"/>
            <ac:spMk id="10" creationId="{8DFCD589-1CD6-6E24-99E5-1BBC43CFFEDA}"/>
          </ac:spMkLst>
        </pc:spChg>
        <pc:spChg chg="mod">
          <ac:chgData name="Daniel Khashabi" userId="62390808-c838-45e6-be59-d6fd0d208bc8" providerId="ADAL" clId="{0439EC8E-7C60-FD47-90A2-6D462D5C00F4}" dt="2023-01-11T00:57:24.502" v="503"/>
          <ac:spMkLst>
            <pc:docMk/>
            <pc:sldMk cId="1639325383" sldId="1628"/>
            <ac:spMk id="11" creationId="{A89D59D7-0B3B-0A25-4DF6-A5B458E358B4}"/>
          </ac:spMkLst>
        </pc:spChg>
        <pc:spChg chg="mod">
          <ac:chgData name="Daniel Khashabi" userId="62390808-c838-45e6-be59-d6fd0d208bc8" providerId="ADAL" clId="{0439EC8E-7C60-FD47-90A2-6D462D5C00F4}" dt="2023-01-11T00:57:24.502" v="503"/>
          <ac:spMkLst>
            <pc:docMk/>
            <pc:sldMk cId="1639325383" sldId="1628"/>
            <ac:spMk id="12" creationId="{A436AC40-14E9-4BF6-4257-A0E57FB4B5F6}"/>
          </ac:spMkLst>
        </pc:spChg>
        <pc:spChg chg="mod">
          <ac:chgData name="Daniel Khashabi" userId="62390808-c838-45e6-be59-d6fd0d208bc8" providerId="ADAL" clId="{0439EC8E-7C60-FD47-90A2-6D462D5C00F4}" dt="2023-01-11T00:57:24.502" v="503"/>
          <ac:spMkLst>
            <pc:docMk/>
            <pc:sldMk cId="1639325383" sldId="1628"/>
            <ac:spMk id="13" creationId="{86BC8099-2D74-561C-74CB-C62D68A23747}"/>
          </ac:spMkLst>
        </pc:spChg>
        <pc:spChg chg="mod">
          <ac:chgData name="Daniel Khashabi" userId="62390808-c838-45e6-be59-d6fd0d208bc8" providerId="ADAL" clId="{0439EC8E-7C60-FD47-90A2-6D462D5C00F4}" dt="2023-01-11T00:57:24.502" v="503"/>
          <ac:spMkLst>
            <pc:docMk/>
            <pc:sldMk cId="1639325383" sldId="1628"/>
            <ac:spMk id="14" creationId="{099BEFF8-9014-858B-25D6-272EF4692568}"/>
          </ac:spMkLst>
        </pc:spChg>
        <pc:spChg chg="mod">
          <ac:chgData name="Daniel Khashabi" userId="62390808-c838-45e6-be59-d6fd0d208bc8" providerId="ADAL" clId="{0439EC8E-7C60-FD47-90A2-6D462D5C00F4}" dt="2023-01-11T00:57:24.502" v="503"/>
          <ac:spMkLst>
            <pc:docMk/>
            <pc:sldMk cId="1639325383" sldId="1628"/>
            <ac:spMk id="15" creationId="{CF700494-FBC2-941F-A251-BF4D25F76303}"/>
          </ac:spMkLst>
        </pc:spChg>
        <pc:spChg chg="mod">
          <ac:chgData name="Daniel Khashabi" userId="62390808-c838-45e6-be59-d6fd0d208bc8" providerId="ADAL" clId="{0439EC8E-7C60-FD47-90A2-6D462D5C00F4}" dt="2023-01-11T00:57:37.159" v="504"/>
          <ac:spMkLst>
            <pc:docMk/>
            <pc:sldMk cId="1639325383" sldId="1628"/>
            <ac:spMk id="16" creationId="{26714365-ED84-A8AD-DD94-851F7C46FE45}"/>
          </ac:spMkLst>
        </pc:spChg>
        <pc:spChg chg="mod">
          <ac:chgData name="Daniel Khashabi" userId="62390808-c838-45e6-be59-d6fd0d208bc8" providerId="ADAL" clId="{0439EC8E-7C60-FD47-90A2-6D462D5C00F4}" dt="2023-01-11T00:57:37.159" v="504"/>
          <ac:spMkLst>
            <pc:docMk/>
            <pc:sldMk cId="1639325383" sldId="1628"/>
            <ac:spMk id="17" creationId="{8DDD109B-B82E-FDAE-2B56-84BFEC8DE007}"/>
          </ac:spMkLst>
        </pc:spChg>
        <pc:spChg chg="mod">
          <ac:chgData name="Daniel Khashabi" userId="62390808-c838-45e6-be59-d6fd0d208bc8" providerId="ADAL" clId="{0439EC8E-7C60-FD47-90A2-6D462D5C00F4}" dt="2023-01-11T00:57:37.159" v="504"/>
          <ac:spMkLst>
            <pc:docMk/>
            <pc:sldMk cId="1639325383" sldId="1628"/>
            <ac:spMk id="19" creationId="{B265745C-AFE6-948F-9BE8-DE587FB73D3B}"/>
          </ac:spMkLst>
        </pc:spChg>
        <pc:spChg chg="mod">
          <ac:chgData name="Daniel Khashabi" userId="62390808-c838-45e6-be59-d6fd0d208bc8" providerId="ADAL" clId="{0439EC8E-7C60-FD47-90A2-6D462D5C00F4}" dt="2023-01-11T00:57:24.502" v="503"/>
          <ac:spMkLst>
            <pc:docMk/>
            <pc:sldMk cId="1639325383" sldId="1628"/>
            <ac:spMk id="20" creationId="{B2EE4C14-48A0-EEDC-61B0-F35E42FF53E6}"/>
          </ac:spMkLst>
        </pc:spChg>
        <pc:spChg chg="mod">
          <ac:chgData name="Daniel Khashabi" userId="62390808-c838-45e6-be59-d6fd0d208bc8" providerId="ADAL" clId="{0439EC8E-7C60-FD47-90A2-6D462D5C00F4}" dt="2023-01-11T00:57:24.502" v="503"/>
          <ac:spMkLst>
            <pc:docMk/>
            <pc:sldMk cId="1639325383" sldId="1628"/>
            <ac:spMk id="21" creationId="{5B342666-698F-6B05-4FD7-C970ECD7E799}"/>
          </ac:spMkLst>
        </pc:spChg>
        <pc:spChg chg="mod">
          <ac:chgData name="Daniel Khashabi" userId="62390808-c838-45e6-be59-d6fd0d208bc8" providerId="ADAL" clId="{0439EC8E-7C60-FD47-90A2-6D462D5C00F4}" dt="2023-01-11T00:57:24.502" v="503"/>
          <ac:spMkLst>
            <pc:docMk/>
            <pc:sldMk cId="1639325383" sldId="1628"/>
            <ac:spMk id="22" creationId="{9CC86EC6-0049-C9F8-F9D8-CE20AA8688F7}"/>
          </ac:spMkLst>
        </pc:spChg>
        <pc:spChg chg="mod">
          <ac:chgData name="Daniel Khashabi" userId="62390808-c838-45e6-be59-d6fd0d208bc8" providerId="ADAL" clId="{0439EC8E-7C60-FD47-90A2-6D462D5C00F4}" dt="2023-01-11T00:57:24.502" v="503"/>
          <ac:spMkLst>
            <pc:docMk/>
            <pc:sldMk cId="1639325383" sldId="1628"/>
            <ac:spMk id="23" creationId="{09B6DCC3-DA45-F203-F48E-88CFC1343B9A}"/>
          </ac:spMkLst>
        </pc:spChg>
      </pc:sldChg>
      <pc:sldChg chg="modSp add mod">
        <pc:chgData name="Daniel Khashabi" userId="62390808-c838-45e6-be59-d6fd0d208bc8" providerId="ADAL" clId="{0439EC8E-7C60-FD47-90A2-6D462D5C00F4}" dt="2023-01-11T00:57:24.502" v="503"/>
        <pc:sldMkLst>
          <pc:docMk/>
          <pc:sldMk cId="601207151" sldId="1630"/>
        </pc:sldMkLst>
        <pc:spChg chg="mod">
          <ac:chgData name="Daniel Khashabi" userId="62390808-c838-45e6-be59-d6fd0d208bc8" providerId="ADAL" clId="{0439EC8E-7C60-FD47-90A2-6D462D5C00F4}" dt="2023-01-11T00:49:57.658" v="196" actId="27636"/>
          <ac:spMkLst>
            <pc:docMk/>
            <pc:sldMk cId="601207151" sldId="1630"/>
            <ac:spMk id="2" creationId="{657EBAC9-7D38-53DD-75E6-D0D3C3A06240}"/>
          </ac:spMkLst>
        </pc:spChg>
        <pc:spChg chg="mod">
          <ac:chgData name="Daniel Khashabi" userId="62390808-c838-45e6-be59-d6fd0d208bc8" providerId="ADAL" clId="{0439EC8E-7C60-FD47-90A2-6D462D5C00F4}" dt="2023-01-11T00:57:24.502" v="503"/>
          <ac:spMkLst>
            <pc:docMk/>
            <pc:sldMk cId="601207151" sldId="1630"/>
            <ac:spMk id="34" creationId="{A9C0BD6A-E7E2-EB64-6222-5D1565C82A77}"/>
          </ac:spMkLst>
        </pc:spChg>
        <pc:spChg chg="mod">
          <ac:chgData name="Daniel Khashabi" userId="62390808-c838-45e6-be59-d6fd0d208bc8" providerId="ADAL" clId="{0439EC8E-7C60-FD47-90A2-6D462D5C00F4}" dt="2023-01-11T00:57:24.502" v="503"/>
          <ac:spMkLst>
            <pc:docMk/>
            <pc:sldMk cId="601207151" sldId="1630"/>
            <ac:spMk id="40" creationId="{4BEE174F-D5C0-C7D5-94A8-87892E1A8F75}"/>
          </ac:spMkLst>
        </pc:spChg>
      </pc:sldChg>
      <pc:sldMasterChg chg="modSp modSldLayout">
        <pc:chgData name="Daniel Khashabi" userId="62390808-c838-45e6-be59-d6fd0d208bc8" providerId="ADAL" clId="{0439EC8E-7C60-FD47-90A2-6D462D5C00F4}" dt="2023-01-11T00:57:24.502" v="503"/>
        <pc:sldMasterMkLst>
          <pc:docMk/>
          <pc:sldMasterMk cId="0" sldId="2147483684"/>
        </pc:sldMasterMkLst>
        <pc:spChg chg="mod">
          <ac:chgData name="Daniel Khashabi" userId="62390808-c838-45e6-be59-d6fd0d208bc8" providerId="ADAL" clId="{0439EC8E-7C60-FD47-90A2-6D462D5C00F4}" dt="2023-01-11T00:57:24.502" v="503"/>
          <ac:spMkLst>
            <pc:docMk/>
            <pc:sldMasterMk cId="0" sldId="2147483684"/>
            <ac:spMk id="8" creationId="{00000000-0000-0000-0000-000000000000}"/>
          </ac:spMkLst>
        </pc:spChg>
        <pc:sldLayoutChg chg="modSp">
          <pc:chgData name="Daniel Khashabi" userId="62390808-c838-45e6-be59-d6fd0d208bc8" providerId="ADAL" clId="{0439EC8E-7C60-FD47-90A2-6D462D5C00F4}" dt="2023-01-11T00:57:24.502" v="503"/>
          <pc:sldLayoutMkLst>
            <pc:docMk/>
            <pc:sldMasterMk cId="0" sldId="2147483684"/>
            <pc:sldLayoutMk cId="0" sldId="2147483651"/>
          </pc:sldLayoutMkLst>
          <pc:spChg chg="mod">
            <ac:chgData name="Daniel Khashabi" userId="62390808-c838-45e6-be59-d6fd0d208bc8" providerId="ADAL" clId="{0439EC8E-7C60-FD47-90A2-6D462D5C00F4}" dt="2023-01-11T00:57:24.502" v="503"/>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2"/>
          </pc:sldLayoutMkLst>
          <pc:spChg chg="mod">
            <ac:chgData name="Daniel Khashabi" userId="62390808-c838-45e6-be59-d6fd0d208bc8" providerId="ADAL" clId="{0439EC8E-7C60-FD47-90A2-6D462D5C00F4}" dt="2023-01-11T00:57:24.502" v="503"/>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3"/>
          </pc:sldLayoutMkLst>
          <pc:spChg chg="mod">
            <ac:chgData name="Daniel Khashabi" userId="62390808-c838-45e6-be59-d6fd0d208bc8" providerId="ADAL" clId="{0439EC8E-7C60-FD47-90A2-6D462D5C00F4}" dt="2023-01-11T00:57:24.502" v="503"/>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5"/>
          </pc:sldLayoutMkLst>
          <pc:spChg chg="mod">
            <ac:chgData name="Daniel Khashabi" userId="62390808-c838-45e6-be59-d6fd0d208bc8" providerId="ADAL" clId="{0439EC8E-7C60-FD47-90A2-6D462D5C00F4}" dt="2023-01-11T00:57:24.502" v="503"/>
            <ac:spMkLst>
              <pc:docMk/>
              <pc:sldMasterMk cId="0" sldId="2147483684"/>
              <pc:sldLayoutMk cId="0" sldId="2147483655"/>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6"/>
          </pc:sldLayoutMkLst>
          <pc:spChg chg="mod">
            <ac:chgData name="Daniel Khashabi" userId="62390808-c838-45e6-be59-d6fd0d208bc8" providerId="ADAL" clId="{0439EC8E-7C60-FD47-90A2-6D462D5C00F4}" dt="2023-01-11T00:57:24.502" v="503"/>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57"/>
          </pc:sldLayoutMkLst>
          <pc:spChg chg="mod">
            <ac:chgData name="Daniel Khashabi" userId="62390808-c838-45e6-be59-d6fd0d208bc8" providerId="ADAL" clId="{0439EC8E-7C60-FD47-90A2-6D462D5C00F4}" dt="2023-01-11T00:57:24.502" v="503"/>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145179345" sldId="2147483672"/>
          </pc:sldLayoutMkLst>
          <pc:spChg chg="mod">
            <ac:chgData name="Daniel Khashabi" userId="62390808-c838-45e6-be59-d6fd0d208bc8" providerId="ADAL" clId="{0439EC8E-7C60-FD47-90A2-6D462D5C00F4}" dt="2023-01-11T00:57:24.502" v="503"/>
            <ac:spMkLst>
              <pc:docMk/>
              <pc:sldMasterMk cId="0" sldId="2147483684"/>
              <pc:sldLayoutMk cId="1145179345" sldId="2147483672"/>
              <ac:spMk id="4" creationId="{960B3578-F61A-3D71-7DF9-7749DF4EAC0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5" creationId="{E0F369B4-94DC-374C-B891-76485760FDE2}"/>
            </ac:spMkLst>
          </pc:spChg>
          <pc:spChg chg="mod">
            <ac:chgData name="Daniel Khashabi" userId="62390808-c838-45e6-be59-d6fd0d208bc8" providerId="ADAL" clId="{0439EC8E-7C60-FD47-90A2-6D462D5C00F4}" dt="2023-01-11T00:57:24.502" v="503"/>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3"/>
          </pc:sldLayoutMkLst>
          <pc:spChg chg="mod">
            <ac:chgData name="Daniel Khashabi" userId="62390808-c838-45e6-be59-d6fd0d208bc8" providerId="ADAL" clId="{0439EC8E-7C60-FD47-90A2-6D462D5C00F4}" dt="2023-01-11T00:57:24.502" v="503"/>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4"/>
          </pc:sldLayoutMkLst>
          <pc:spChg chg="mod">
            <ac:chgData name="Daniel Khashabi" userId="62390808-c838-45e6-be59-d6fd0d208bc8" providerId="ADAL" clId="{0439EC8E-7C60-FD47-90A2-6D462D5C00F4}" dt="2023-01-11T00:57:24.502" v="503"/>
            <ac:spMkLst>
              <pc:docMk/>
              <pc:sldMasterMk cId="0" sldId="2147483684"/>
              <pc:sldLayoutMk cId="0" sldId="2147483674"/>
              <ac:spMk id="1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6"/>
          </pc:sldLayoutMkLst>
          <pc:spChg chg="mod">
            <ac:chgData name="Daniel Khashabi" userId="62390808-c838-45e6-be59-d6fd0d208bc8" providerId="ADAL" clId="{0439EC8E-7C60-FD47-90A2-6D462D5C00F4}" dt="2023-01-11T00:57:24.502" v="503"/>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7"/>
          </pc:sldLayoutMkLst>
          <pc:spChg chg="mod">
            <ac:chgData name="Daniel Khashabi" userId="62390808-c838-45e6-be59-d6fd0d208bc8" providerId="ADAL" clId="{0439EC8E-7C60-FD47-90A2-6D462D5C00F4}" dt="2023-01-11T00:57:24.502" v="503"/>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8"/>
          </pc:sldLayoutMkLst>
          <pc:spChg chg="mod">
            <ac:chgData name="Daniel Khashabi" userId="62390808-c838-45e6-be59-d6fd0d208bc8" providerId="ADAL" clId="{0439EC8E-7C60-FD47-90A2-6D462D5C00F4}" dt="2023-01-11T00:57:24.502" v="503"/>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79"/>
          </pc:sldLayoutMkLst>
          <pc:spChg chg="mod">
            <ac:chgData name="Daniel Khashabi" userId="62390808-c838-45e6-be59-d6fd0d208bc8" providerId="ADAL" clId="{0439EC8E-7C60-FD47-90A2-6D462D5C00F4}" dt="2023-01-11T00:57:24.502" v="503"/>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0"/>
          </pc:sldLayoutMkLst>
          <pc:spChg chg="mod">
            <ac:chgData name="Daniel Khashabi" userId="62390808-c838-45e6-be59-d6fd0d208bc8" providerId="ADAL" clId="{0439EC8E-7C60-FD47-90A2-6D462D5C00F4}" dt="2023-01-11T00:57:24.502" v="503"/>
            <ac:spMkLst>
              <pc:docMk/>
              <pc:sldMasterMk cId="0" sldId="2147483684"/>
              <pc:sldLayoutMk cId="0" sldId="2147483680"/>
              <ac:spMk id="4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1"/>
          </pc:sldLayoutMkLst>
          <pc:spChg chg="mod">
            <ac:chgData name="Daniel Khashabi" userId="62390808-c838-45e6-be59-d6fd0d208bc8" providerId="ADAL" clId="{0439EC8E-7C60-FD47-90A2-6D462D5C00F4}" dt="2023-01-11T00:57:24.502" v="503"/>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2"/>
          </pc:sldLayoutMkLst>
          <pc:spChg chg="mod">
            <ac:chgData name="Daniel Khashabi" userId="62390808-c838-45e6-be59-d6fd0d208bc8" providerId="ADAL" clId="{0439EC8E-7C60-FD47-90A2-6D462D5C00F4}" dt="2023-01-11T00:57:24.502" v="503"/>
            <ac:spMkLst>
              <pc:docMk/>
              <pc:sldMasterMk cId="0" sldId="2147483684"/>
              <pc:sldLayoutMk cId="0" sldId="2147483682"/>
              <ac:spMk id="52"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0" sldId="2147483683"/>
          </pc:sldLayoutMkLst>
          <pc:spChg chg="mod">
            <ac:chgData name="Daniel Khashabi" userId="62390808-c838-45e6-be59-d6fd0d208bc8" providerId="ADAL" clId="{0439EC8E-7C60-FD47-90A2-6D462D5C00F4}" dt="2023-01-11T00:57:24.502" v="503"/>
            <ac:spMkLst>
              <pc:docMk/>
              <pc:sldMasterMk cId="0" sldId="2147483684"/>
              <pc:sldLayoutMk cId="0" sldId="2147483683"/>
              <ac:spMk id="54" creationId="{00000000-0000-0000-0000-000000000000}"/>
            </ac:spMkLst>
          </pc:spChg>
        </pc:sldLayoutChg>
        <pc:sldLayoutChg chg="modSp">
          <pc:chgData name="Daniel Khashabi" userId="62390808-c838-45e6-be59-d6fd0d208bc8" providerId="ADAL" clId="{0439EC8E-7C60-FD47-90A2-6D462D5C00F4}" dt="2023-01-11T00:57:24.502" v="503"/>
          <pc:sldLayoutMkLst>
            <pc:docMk/>
            <pc:sldMasterMk cId="0" sldId="2147483684"/>
            <pc:sldLayoutMk cId="16812903" sldId="2147483686"/>
          </pc:sldLayoutMkLst>
          <pc:spChg chg="mod">
            <ac:chgData name="Daniel Khashabi" userId="62390808-c838-45e6-be59-d6fd0d208bc8" providerId="ADAL" clId="{0439EC8E-7C60-FD47-90A2-6D462D5C00F4}" dt="2023-01-11T00:57:24.502" v="503"/>
            <ac:spMkLst>
              <pc:docMk/>
              <pc:sldMasterMk cId="0" sldId="2147483684"/>
              <pc:sldLayoutMk cId="16812903" sldId="2147483686"/>
              <ac:spMk id="8"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9"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13"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0"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1"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2" creationId="{00000000-0000-0000-0000-000000000000}"/>
            </ac:spMkLst>
          </pc:spChg>
          <pc:spChg chg="mod">
            <ac:chgData name="Daniel Khashabi" userId="62390808-c838-45e6-be59-d6fd0d208bc8" providerId="ADAL" clId="{0439EC8E-7C60-FD47-90A2-6D462D5C00F4}" dt="2023-01-11T00:57:24.502" v="503"/>
            <ac:spMkLst>
              <pc:docMk/>
              <pc:sldMasterMk cId="0" sldId="2147483684"/>
              <pc:sldLayoutMk cId="16812903" sldId="2147483686"/>
              <ac:spMk id="23" creationId="{00000000-0000-0000-0000-000000000000}"/>
            </ac:spMkLst>
          </pc:spChg>
        </pc:sldLayoutChg>
      </pc:sldMasterChg>
    </pc:docChg>
  </pc:docChgLst>
  <pc:docChgLst>
    <pc:chgData name="Daniel Khashabi" userId="S::dkhasha1@jh.edu::62390808-c838-45e6-be59-d6fd0d208bc8" providerId="AD" clId="Web-{52DBA9D3-6527-02A1-FAB7-437E42D29B9D}"/>
    <pc:docChg chg="addSld delSld modSld sldOrd">
      <pc:chgData name="Daniel Khashabi" userId="S::dkhasha1@jh.edu::62390808-c838-45e6-be59-d6fd0d208bc8" providerId="AD" clId="Web-{52DBA9D3-6527-02A1-FAB7-437E42D29B9D}" dt="2023-01-28T16:55:05.902" v="34" actId="20577"/>
      <pc:docMkLst>
        <pc:docMk/>
      </pc:docMkLst>
      <pc:sldChg chg="modSp new ord">
        <pc:chgData name="Daniel Khashabi" userId="S::dkhasha1@jh.edu::62390808-c838-45e6-be59-d6fd0d208bc8" providerId="AD" clId="Web-{52DBA9D3-6527-02A1-FAB7-437E42D29B9D}" dt="2023-01-28T16:55:05.902" v="34" actId="20577"/>
        <pc:sldMkLst>
          <pc:docMk/>
          <pc:sldMk cId="1627406018" sldId="1631"/>
        </pc:sldMkLst>
        <pc:spChg chg="mod">
          <ac:chgData name="Daniel Khashabi" userId="S::dkhasha1@jh.edu::62390808-c838-45e6-be59-d6fd0d208bc8" providerId="AD" clId="Web-{52DBA9D3-6527-02A1-FAB7-437E42D29B9D}" dt="2023-01-28T16:54:30.448" v="12" actId="20577"/>
          <ac:spMkLst>
            <pc:docMk/>
            <pc:sldMk cId="1627406018" sldId="1631"/>
            <ac:spMk id="2" creationId="{FEEF21DA-34AE-08F1-D133-83AA67E1B466}"/>
          </ac:spMkLst>
        </pc:spChg>
        <pc:spChg chg="mod">
          <ac:chgData name="Daniel Khashabi" userId="S::dkhasha1@jh.edu::62390808-c838-45e6-be59-d6fd0d208bc8" providerId="AD" clId="Web-{52DBA9D3-6527-02A1-FAB7-437E42D29B9D}" dt="2023-01-28T16:55:05.902" v="34" actId="20577"/>
          <ac:spMkLst>
            <pc:docMk/>
            <pc:sldMk cId="1627406018" sldId="1631"/>
            <ac:spMk id="3" creationId="{426C4352-FE41-DC81-B309-F435C6C62E77}"/>
          </ac:spMkLst>
        </pc:spChg>
      </pc:sldChg>
      <pc:sldChg chg="new del">
        <pc:chgData name="Daniel Khashabi" userId="S::dkhasha1@jh.edu::62390808-c838-45e6-be59-d6fd0d208bc8" providerId="AD" clId="Web-{52DBA9D3-6527-02A1-FAB7-437E42D29B9D}" dt="2023-01-28T16:54:19.510" v="1"/>
        <pc:sldMkLst>
          <pc:docMk/>
          <pc:sldMk cId="2478204558" sldId="1631"/>
        </pc:sldMkLst>
      </pc:sldChg>
    </pc:docChg>
  </pc:docChgLst>
  <pc:docChgLst>
    <pc:chgData name="Daniel Khashabi" userId="62390808-c838-45e6-be59-d6fd0d208bc8" providerId="ADAL" clId="{19A97A65-FB7E-DC4C-8433-B675572D5E70}"/>
    <pc:docChg chg="undo redo custSel addSld delSld modSld sldOrd modMainMaster modNotesMaster">
      <pc:chgData name="Daniel Khashabi" userId="62390808-c838-45e6-be59-d6fd0d208bc8" providerId="ADAL" clId="{19A97A65-FB7E-DC4C-8433-B675572D5E70}" dt="2023-02-23T16:41:20.836" v="11072"/>
      <pc:docMkLst>
        <pc:docMk/>
      </pc:docMkLst>
      <pc:sldChg chg="modSp add modNotes">
        <pc:chgData name="Daniel Khashabi" userId="62390808-c838-45e6-be59-d6fd0d208bc8" providerId="ADAL" clId="{19A97A65-FB7E-DC4C-8433-B675572D5E70}" dt="2023-02-22T17:58:30.299" v="9801"/>
        <pc:sldMkLst>
          <pc:docMk/>
          <pc:sldMk cId="0" sldId="257"/>
        </pc:sldMkLst>
        <pc:spChg chg="mod">
          <ac:chgData name="Daniel Khashabi" userId="62390808-c838-45e6-be59-d6fd0d208bc8" providerId="ADAL" clId="{19A97A65-FB7E-DC4C-8433-B675572D5E70}" dt="2023-02-22T17:58:30.299" v="9801"/>
          <ac:spMkLst>
            <pc:docMk/>
            <pc:sldMk cId="0" sldId="257"/>
            <ac:spMk id="2" creationId="{B7FE4718-FE4B-A956-25C3-8F4F5674B026}"/>
          </ac:spMkLst>
        </pc:spChg>
        <pc:spChg chg="mod">
          <ac:chgData name="Daniel Khashabi" userId="62390808-c838-45e6-be59-d6fd0d208bc8" providerId="ADAL" clId="{19A97A65-FB7E-DC4C-8433-B675572D5E70}" dt="2023-02-22T17:58:30.299" v="9801"/>
          <ac:spMkLst>
            <pc:docMk/>
            <pc:sldMk cId="0" sldId="257"/>
            <ac:spMk id="62" creationId="{00000000-0000-0000-0000-000000000000}"/>
          </ac:spMkLst>
        </pc:spChg>
      </pc:sldChg>
      <pc:sldChg chg="addSp delSp modSp add del mod">
        <pc:chgData name="Daniel Khashabi" userId="62390808-c838-45e6-be59-d6fd0d208bc8" providerId="ADAL" clId="{19A97A65-FB7E-DC4C-8433-B675572D5E70}" dt="2023-02-22T18:47:18.864" v="10493"/>
        <pc:sldMkLst>
          <pc:docMk/>
          <pc:sldMk cId="0" sldId="258"/>
        </pc:sldMkLst>
        <pc:spChg chg="mod">
          <ac:chgData name="Daniel Khashabi" userId="62390808-c838-45e6-be59-d6fd0d208bc8" providerId="ADAL" clId="{19A97A65-FB7E-DC4C-8433-B675572D5E70}" dt="2023-02-22T18:47:18.864" v="10493"/>
          <ac:spMkLst>
            <pc:docMk/>
            <pc:sldMk cId="0" sldId="258"/>
            <ac:spMk id="3" creationId="{00000000-0000-0000-0000-000000000000}"/>
          </ac:spMkLst>
        </pc:spChg>
        <pc:spChg chg="del mod">
          <ac:chgData name="Daniel Khashabi" userId="62390808-c838-45e6-be59-d6fd0d208bc8" providerId="ADAL" clId="{19A97A65-FB7E-DC4C-8433-B675572D5E70}" dt="2023-02-22T18:47:14.307" v="10492" actId="478"/>
          <ac:spMkLst>
            <pc:docMk/>
            <pc:sldMk cId="0" sldId="258"/>
            <ac:spMk id="4" creationId="{00000000-0000-0000-0000-000000000000}"/>
          </ac:spMkLst>
        </pc:spChg>
        <pc:spChg chg="mod">
          <ac:chgData name="Daniel Khashabi" userId="62390808-c838-45e6-be59-d6fd0d208bc8" providerId="ADAL" clId="{19A97A65-FB7E-DC4C-8433-B675572D5E70}" dt="2023-02-22T17:58:30.299" v="9801"/>
          <ac:spMkLst>
            <pc:docMk/>
            <pc:sldMk cId="0" sldId="258"/>
            <ac:spMk id="5" creationId="{00000000-0000-0000-0000-000000000000}"/>
          </ac:spMkLst>
        </pc:spChg>
        <pc:spChg chg="mod">
          <ac:chgData name="Daniel Khashabi" userId="62390808-c838-45e6-be59-d6fd0d208bc8" providerId="ADAL" clId="{19A97A65-FB7E-DC4C-8433-B675572D5E70}" dt="2023-02-22T18:45:37.835" v="10482"/>
          <ac:spMkLst>
            <pc:docMk/>
            <pc:sldMk cId="0" sldId="258"/>
            <ac:spMk id="6" creationId="{00000000-0000-0000-0000-000000000000}"/>
          </ac:spMkLst>
        </pc:spChg>
        <pc:spChg chg="mod">
          <ac:chgData name="Daniel Khashabi" userId="62390808-c838-45e6-be59-d6fd0d208bc8" providerId="ADAL" clId="{19A97A65-FB7E-DC4C-8433-B675572D5E70}" dt="2023-02-22T17:58:30.299" v="9801"/>
          <ac:spMkLst>
            <pc:docMk/>
            <pc:sldMk cId="0" sldId="258"/>
            <ac:spMk id="7" creationId="{00000000-0000-0000-0000-000000000000}"/>
          </ac:spMkLst>
        </pc:spChg>
        <pc:spChg chg="add mod">
          <ac:chgData name="Daniel Khashabi" userId="62390808-c838-45e6-be59-d6fd0d208bc8" providerId="ADAL" clId="{19A97A65-FB7E-DC4C-8433-B675572D5E70}" dt="2023-02-22T16:15:53.370" v="8779"/>
          <ac:spMkLst>
            <pc:docMk/>
            <pc:sldMk cId="0" sldId="258"/>
            <ac:spMk id="8" creationId="{C13F98B0-0B7B-9BB0-8452-0D5510EE81AB}"/>
          </ac:spMkLst>
        </pc:spChg>
      </pc:sldChg>
      <pc:sldChg chg="add del">
        <pc:chgData name="Daniel Khashabi" userId="62390808-c838-45e6-be59-d6fd0d208bc8" providerId="ADAL" clId="{19A97A65-FB7E-DC4C-8433-B675572D5E70}" dt="2023-02-13T19:56:41.284" v="2514" actId="2696"/>
        <pc:sldMkLst>
          <pc:docMk/>
          <pc:sldMk cId="2524225896" sldId="258"/>
        </pc:sldMkLst>
      </pc:sldChg>
      <pc:sldChg chg="addSp modSp add mod">
        <pc:chgData name="Daniel Khashabi" userId="62390808-c838-45e6-be59-d6fd0d208bc8" providerId="ADAL" clId="{19A97A65-FB7E-DC4C-8433-B675572D5E70}" dt="2023-02-22T18:45:37.835" v="10482"/>
        <pc:sldMkLst>
          <pc:docMk/>
          <pc:sldMk cId="0" sldId="259"/>
        </pc:sldMkLst>
        <pc:spChg chg="mod">
          <ac:chgData name="Daniel Khashabi" userId="62390808-c838-45e6-be59-d6fd0d208bc8" providerId="ADAL" clId="{19A97A65-FB7E-DC4C-8433-B675572D5E70}" dt="2023-02-22T17:58:30.299" v="9801"/>
          <ac:spMkLst>
            <pc:docMk/>
            <pc:sldMk cId="0" sldId="259"/>
            <ac:spMk id="3" creationId="{00000000-0000-0000-0000-000000000000}"/>
          </ac:spMkLst>
        </pc:spChg>
        <pc:spChg chg="mod">
          <ac:chgData name="Daniel Khashabi" userId="62390808-c838-45e6-be59-d6fd0d208bc8" providerId="ADAL" clId="{19A97A65-FB7E-DC4C-8433-B675572D5E70}" dt="2023-02-22T17:58:30.299" v="9801"/>
          <ac:spMkLst>
            <pc:docMk/>
            <pc:sldMk cId="0" sldId="259"/>
            <ac:spMk id="4" creationId="{00000000-0000-0000-0000-000000000000}"/>
          </ac:spMkLst>
        </pc:spChg>
        <pc:spChg chg="mod">
          <ac:chgData name="Daniel Khashabi" userId="62390808-c838-45e6-be59-d6fd0d208bc8" providerId="ADAL" clId="{19A97A65-FB7E-DC4C-8433-B675572D5E70}" dt="2023-02-22T17:58:30.299" v="9801"/>
          <ac:spMkLst>
            <pc:docMk/>
            <pc:sldMk cId="0" sldId="259"/>
            <ac:spMk id="5" creationId="{00000000-0000-0000-0000-000000000000}"/>
          </ac:spMkLst>
        </pc:spChg>
        <pc:spChg chg="mod">
          <ac:chgData name="Daniel Khashabi" userId="62390808-c838-45e6-be59-d6fd0d208bc8" providerId="ADAL" clId="{19A97A65-FB7E-DC4C-8433-B675572D5E70}" dt="2023-02-22T17:58:30.299" v="9801"/>
          <ac:spMkLst>
            <pc:docMk/>
            <pc:sldMk cId="0" sldId="259"/>
            <ac:spMk id="6" creationId="{00000000-0000-0000-0000-000000000000}"/>
          </ac:spMkLst>
        </pc:spChg>
        <pc:spChg chg="mod">
          <ac:chgData name="Daniel Khashabi" userId="62390808-c838-45e6-be59-d6fd0d208bc8" providerId="ADAL" clId="{19A97A65-FB7E-DC4C-8433-B675572D5E70}" dt="2023-02-22T17:58:30.299" v="9801"/>
          <ac:spMkLst>
            <pc:docMk/>
            <pc:sldMk cId="0" sldId="259"/>
            <ac:spMk id="8" creationId="{00000000-0000-0000-0000-000000000000}"/>
          </ac:spMkLst>
        </pc:spChg>
        <pc:spChg chg="mod">
          <ac:chgData name="Daniel Khashabi" userId="62390808-c838-45e6-be59-d6fd0d208bc8" providerId="ADAL" clId="{19A97A65-FB7E-DC4C-8433-B675572D5E70}" dt="2023-02-22T17:58:30.299" v="9801"/>
          <ac:spMkLst>
            <pc:docMk/>
            <pc:sldMk cId="0" sldId="259"/>
            <ac:spMk id="9" creationId="{00000000-0000-0000-0000-000000000000}"/>
          </ac:spMkLst>
        </pc:spChg>
        <pc:spChg chg="mod">
          <ac:chgData name="Daniel Khashabi" userId="62390808-c838-45e6-be59-d6fd0d208bc8" providerId="ADAL" clId="{19A97A65-FB7E-DC4C-8433-B675572D5E70}" dt="2023-02-22T17:58:30.299" v="9801"/>
          <ac:spMkLst>
            <pc:docMk/>
            <pc:sldMk cId="0" sldId="259"/>
            <ac:spMk id="10" creationId="{00000000-0000-0000-0000-000000000000}"/>
          </ac:spMkLst>
        </pc:spChg>
        <pc:spChg chg="mod">
          <ac:chgData name="Daniel Khashabi" userId="62390808-c838-45e6-be59-d6fd0d208bc8" providerId="ADAL" clId="{19A97A65-FB7E-DC4C-8433-B675572D5E70}" dt="2023-02-22T17:58:30.299" v="9801"/>
          <ac:spMkLst>
            <pc:docMk/>
            <pc:sldMk cId="0" sldId="259"/>
            <ac:spMk id="11" creationId="{00000000-0000-0000-0000-000000000000}"/>
          </ac:spMkLst>
        </pc:spChg>
        <pc:spChg chg="mod">
          <ac:chgData name="Daniel Khashabi" userId="62390808-c838-45e6-be59-d6fd0d208bc8" providerId="ADAL" clId="{19A97A65-FB7E-DC4C-8433-B675572D5E70}" dt="2023-02-22T17:58:30.299" v="9801"/>
          <ac:spMkLst>
            <pc:docMk/>
            <pc:sldMk cId="0" sldId="259"/>
            <ac:spMk id="12" creationId="{00000000-0000-0000-0000-000000000000}"/>
          </ac:spMkLst>
        </pc:spChg>
        <pc:spChg chg="mod">
          <ac:chgData name="Daniel Khashabi" userId="62390808-c838-45e6-be59-d6fd0d208bc8" providerId="ADAL" clId="{19A97A65-FB7E-DC4C-8433-B675572D5E70}" dt="2023-02-22T17:58:30.299" v="9801"/>
          <ac:spMkLst>
            <pc:docMk/>
            <pc:sldMk cId="0" sldId="259"/>
            <ac:spMk id="13" creationId="{00000000-0000-0000-0000-000000000000}"/>
          </ac:spMkLst>
        </pc:spChg>
        <pc:spChg chg="mod">
          <ac:chgData name="Daniel Khashabi" userId="62390808-c838-45e6-be59-d6fd0d208bc8" providerId="ADAL" clId="{19A97A65-FB7E-DC4C-8433-B675572D5E70}" dt="2023-02-22T17:58:30.299" v="9801"/>
          <ac:spMkLst>
            <pc:docMk/>
            <pc:sldMk cId="0" sldId="259"/>
            <ac:spMk id="15" creationId="{00000000-0000-0000-0000-000000000000}"/>
          </ac:spMkLst>
        </pc:spChg>
        <pc:spChg chg="mod">
          <ac:chgData name="Daniel Khashabi" userId="62390808-c838-45e6-be59-d6fd0d208bc8" providerId="ADAL" clId="{19A97A65-FB7E-DC4C-8433-B675572D5E70}" dt="2023-02-22T17:58:30.299" v="9801"/>
          <ac:spMkLst>
            <pc:docMk/>
            <pc:sldMk cId="0" sldId="259"/>
            <ac:spMk id="16" creationId="{00000000-0000-0000-0000-000000000000}"/>
          </ac:spMkLst>
        </pc:spChg>
        <pc:spChg chg="mod">
          <ac:chgData name="Daniel Khashabi" userId="62390808-c838-45e6-be59-d6fd0d208bc8" providerId="ADAL" clId="{19A97A65-FB7E-DC4C-8433-B675572D5E70}" dt="2023-02-22T17:58:30.299" v="9801"/>
          <ac:spMkLst>
            <pc:docMk/>
            <pc:sldMk cId="0" sldId="259"/>
            <ac:spMk id="17" creationId="{00000000-0000-0000-0000-000000000000}"/>
          </ac:spMkLst>
        </pc:spChg>
        <pc:spChg chg="mod">
          <ac:chgData name="Daniel Khashabi" userId="62390808-c838-45e6-be59-d6fd0d208bc8" providerId="ADAL" clId="{19A97A65-FB7E-DC4C-8433-B675572D5E70}" dt="2023-02-22T17:58:30.299" v="9801"/>
          <ac:spMkLst>
            <pc:docMk/>
            <pc:sldMk cId="0" sldId="259"/>
            <ac:spMk id="18" creationId="{00000000-0000-0000-0000-000000000000}"/>
          </ac:spMkLst>
        </pc:spChg>
        <pc:spChg chg="mod">
          <ac:chgData name="Daniel Khashabi" userId="62390808-c838-45e6-be59-d6fd0d208bc8" providerId="ADAL" clId="{19A97A65-FB7E-DC4C-8433-B675572D5E70}" dt="2023-02-22T17:58:30.299" v="9801"/>
          <ac:spMkLst>
            <pc:docMk/>
            <pc:sldMk cId="0" sldId="259"/>
            <ac:spMk id="20" creationId="{00000000-0000-0000-0000-000000000000}"/>
          </ac:spMkLst>
        </pc:spChg>
        <pc:spChg chg="mod">
          <ac:chgData name="Daniel Khashabi" userId="62390808-c838-45e6-be59-d6fd0d208bc8" providerId="ADAL" clId="{19A97A65-FB7E-DC4C-8433-B675572D5E70}" dt="2023-02-22T17:58:30.299" v="9801"/>
          <ac:spMkLst>
            <pc:docMk/>
            <pc:sldMk cId="0" sldId="259"/>
            <ac:spMk id="21" creationId="{00000000-0000-0000-0000-000000000000}"/>
          </ac:spMkLst>
        </pc:spChg>
        <pc:spChg chg="mod">
          <ac:chgData name="Daniel Khashabi" userId="62390808-c838-45e6-be59-d6fd0d208bc8" providerId="ADAL" clId="{19A97A65-FB7E-DC4C-8433-B675572D5E70}" dt="2023-02-22T17:58:30.299" v="9801"/>
          <ac:spMkLst>
            <pc:docMk/>
            <pc:sldMk cId="0" sldId="259"/>
            <ac:spMk id="22" creationId="{00000000-0000-0000-0000-000000000000}"/>
          </ac:spMkLst>
        </pc:spChg>
        <pc:spChg chg="mod">
          <ac:chgData name="Daniel Khashabi" userId="62390808-c838-45e6-be59-d6fd0d208bc8" providerId="ADAL" clId="{19A97A65-FB7E-DC4C-8433-B675572D5E70}" dt="2023-02-22T17:58:30.299" v="9801"/>
          <ac:spMkLst>
            <pc:docMk/>
            <pc:sldMk cId="0" sldId="259"/>
            <ac:spMk id="23" creationId="{00000000-0000-0000-0000-000000000000}"/>
          </ac:spMkLst>
        </pc:spChg>
        <pc:spChg chg="mod">
          <ac:chgData name="Daniel Khashabi" userId="62390808-c838-45e6-be59-d6fd0d208bc8" providerId="ADAL" clId="{19A97A65-FB7E-DC4C-8433-B675572D5E70}" dt="2023-02-22T18:45:37.835" v="10482"/>
          <ac:spMkLst>
            <pc:docMk/>
            <pc:sldMk cId="0" sldId="259"/>
            <ac:spMk id="24" creationId="{00000000-0000-0000-0000-000000000000}"/>
          </ac:spMkLst>
        </pc:spChg>
        <pc:spChg chg="mod">
          <ac:chgData name="Daniel Khashabi" userId="62390808-c838-45e6-be59-d6fd0d208bc8" providerId="ADAL" clId="{19A97A65-FB7E-DC4C-8433-B675572D5E70}" dt="2023-02-22T17:58:30.299" v="9801"/>
          <ac:spMkLst>
            <pc:docMk/>
            <pc:sldMk cId="0" sldId="259"/>
            <ac:spMk id="25" creationId="{00000000-0000-0000-0000-000000000000}"/>
          </ac:spMkLst>
        </pc:spChg>
        <pc:spChg chg="add mod">
          <ac:chgData name="Daniel Khashabi" userId="62390808-c838-45e6-be59-d6fd0d208bc8" providerId="ADAL" clId="{19A97A65-FB7E-DC4C-8433-B675572D5E70}" dt="2023-02-22T16:16:01.420" v="8793"/>
          <ac:spMkLst>
            <pc:docMk/>
            <pc:sldMk cId="0" sldId="259"/>
            <ac:spMk id="26" creationId="{91696801-0DB0-E639-0E97-BC142A52ECDC}"/>
          </ac:spMkLst>
        </pc:spChg>
      </pc:sldChg>
      <pc:sldChg chg="addSp modSp add mod">
        <pc:chgData name="Daniel Khashabi" userId="62390808-c838-45e6-be59-d6fd0d208bc8" providerId="ADAL" clId="{19A97A65-FB7E-DC4C-8433-B675572D5E70}" dt="2023-02-22T18:45:37.835" v="10482"/>
        <pc:sldMkLst>
          <pc:docMk/>
          <pc:sldMk cId="0" sldId="260"/>
        </pc:sldMkLst>
        <pc:spChg chg="mod">
          <ac:chgData name="Daniel Khashabi" userId="62390808-c838-45e6-be59-d6fd0d208bc8" providerId="ADAL" clId="{19A97A65-FB7E-DC4C-8433-B675572D5E70}" dt="2023-02-22T17:58:30.299" v="9801"/>
          <ac:spMkLst>
            <pc:docMk/>
            <pc:sldMk cId="0" sldId="260"/>
            <ac:spMk id="3" creationId="{00000000-0000-0000-0000-000000000000}"/>
          </ac:spMkLst>
        </pc:spChg>
        <pc:spChg chg="mod">
          <ac:chgData name="Daniel Khashabi" userId="62390808-c838-45e6-be59-d6fd0d208bc8" providerId="ADAL" clId="{19A97A65-FB7E-DC4C-8433-B675572D5E70}" dt="2023-02-22T17:58:30.299" v="9801"/>
          <ac:spMkLst>
            <pc:docMk/>
            <pc:sldMk cId="0" sldId="260"/>
            <ac:spMk id="4" creationId="{00000000-0000-0000-0000-000000000000}"/>
          </ac:spMkLst>
        </pc:spChg>
        <pc:spChg chg="mod">
          <ac:chgData name="Daniel Khashabi" userId="62390808-c838-45e6-be59-d6fd0d208bc8" providerId="ADAL" clId="{19A97A65-FB7E-DC4C-8433-B675572D5E70}" dt="2023-02-22T17:58:30.299" v="9801"/>
          <ac:spMkLst>
            <pc:docMk/>
            <pc:sldMk cId="0" sldId="260"/>
            <ac:spMk id="5" creationId="{00000000-0000-0000-0000-000000000000}"/>
          </ac:spMkLst>
        </pc:spChg>
        <pc:spChg chg="mod">
          <ac:chgData name="Daniel Khashabi" userId="62390808-c838-45e6-be59-d6fd0d208bc8" providerId="ADAL" clId="{19A97A65-FB7E-DC4C-8433-B675572D5E70}" dt="2023-02-22T18:45:37.835" v="10482"/>
          <ac:spMkLst>
            <pc:docMk/>
            <pc:sldMk cId="0" sldId="260"/>
            <ac:spMk id="6" creationId="{00000000-0000-0000-0000-000000000000}"/>
          </ac:spMkLst>
        </pc:spChg>
        <pc:spChg chg="mod">
          <ac:chgData name="Daniel Khashabi" userId="62390808-c838-45e6-be59-d6fd0d208bc8" providerId="ADAL" clId="{19A97A65-FB7E-DC4C-8433-B675572D5E70}" dt="2023-02-22T17:58:30.299" v="9801"/>
          <ac:spMkLst>
            <pc:docMk/>
            <pc:sldMk cId="0" sldId="260"/>
            <ac:spMk id="8" creationId="{00000000-0000-0000-0000-000000000000}"/>
          </ac:spMkLst>
        </pc:spChg>
        <pc:spChg chg="mod">
          <ac:chgData name="Daniel Khashabi" userId="62390808-c838-45e6-be59-d6fd0d208bc8" providerId="ADAL" clId="{19A97A65-FB7E-DC4C-8433-B675572D5E70}" dt="2023-02-22T17:58:30.299" v="9801"/>
          <ac:spMkLst>
            <pc:docMk/>
            <pc:sldMk cId="0" sldId="260"/>
            <ac:spMk id="9" creationId="{00000000-0000-0000-0000-000000000000}"/>
          </ac:spMkLst>
        </pc:spChg>
        <pc:spChg chg="mod">
          <ac:chgData name="Daniel Khashabi" userId="62390808-c838-45e6-be59-d6fd0d208bc8" providerId="ADAL" clId="{19A97A65-FB7E-DC4C-8433-B675572D5E70}" dt="2023-02-22T18:45:37.835" v="10482"/>
          <ac:spMkLst>
            <pc:docMk/>
            <pc:sldMk cId="0" sldId="260"/>
            <ac:spMk id="10" creationId="{00000000-0000-0000-0000-000000000000}"/>
          </ac:spMkLst>
        </pc:spChg>
        <pc:spChg chg="mod">
          <ac:chgData name="Daniel Khashabi" userId="62390808-c838-45e6-be59-d6fd0d208bc8" providerId="ADAL" clId="{19A97A65-FB7E-DC4C-8433-B675572D5E70}" dt="2023-02-22T17:58:30.299" v="9801"/>
          <ac:spMkLst>
            <pc:docMk/>
            <pc:sldMk cId="0" sldId="260"/>
            <ac:spMk id="11" creationId="{00000000-0000-0000-0000-000000000000}"/>
          </ac:spMkLst>
        </pc:spChg>
        <pc:spChg chg="add mod">
          <ac:chgData name="Daniel Khashabi" userId="62390808-c838-45e6-be59-d6fd0d208bc8" providerId="ADAL" clId="{19A97A65-FB7E-DC4C-8433-B675572D5E70}" dt="2023-02-22T16:16:06.159" v="8800"/>
          <ac:spMkLst>
            <pc:docMk/>
            <pc:sldMk cId="0" sldId="260"/>
            <ac:spMk id="12" creationId="{22BF34A0-6089-B63C-900F-5A5F700FA458}"/>
          </ac:spMkLst>
        </pc:spChg>
      </pc:sldChg>
      <pc:sldChg chg="modSp add modNotes">
        <pc:chgData name="Daniel Khashabi" userId="62390808-c838-45e6-be59-d6fd0d208bc8" providerId="ADAL" clId="{19A97A65-FB7E-DC4C-8433-B675572D5E70}" dt="2023-02-22T17:58:30.299" v="9801"/>
        <pc:sldMkLst>
          <pc:docMk/>
          <pc:sldMk cId="0" sldId="261"/>
        </pc:sldMkLst>
        <pc:spChg chg="mod">
          <ac:chgData name="Daniel Khashabi" userId="62390808-c838-45e6-be59-d6fd0d208bc8" providerId="ADAL" clId="{19A97A65-FB7E-DC4C-8433-B675572D5E70}" dt="2023-02-22T17:58:30.299" v="9801"/>
          <ac:spMkLst>
            <pc:docMk/>
            <pc:sldMk cId="0" sldId="261"/>
            <ac:spMk id="2" creationId="{B5BB88C5-AF57-14F0-D0A7-2349D74D75F7}"/>
          </ac:spMkLst>
        </pc:spChg>
      </pc:sldChg>
      <pc:sldChg chg="addSp modSp add mod addCm">
        <pc:chgData name="Daniel Khashabi" userId="62390808-c838-45e6-be59-d6fd0d208bc8" providerId="ADAL" clId="{19A97A65-FB7E-DC4C-8433-B675572D5E70}" dt="2023-02-22T19:02:32.126" v="10618"/>
        <pc:sldMkLst>
          <pc:docMk/>
          <pc:sldMk cId="0" sldId="262"/>
        </pc:sldMkLst>
        <pc:spChg chg="mod">
          <ac:chgData name="Daniel Khashabi" userId="62390808-c838-45e6-be59-d6fd0d208bc8" providerId="ADAL" clId="{19A97A65-FB7E-DC4C-8433-B675572D5E70}" dt="2023-02-22T17:58:30.299" v="9801"/>
          <ac:spMkLst>
            <pc:docMk/>
            <pc:sldMk cId="0" sldId="262"/>
            <ac:spMk id="4" creationId="{00000000-0000-0000-0000-000000000000}"/>
          </ac:spMkLst>
        </pc:spChg>
        <pc:spChg chg="mod">
          <ac:chgData name="Daniel Khashabi" userId="62390808-c838-45e6-be59-d6fd0d208bc8" providerId="ADAL" clId="{19A97A65-FB7E-DC4C-8433-B675572D5E70}" dt="2023-02-22T17:58:30.299" v="9801"/>
          <ac:spMkLst>
            <pc:docMk/>
            <pc:sldMk cId="0" sldId="262"/>
            <ac:spMk id="5" creationId="{00000000-0000-0000-0000-000000000000}"/>
          </ac:spMkLst>
        </pc:spChg>
        <pc:spChg chg="mod">
          <ac:chgData name="Daniel Khashabi" userId="62390808-c838-45e6-be59-d6fd0d208bc8" providerId="ADAL" clId="{19A97A65-FB7E-DC4C-8433-B675572D5E70}" dt="2023-02-22T17:58:30.299" v="9801"/>
          <ac:spMkLst>
            <pc:docMk/>
            <pc:sldMk cId="0" sldId="262"/>
            <ac:spMk id="6" creationId="{00000000-0000-0000-0000-000000000000}"/>
          </ac:spMkLst>
        </pc:spChg>
        <pc:spChg chg="mod">
          <ac:chgData name="Daniel Khashabi" userId="62390808-c838-45e6-be59-d6fd0d208bc8" providerId="ADAL" clId="{19A97A65-FB7E-DC4C-8433-B675572D5E70}" dt="2023-02-22T17:58:30.299" v="9801"/>
          <ac:spMkLst>
            <pc:docMk/>
            <pc:sldMk cId="0" sldId="262"/>
            <ac:spMk id="7" creationId="{00000000-0000-0000-0000-000000000000}"/>
          </ac:spMkLst>
        </pc:spChg>
        <pc:spChg chg="mod">
          <ac:chgData name="Daniel Khashabi" userId="62390808-c838-45e6-be59-d6fd0d208bc8" providerId="ADAL" clId="{19A97A65-FB7E-DC4C-8433-B675572D5E70}" dt="2023-02-22T17:58:30.299" v="9801"/>
          <ac:spMkLst>
            <pc:docMk/>
            <pc:sldMk cId="0" sldId="262"/>
            <ac:spMk id="9" creationId="{00000000-0000-0000-0000-000000000000}"/>
          </ac:spMkLst>
        </pc:spChg>
        <pc:spChg chg="mod">
          <ac:chgData name="Daniel Khashabi" userId="62390808-c838-45e6-be59-d6fd0d208bc8" providerId="ADAL" clId="{19A97A65-FB7E-DC4C-8433-B675572D5E70}" dt="2023-02-22T17:58:30.299" v="9801"/>
          <ac:spMkLst>
            <pc:docMk/>
            <pc:sldMk cId="0" sldId="262"/>
            <ac:spMk id="10" creationId="{00000000-0000-0000-0000-000000000000}"/>
          </ac:spMkLst>
        </pc:spChg>
        <pc:spChg chg="mod">
          <ac:chgData name="Daniel Khashabi" userId="62390808-c838-45e6-be59-d6fd0d208bc8" providerId="ADAL" clId="{19A97A65-FB7E-DC4C-8433-B675572D5E70}" dt="2023-02-22T17:58:30.299" v="9801"/>
          <ac:spMkLst>
            <pc:docMk/>
            <pc:sldMk cId="0" sldId="262"/>
            <ac:spMk id="11" creationId="{00000000-0000-0000-0000-000000000000}"/>
          </ac:spMkLst>
        </pc:spChg>
        <pc:spChg chg="mod">
          <ac:chgData name="Daniel Khashabi" userId="62390808-c838-45e6-be59-d6fd0d208bc8" providerId="ADAL" clId="{19A97A65-FB7E-DC4C-8433-B675572D5E70}" dt="2023-02-22T17:58:30.299" v="9801"/>
          <ac:spMkLst>
            <pc:docMk/>
            <pc:sldMk cId="0" sldId="262"/>
            <ac:spMk id="12" creationId="{00000000-0000-0000-0000-000000000000}"/>
          </ac:spMkLst>
        </pc:spChg>
        <pc:spChg chg="mod">
          <ac:chgData name="Daniel Khashabi" userId="62390808-c838-45e6-be59-d6fd0d208bc8" providerId="ADAL" clId="{19A97A65-FB7E-DC4C-8433-B675572D5E70}" dt="2023-02-22T18:45:37.835" v="10482"/>
          <ac:spMkLst>
            <pc:docMk/>
            <pc:sldMk cId="0" sldId="262"/>
            <ac:spMk id="13" creationId="{00000000-0000-0000-0000-000000000000}"/>
          </ac:spMkLst>
        </pc:spChg>
        <pc:spChg chg="mod">
          <ac:chgData name="Daniel Khashabi" userId="62390808-c838-45e6-be59-d6fd0d208bc8" providerId="ADAL" clId="{19A97A65-FB7E-DC4C-8433-B675572D5E70}" dt="2023-02-22T17:58:30.299" v="9801"/>
          <ac:spMkLst>
            <pc:docMk/>
            <pc:sldMk cId="0" sldId="262"/>
            <ac:spMk id="14" creationId="{00000000-0000-0000-0000-000000000000}"/>
          </ac:spMkLst>
        </pc:spChg>
        <pc:spChg chg="add mod">
          <ac:chgData name="Daniel Khashabi" userId="62390808-c838-45e6-be59-d6fd0d208bc8" providerId="ADAL" clId="{19A97A65-FB7E-DC4C-8433-B675572D5E70}" dt="2023-02-22T16:19:24.062" v="8814"/>
          <ac:spMkLst>
            <pc:docMk/>
            <pc:sldMk cId="0" sldId="262"/>
            <ac:spMk id="15" creationId="{E8E1C799-CB1B-55A2-A9A2-7DA363C39DB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19:02:32.126" v="10618"/>
              <pc2:cmMkLst xmlns:pc2="http://schemas.microsoft.com/office/powerpoint/2019/9/main/command">
                <pc:docMk/>
                <pc:sldMk cId="0" sldId="262"/>
                <pc2:cmMk id="{BF3B41CB-AEA9-2B43-8992-3AEE83A3E1DB}"/>
              </pc2:cmMkLst>
            </pc226:cmChg>
          </p:ext>
        </pc:extLst>
      </pc:sldChg>
      <pc:sldChg chg="addSp modSp add mod modShow">
        <pc:chgData name="Daniel Khashabi" userId="62390808-c838-45e6-be59-d6fd0d208bc8" providerId="ADAL" clId="{19A97A65-FB7E-DC4C-8433-B675572D5E70}" dt="2023-02-22T18:55:08.426" v="10494" actId="729"/>
        <pc:sldMkLst>
          <pc:docMk/>
          <pc:sldMk cId="0" sldId="263"/>
        </pc:sldMkLst>
        <pc:spChg chg="mod">
          <ac:chgData name="Daniel Khashabi" userId="62390808-c838-45e6-be59-d6fd0d208bc8" providerId="ADAL" clId="{19A97A65-FB7E-DC4C-8433-B675572D5E70}" dt="2023-02-22T17:58:30.299" v="9801"/>
          <ac:spMkLst>
            <pc:docMk/>
            <pc:sldMk cId="0" sldId="263"/>
            <ac:spMk id="3" creationId="{00000000-0000-0000-0000-000000000000}"/>
          </ac:spMkLst>
        </pc:spChg>
        <pc:spChg chg="mod">
          <ac:chgData name="Daniel Khashabi" userId="62390808-c838-45e6-be59-d6fd0d208bc8" providerId="ADAL" clId="{19A97A65-FB7E-DC4C-8433-B675572D5E70}" dt="2023-02-22T17:58:30.299" v="9801"/>
          <ac:spMkLst>
            <pc:docMk/>
            <pc:sldMk cId="0" sldId="263"/>
            <ac:spMk id="5" creationId="{00000000-0000-0000-0000-000000000000}"/>
          </ac:spMkLst>
        </pc:spChg>
        <pc:spChg chg="mod">
          <ac:chgData name="Daniel Khashabi" userId="62390808-c838-45e6-be59-d6fd0d208bc8" providerId="ADAL" clId="{19A97A65-FB7E-DC4C-8433-B675572D5E70}" dt="2023-02-22T17:58:30.299" v="9801"/>
          <ac:spMkLst>
            <pc:docMk/>
            <pc:sldMk cId="0" sldId="263"/>
            <ac:spMk id="6" creationId="{00000000-0000-0000-0000-000000000000}"/>
          </ac:spMkLst>
        </pc:spChg>
        <pc:spChg chg="mod">
          <ac:chgData name="Daniel Khashabi" userId="62390808-c838-45e6-be59-d6fd0d208bc8" providerId="ADAL" clId="{19A97A65-FB7E-DC4C-8433-B675572D5E70}" dt="2023-02-22T17:58:30.299" v="9801"/>
          <ac:spMkLst>
            <pc:docMk/>
            <pc:sldMk cId="0" sldId="263"/>
            <ac:spMk id="7" creationId="{00000000-0000-0000-0000-000000000000}"/>
          </ac:spMkLst>
        </pc:spChg>
        <pc:spChg chg="mod">
          <ac:chgData name="Daniel Khashabi" userId="62390808-c838-45e6-be59-d6fd0d208bc8" providerId="ADAL" clId="{19A97A65-FB7E-DC4C-8433-B675572D5E70}" dt="2023-02-22T18:45:37.835" v="10482"/>
          <ac:spMkLst>
            <pc:docMk/>
            <pc:sldMk cId="0" sldId="263"/>
            <ac:spMk id="8" creationId="{00000000-0000-0000-0000-000000000000}"/>
          </ac:spMkLst>
        </pc:spChg>
        <pc:spChg chg="mod">
          <ac:chgData name="Daniel Khashabi" userId="62390808-c838-45e6-be59-d6fd0d208bc8" providerId="ADAL" clId="{19A97A65-FB7E-DC4C-8433-B675572D5E70}" dt="2023-02-22T17:58:30.299" v="9801"/>
          <ac:spMkLst>
            <pc:docMk/>
            <pc:sldMk cId="0" sldId="263"/>
            <ac:spMk id="9" creationId="{00000000-0000-0000-0000-000000000000}"/>
          </ac:spMkLst>
        </pc:spChg>
        <pc:spChg chg="mod">
          <ac:chgData name="Daniel Khashabi" userId="62390808-c838-45e6-be59-d6fd0d208bc8" providerId="ADAL" clId="{19A97A65-FB7E-DC4C-8433-B675572D5E70}" dt="2023-02-22T17:58:30.299" v="9801"/>
          <ac:spMkLst>
            <pc:docMk/>
            <pc:sldMk cId="0" sldId="263"/>
            <ac:spMk id="10" creationId="{00000000-0000-0000-0000-000000000000}"/>
          </ac:spMkLst>
        </pc:spChg>
        <pc:spChg chg="mod">
          <ac:chgData name="Daniel Khashabi" userId="62390808-c838-45e6-be59-d6fd0d208bc8" providerId="ADAL" clId="{19A97A65-FB7E-DC4C-8433-B675572D5E70}" dt="2023-02-22T18:45:37.835" v="10482"/>
          <ac:spMkLst>
            <pc:docMk/>
            <pc:sldMk cId="0" sldId="263"/>
            <ac:spMk id="11" creationId="{00000000-0000-0000-0000-000000000000}"/>
          </ac:spMkLst>
        </pc:spChg>
        <pc:spChg chg="mod">
          <ac:chgData name="Daniel Khashabi" userId="62390808-c838-45e6-be59-d6fd0d208bc8" providerId="ADAL" clId="{19A97A65-FB7E-DC4C-8433-B675572D5E70}" dt="2023-02-22T17:58:30.299" v="9801"/>
          <ac:spMkLst>
            <pc:docMk/>
            <pc:sldMk cId="0" sldId="263"/>
            <ac:spMk id="12" creationId="{00000000-0000-0000-0000-000000000000}"/>
          </ac:spMkLst>
        </pc:spChg>
        <pc:spChg chg="add mod">
          <ac:chgData name="Daniel Khashabi" userId="62390808-c838-45e6-be59-d6fd0d208bc8" providerId="ADAL" clId="{19A97A65-FB7E-DC4C-8433-B675572D5E70}" dt="2023-02-22T16:19:33.228" v="8821"/>
          <ac:spMkLst>
            <pc:docMk/>
            <pc:sldMk cId="0" sldId="263"/>
            <ac:spMk id="13" creationId="{9888BDB7-0292-F3AC-38A2-78DE32E5F21D}"/>
          </ac:spMkLst>
        </pc:spChg>
      </pc:sldChg>
      <pc:sldChg chg="addSp modSp add mod modShow">
        <pc:chgData name="Daniel Khashabi" userId="62390808-c838-45e6-be59-d6fd0d208bc8" providerId="ADAL" clId="{19A97A65-FB7E-DC4C-8433-B675572D5E70}" dt="2023-02-22T18:55:08.426" v="10494" actId="729"/>
        <pc:sldMkLst>
          <pc:docMk/>
          <pc:sldMk cId="0" sldId="264"/>
        </pc:sldMkLst>
        <pc:spChg chg="mod">
          <ac:chgData name="Daniel Khashabi" userId="62390808-c838-45e6-be59-d6fd0d208bc8" providerId="ADAL" clId="{19A97A65-FB7E-DC4C-8433-B675572D5E70}" dt="2023-02-22T17:58:30.299" v="9801"/>
          <ac:spMkLst>
            <pc:docMk/>
            <pc:sldMk cId="0" sldId="264"/>
            <ac:spMk id="2" creationId="{00000000-0000-0000-0000-000000000000}"/>
          </ac:spMkLst>
        </pc:spChg>
        <pc:spChg chg="mod">
          <ac:chgData name="Daniel Khashabi" userId="62390808-c838-45e6-be59-d6fd0d208bc8" providerId="ADAL" clId="{19A97A65-FB7E-DC4C-8433-B675572D5E70}" dt="2023-02-22T18:45:37.835" v="10482"/>
          <ac:spMkLst>
            <pc:docMk/>
            <pc:sldMk cId="0" sldId="264"/>
            <ac:spMk id="3" creationId="{00000000-0000-0000-0000-000000000000}"/>
          </ac:spMkLst>
        </pc:spChg>
        <pc:spChg chg="mod">
          <ac:chgData name="Daniel Khashabi" userId="62390808-c838-45e6-be59-d6fd0d208bc8" providerId="ADAL" clId="{19A97A65-FB7E-DC4C-8433-B675572D5E70}" dt="2023-02-22T18:45:37.835" v="10482"/>
          <ac:spMkLst>
            <pc:docMk/>
            <pc:sldMk cId="0" sldId="264"/>
            <ac:spMk id="4" creationId="{00000000-0000-0000-0000-000000000000}"/>
          </ac:spMkLst>
        </pc:spChg>
        <pc:spChg chg="mod">
          <ac:chgData name="Daniel Khashabi" userId="62390808-c838-45e6-be59-d6fd0d208bc8" providerId="ADAL" clId="{19A97A65-FB7E-DC4C-8433-B675572D5E70}" dt="2023-02-22T17:58:30.299" v="9801"/>
          <ac:spMkLst>
            <pc:docMk/>
            <pc:sldMk cId="0" sldId="264"/>
            <ac:spMk id="5" creationId="{00000000-0000-0000-0000-000000000000}"/>
          </ac:spMkLst>
        </pc:spChg>
        <pc:spChg chg="add mod">
          <ac:chgData name="Daniel Khashabi" userId="62390808-c838-45e6-be59-d6fd0d208bc8" providerId="ADAL" clId="{19A97A65-FB7E-DC4C-8433-B675572D5E70}" dt="2023-02-22T16:19:37.067" v="8825"/>
          <ac:spMkLst>
            <pc:docMk/>
            <pc:sldMk cId="0" sldId="264"/>
            <ac:spMk id="6" creationId="{DE998942-E746-0D76-3219-F14FA8EB3A58}"/>
          </ac:spMkLst>
        </pc:spChg>
      </pc:sldChg>
      <pc:sldChg chg="modSp add">
        <pc:chgData name="Daniel Khashabi" userId="62390808-c838-45e6-be59-d6fd0d208bc8" providerId="ADAL" clId="{19A97A65-FB7E-DC4C-8433-B675572D5E70}" dt="2023-02-22T18:45:37.835" v="10482"/>
        <pc:sldMkLst>
          <pc:docMk/>
          <pc:sldMk cId="0" sldId="265"/>
        </pc:sldMkLst>
        <pc:spChg chg="mod">
          <ac:chgData name="Daniel Khashabi" userId="62390808-c838-45e6-be59-d6fd0d208bc8" providerId="ADAL" clId="{19A97A65-FB7E-DC4C-8433-B675572D5E70}" dt="2023-02-22T17:58:30.299" v="9801"/>
          <ac:spMkLst>
            <pc:docMk/>
            <pc:sldMk cId="0" sldId="265"/>
            <ac:spMk id="4" creationId="{00000000-0000-0000-0000-000000000000}"/>
          </ac:spMkLst>
        </pc:spChg>
        <pc:spChg chg="mod">
          <ac:chgData name="Daniel Khashabi" userId="62390808-c838-45e6-be59-d6fd0d208bc8" providerId="ADAL" clId="{19A97A65-FB7E-DC4C-8433-B675572D5E70}" dt="2023-02-22T17:58:30.299" v="9801"/>
          <ac:spMkLst>
            <pc:docMk/>
            <pc:sldMk cId="0" sldId="265"/>
            <ac:spMk id="5" creationId="{00000000-0000-0000-0000-000000000000}"/>
          </ac:spMkLst>
        </pc:spChg>
        <pc:spChg chg="mod">
          <ac:chgData name="Daniel Khashabi" userId="62390808-c838-45e6-be59-d6fd0d208bc8" providerId="ADAL" clId="{19A97A65-FB7E-DC4C-8433-B675572D5E70}" dt="2023-02-22T17:58:30.299" v="9801"/>
          <ac:spMkLst>
            <pc:docMk/>
            <pc:sldMk cId="0" sldId="265"/>
            <ac:spMk id="6" creationId="{00000000-0000-0000-0000-000000000000}"/>
          </ac:spMkLst>
        </pc:spChg>
        <pc:spChg chg="mod">
          <ac:chgData name="Daniel Khashabi" userId="62390808-c838-45e6-be59-d6fd0d208bc8" providerId="ADAL" clId="{19A97A65-FB7E-DC4C-8433-B675572D5E70}" dt="2023-02-22T17:58:30.299" v="9801"/>
          <ac:spMkLst>
            <pc:docMk/>
            <pc:sldMk cId="0" sldId="265"/>
            <ac:spMk id="7" creationId="{00000000-0000-0000-0000-000000000000}"/>
          </ac:spMkLst>
        </pc:spChg>
        <pc:spChg chg="mod">
          <ac:chgData name="Daniel Khashabi" userId="62390808-c838-45e6-be59-d6fd0d208bc8" providerId="ADAL" clId="{19A97A65-FB7E-DC4C-8433-B675572D5E70}" dt="2023-02-22T17:58:30.299" v="9801"/>
          <ac:spMkLst>
            <pc:docMk/>
            <pc:sldMk cId="0" sldId="265"/>
            <ac:spMk id="8" creationId="{00000000-0000-0000-0000-000000000000}"/>
          </ac:spMkLst>
        </pc:spChg>
        <pc:spChg chg="mod">
          <ac:chgData name="Daniel Khashabi" userId="62390808-c838-45e6-be59-d6fd0d208bc8" providerId="ADAL" clId="{19A97A65-FB7E-DC4C-8433-B675572D5E70}" dt="2023-02-22T17:58:30.299" v="9801"/>
          <ac:spMkLst>
            <pc:docMk/>
            <pc:sldMk cId="0" sldId="265"/>
            <ac:spMk id="9" creationId="{00000000-0000-0000-0000-000000000000}"/>
          </ac:spMkLst>
        </pc:spChg>
        <pc:spChg chg="mod">
          <ac:chgData name="Daniel Khashabi" userId="62390808-c838-45e6-be59-d6fd0d208bc8" providerId="ADAL" clId="{19A97A65-FB7E-DC4C-8433-B675572D5E70}" dt="2023-02-22T17:58:30.299" v="9801"/>
          <ac:spMkLst>
            <pc:docMk/>
            <pc:sldMk cId="0" sldId="265"/>
            <ac:spMk id="10" creationId="{00000000-0000-0000-0000-000000000000}"/>
          </ac:spMkLst>
        </pc:spChg>
        <pc:spChg chg="mod">
          <ac:chgData name="Daniel Khashabi" userId="62390808-c838-45e6-be59-d6fd0d208bc8" providerId="ADAL" clId="{19A97A65-FB7E-DC4C-8433-B675572D5E70}" dt="2023-02-22T17:58:30.299" v="9801"/>
          <ac:spMkLst>
            <pc:docMk/>
            <pc:sldMk cId="0" sldId="265"/>
            <ac:spMk id="11" creationId="{00000000-0000-0000-0000-000000000000}"/>
          </ac:spMkLst>
        </pc:spChg>
        <pc:spChg chg="mod">
          <ac:chgData name="Daniel Khashabi" userId="62390808-c838-45e6-be59-d6fd0d208bc8" providerId="ADAL" clId="{19A97A65-FB7E-DC4C-8433-B675572D5E70}" dt="2023-02-22T17:58:30.299" v="9801"/>
          <ac:spMkLst>
            <pc:docMk/>
            <pc:sldMk cId="0" sldId="265"/>
            <ac:spMk id="12" creationId="{00000000-0000-0000-0000-000000000000}"/>
          </ac:spMkLst>
        </pc:spChg>
        <pc:spChg chg="mod">
          <ac:chgData name="Daniel Khashabi" userId="62390808-c838-45e6-be59-d6fd0d208bc8" providerId="ADAL" clId="{19A97A65-FB7E-DC4C-8433-B675572D5E70}" dt="2023-02-22T17:58:30.299" v="9801"/>
          <ac:spMkLst>
            <pc:docMk/>
            <pc:sldMk cId="0" sldId="265"/>
            <ac:spMk id="13" creationId="{00000000-0000-0000-0000-000000000000}"/>
          </ac:spMkLst>
        </pc:spChg>
        <pc:spChg chg="mod">
          <ac:chgData name="Daniel Khashabi" userId="62390808-c838-45e6-be59-d6fd0d208bc8" providerId="ADAL" clId="{19A97A65-FB7E-DC4C-8433-B675572D5E70}" dt="2023-02-22T17:58:30.299" v="9801"/>
          <ac:spMkLst>
            <pc:docMk/>
            <pc:sldMk cId="0" sldId="265"/>
            <ac:spMk id="14" creationId="{00000000-0000-0000-0000-000000000000}"/>
          </ac:spMkLst>
        </pc:spChg>
        <pc:spChg chg="mod">
          <ac:chgData name="Daniel Khashabi" userId="62390808-c838-45e6-be59-d6fd0d208bc8" providerId="ADAL" clId="{19A97A65-FB7E-DC4C-8433-B675572D5E70}" dt="2023-02-22T17:58:30.299" v="9801"/>
          <ac:spMkLst>
            <pc:docMk/>
            <pc:sldMk cId="0" sldId="265"/>
            <ac:spMk id="15" creationId="{00000000-0000-0000-0000-000000000000}"/>
          </ac:spMkLst>
        </pc:spChg>
        <pc:spChg chg="mod">
          <ac:chgData name="Daniel Khashabi" userId="62390808-c838-45e6-be59-d6fd0d208bc8" providerId="ADAL" clId="{19A97A65-FB7E-DC4C-8433-B675572D5E70}" dt="2023-02-22T17:58:30.299" v="9801"/>
          <ac:spMkLst>
            <pc:docMk/>
            <pc:sldMk cId="0" sldId="265"/>
            <ac:spMk id="16" creationId="{00000000-0000-0000-0000-000000000000}"/>
          </ac:spMkLst>
        </pc:spChg>
        <pc:spChg chg="mod">
          <ac:chgData name="Daniel Khashabi" userId="62390808-c838-45e6-be59-d6fd0d208bc8" providerId="ADAL" clId="{19A97A65-FB7E-DC4C-8433-B675572D5E70}" dt="2023-02-22T17:58:30.299" v="9801"/>
          <ac:spMkLst>
            <pc:docMk/>
            <pc:sldMk cId="0" sldId="265"/>
            <ac:spMk id="17" creationId="{00000000-0000-0000-0000-000000000000}"/>
          </ac:spMkLst>
        </pc:spChg>
        <pc:spChg chg="mod">
          <ac:chgData name="Daniel Khashabi" userId="62390808-c838-45e6-be59-d6fd0d208bc8" providerId="ADAL" clId="{19A97A65-FB7E-DC4C-8433-B675572D5E70}" dt="2023-02-22T17:58:30.299" v="9801"/>
          <ac:spMkLst>
            <pc:docMk/>
            <pc:sldMk cId="0" sldId="265"/>
            <ac:spMk id="18" creationId="{00000000-0000-0000-0000-000000000000}"/>
          </ac:spMkLst>
        </pc:spChg>
        <pc:spChg chg="mod">
          <ac:chgData name="Daniel Khashabi" userId="62390808-c838-45e6-be59-d6fd0d208bc8" providerId="ADAL" clId="{19A97A65-FB7E-DC4C-8433-B675572D5E70}" dt="2023-02-22T17:58:30.299" v="9801"/>
          <ac:spMkLst>
            <pc:docMk/>
            <pc:sldMk cId="0" sldId="265"/>
            <ac:spMk id="19" creationId="{00000000-0000-0000-0000-000000000000}"/>
          </ac:spMkLst>
        </pc:spChg>
        <pc:spChg chg="mod">
          <ac:chgData name="Daniel Khashabi" userId="62390808-c838-45e6-be59-d6fd0d208bc8" providerId="ADAL" clId="{19A97A65-FB7E-DC4C-8433-B675572D5E70}" dt="2023-02-22T17:58:30.299" v="9801"/>
          <ac:spMkLst>
            <pc:docMk/>
            <pc:sldMk cId="0" sldId="265"/>
            <ac:spMk id="20" creationId="{00000000-0000-0000-0000-000000000000}"/>
          </ac:spMkLst>
        </pc:spChg>
        <pc:spChg chg="mod">
          <ac:chgData name="Daniel Khashabi" userId="62390808-c838-45e6-be59-d6fd0d208bc8" providerId="ADAL" clId="{19A97A65-FB7E-DC4C-8433-B675572D5E70}" dt="2023-02-22T17:58:30.299" v="9801"/>
          <ac:spMkLst>
            <pc:docMk/>
            <pc:sldMk cId="0" sldId="265"/>
            <ac:spMk id="21" creationId="{00000000-0000-0000-0000-000000000000}"/>
          </ac:spMkLst>
        </pc:spChg>
        <pc:spChg chg="mod">
          <ac:chgData name="Daniel Khashabi" userId="62390808-c838-45e6-be59-d6fd0d208bc8" providerId="ADAL" clId="{19A97A65-FB7E-DC4C-8433-B675572D5E70}" dt="2023-02-22T17:58:30.299" v="9801"/>
          <ac:spMkLst>
            <pc:docMk/>
            <pc:sldMk cId="0" sldId="265"/>
            <ac:spMk id="22" creationId="{00000000-0000-0000-0000-000000000000}"/>
          </ac:spMkLst>
        </pc:spChg>
        <pc:spChg chg="mod">
          <ac:chgData name="Daniel Khashabi" userId="62390808-c838-45e6-be59-d6fd0d208bc8" providerId="ADAL" clId="{19A97A65-FB7E-DC4C-8433-B675572D5E70}" dt="2023-02-22T18:45:37.835" v="10482"/>
          <ac:spMkLst>
            <pc:docMk/>
            <pc:sldMk cId="0" sldId="265"/>
            <ac:spMk id="23" creationId="{00000000-0000-0000-0000-000000000000}"/>
          </ac:spMkLst>
        </pc:spChg>
        <pc:spChg chg="mod">
          <ac:chgData name="Daniel Khashabi" userId="62390808-c838-45e6-be59-d6fd0d208bc8" providerId="ADAL" clId="{19A97A65-FB7E-DC4C-8433-B675572D5E70}" dt="2023-02-22T18:45:37.835" v="10482"/>
          <ac:spMkLst>
            <pc:docMk/>
            <pc:sldMk cId="0" sldId="265"/>
            <ac:spMk id="24" creationId="{00000000-0000-0000-0000-000000000000}"/>
          </ac:spMkLst>
        </pc:spChg>
        <pc:spChg chg="mod">
          <ac:chgData name="Daniel Khashabi" userId="62390808-c838-45e6-be59-d6fd0d208bc8" providerId="ADAL" clId="{19A97A65-FB7E-DC4C-8433-B675572D5E70}" dt="2023-02-22T17:58:30.299" v="9801"/>
          <ac:spMkLst>
            <pc:docMk/>
            <pc:sldMk cId="0" sldId="265"/>
            <ac:spMk id="25" creationId="{00000000-0000-0000-0000-000000000000}"/>
          </ac:spMkLst>
        </pc:spChg>
        <pc:spChg chg="mod">
          <ac:chgData name="Daniel Khashabi" userId="62390808-c838-45e6-be59-d6fd0d208bc8" providerId="ADAL" clId="{19A97A65-FB7E-DC4C-8433-B675572D5E70}" dt="2023-02-22T17:58:30.299" v="9801"/>
          <ac:spMkLst>
            <pc:docMk/>
            <pc:sldMk cId="0" sldId="265"/>
            <ac:spMk id="26" creationId="{00000000-0000-0000-0000-000000000000}"/>
          </ac:spMkLst>
        </pc:spChg>
        <pc:spChg chg="mod">
          <ac:chgData name="Daniel Khashabi" userId="62390808-c838-45e6-be59-d6fd0d208bc8" providerId="ADAL" clId="{19A97A65-FB7E-DC4C-8433-B675572D5E70}" dt="2023-02-22T17:58:30.299" v="9801"/>
          <ac:spMkLst>
            <pc:docMk/>
            <pc:sldMk cId="0" sldId="265"/>
            <ac:spMk id="27" creationId="{00000000-0000-0000-0000-000000000000}"/>
          </ac:spMkLst>
        </pc:spChg>
        <pc:spChg chg="mod">
          <ac:chgData name="Daniel Khashabi" userId="62390808-c838-45e6-be59-d6fd0d208bc8" providerId="ADAL" clId="{19A97A65-FB7E-DC4C-8433-B675572D5E70}" dt="2023-02-22T17:58:30.299" v="9801"/>
          <ac:spMkLst>
            <pc:docMk/>
            <pc:sldMk cId="0" sldId="265"/>
            <ac:spMk id="29" creationId="{00000000-0000-0000-0000-000000000000}"/>
          </ac:spMkLst>
        </pc:spChg>
        <pc:spChg chg="mod">
          <ac:chgData name="Daniel Khashabi" userId="62390808-c838-45e6-be59-d6fd0d208bc8" providerId="ADAL" clId="{19A97A65-FB7E-DC4C-8433-B675572D5E70}" dt="2023-02-22T17:58:30.299" v="9801"/>
          <ac:spMkLst>
            <pc:docMk/>
            <pc:sldMk cId="0" sldId="265"/>
            <ac:spMk id="30" creationId="{00000000-0000-0000-0000-000000000000}"/>
          </ac:spMkLst>
        </pc:spChg>
        <pc:spChg chg="mod">
          <ac:chgData name="Daniel Khashabi" userId="62390808-c838-45e6-be59-d6fd0d208bc8" providerId="ADAL" clId="{19A97A65-FB7E-DC4C-8433-B675572D5E70}" dt="2023-02-22T17:58:30.299" v="9801"/>
          <ac:spMkLst>
            <pc:docMk/>
            <pc:sldMk cId="0" sldId="265"/>
            <ac:spMk id="31" creationId="{00000000-0000-0000-0000-000000000000}"/>
          </ac:spMkLst>
        </pc:spChg>
        <pc:spChg chg="mod">
          <ac:chgData name="Daniel Khashabi" userId="62390808-c838-45e6-be59-d6fd0d208bc8" providerId="ADAL" clId="{19A97A65-FB7E-DC4C-8433-B675572D5E70}" dt="2023-02-22T17:58:30.299" v="9801"/>
          <ac:spMkLst>
            <pc:docMk/>
            <pc:sldMk cId="0" sldId="265"/>
            <ac:spMk id="33" creationId="{00000000-0000-0000-0000-000000000000}"/>
          </ac:spMkLst>
        </pc:spChg>
        <pc:spChg chg="mod">
          <ac:chgData name="Daniel Khashabi" userId="62390808-c838-45e6-be59-d6fd0d208bc8" providerId="ADAL" clId="{19A97A65-FB7E-DC4C-8433-B675572D5E70}" dt="2023-02-22T17:58:30.299" v="9801"/>
          <ac:spMkLst>
            <pc:docMk/>
            <pc:sldMk cId="0" sldId="265"/>
            <ac:spMk id="34" creationId="{00000000-0000-0000-0000-000000000000}"/>
          </ac:spMkLst>
        </pc:spChg>
        <pc:spChg chg="mod">
          <ac:chgData name="Daniel Khashabi" userId="62390808-c838-45e6-be59-d6fd0d208bc8" providerId="ADAL" clId="{19A97A65-FB7E-DC4C-8433-B675572D5E70}" dt="2023-02-22T17:58:30.299" v="9801"/>
          <ac:spMkLst>
            <pc:docMk/>
            <pc:sldMk cId="0" sldId="265"/>
            <ac:spMk id="35" creationId="{00000000-0000-0000-0000-000000000000}"/>
          </ac:spMkLst>
        </pc:spChg>
        <pc:spChg chg="mod">
          <ac:chgData name="Daniel Khashabi" userId="62390808-c838-45e6-be59-d6fd0d208bc8" providerId="ADAL" clId="{19A97A65-FB7E-DC4C-8433-B675572D5E70}" dt="2023-02-22T17:58:30.299" v="9801"/>
          <ac:spMkLst>
            <pc:docMk/>
            <pc:sldMk cId="0" sldId="265"/>
            <ac:spMk id="36" creationId="{00000000-0000-0000-0000-000000000000}"/>
          </ac:spMkLst>
        </pc:spChg>
        <pc:spChg chg="mod">
          <ac:chgData name="Daniel Khashabi" userId="62390808-c838-45e6-be59-d6fd0d208bc8" providerId="ADAL" clId="{19A97A65-FB7E-DC4C-8433-B675572D5E70}" dt="2023-02-22T17:58:30.299" v="9801"/>
          <ac:spMkLst>
            <pc:docMk/>
            <pc:sldMk cId="0" sldId="265"/>
            <ac:spMk id="37" creationId="{00000000-0000-0000-0000-000000000000}"/>
          </ac:spMkLst>
        </pc:spChg>
        <pc:spChg chg="mod">
          <ac:chgData name="Daniel Khashabi" userId="62390808-c838-45e6-be59-d6fd0d208bc8" providerId="ADAL" clId="{19A97A65-FB7E-DC4C-8433-B675572D5E70}" dt="2023-02-22T17:58:30.299" v="9801"/>
          <ac:spMkLst>
            <pc:docMk/>
            <pc:sldMk cId="0" sldId="265"/>
            <ac:spMk id="38" creationId="{00000000-0000-0000-0000-000000000000}"/>
          </ac:spMkLst>
        </pc:spChg>
        <pc:spChg chg="mod">
          <ac:chgData name="Daniel Khashabi" userId="62390808-c838-45e6-be59-d6fd0d208bc8" providerId="ADAL" clId="{19A97A65-FB7E-DC4C-8433-B675572D5E70}" dt="2023-02-22T18:45:37.835" v="10482"/>
          <ac:spMkLst>
            <pc:docMk/>
            <pc:sldMk cId="0" sldId="265"/>
            <ac:spMk id="39" creationId="{00000000-0000-0000-0000-000000000000}"/>
          </ac:spMkLst>
        </pc:spChg>
      </pc:sldChg>
      <pc:sldChg chg="add modNotes">
        <pc:chgData name="Daniel Khashabi" userId="62390808-c838-45e6-be59-d6fd0d208bc8" providerId="ADAL" clId="{19A97A65-FB7E-DC4C-8433-B675572D5E70}" dt="2023-02-22T17:58:30.299" v="9801"/>
        <pc:sldMkLst>
          <pc:docMk/>
          <pc:sldMk cId="0" sldId="266"/>
        </pc:sldMkLst>
      </pc:sldChg>
      <pc:sldChg chg="modSp add modNotes">
        <pc:chgData name="Daniel Khashabi" userId="62390808-c838-45e6-be59-d6fd0d208bc8" providerId="ADAL" clId="{19A97A65-FB7E-DC4C-8433-B675572D5E70}" dt="2023-02-22T17:58:30.299" v="9801"/>
        <pc:sldMkLst>
          <pc:docMk/>
          <pc:sldMk cId="0" sldId="267"/>
        </pc:sldMkLst>
        <pc:spChg chg="mod">
          <ac:chgData name="Daniel Khashabi" userId="62390808-c838-45e6-be59-d6fd0d208bc8" providerId="ADAL" clId="{19A97A65-FB7E-DC4C-8433-B675572D5E70}" dt="2023-02-22T17:58:30.299" v="9801"/>
          <ac:spMkLst>
            <pc:docMk/>
            <pc:sldMk cId="0" sldId="267"/>
            <ac:spMk id="2" creationId="{27A459FD-7A14-A17E-BFE5-E001ADB0F7F3}"/>
          </ac:spMkLst>
        </pc:spChg>
      </pc:sldChg>
      <pc:sldChg chg="addSp modSp add mod">
        <pc:chgData name="Daniel Khashabi" userId="62390808-c838-45e6-be59-d6fd0d208bc8" providerId="ADAL" clId="{19A97A65-FB7E-DC4C-8433-B675572D5E70}" dt="2023-02-22T18:45:37.835" v="10482"/>
        <pc:sldMkLst>
          <pc:docMk/>
          <pc:sldMk cId="0" sldId="268"/>
        </pc:sldMkLst>
        <pc:spChg chg="mod">
          <ac:chgData name="Daniel Khashabi" userId="62390808-c838-45e6-be59-d6fd0d208bc8" providerId="ADAL" clId="{19A97A65-FB7E-DC4C-8433-B675572D5E70}" dt="2023-02-22T17:58:30.299" v="9801"/>
          <ac:spMkLst>
            <pc:docMk/>
            <pc:sldMk cId="0" sldId="268"/>
            <ac:spMk id="3" creationId="{00000000-0000-0000-0000-000000000000}"/>
          </ac:spMkLst>
        </pc:spChg>
        <pc:spChg chg="mod">
          <ac:chgData name="Daniel Khashabi" userId="62390808-c838-45e6-be59-d6fd0d208bc8" providerId="ADAL" clId="{19A97A65-FB7E-DC4C-8433-B675572D5E70}" dt="2023-02-22T17:58:30.299" v="9801"/>
          <ac:spMkLst>
            <pc:docMk/>
            <pc:sldMk cId="0" sldId="268"/>
            <ac:spMk id="4" creationId="{00000000-0000-0000-0000-000000000000}"/>
          </ac:spMkLst>
        </pc:spChg>
        <pc:spChg chg="mod">
          <ac:chgData name="Daniel Khashabi" userId="62390808-c838-45e6-be59-d6fd0d208bc8" providerId="ADAL" clId="{19A97A65-FB7E-DC4C-8433-B675572D5E70}" dt="2023-02-22T17:58:30.299" v="9801"/>
          <ac:spMkLst>
            <pc:docMk/>
            <pc:sldMk cId="0" sldId="268"/>
            <ac:spMk id="5" creationId="{00000000-0000-0000-0000-000000000000}"/>
          </ac:spMkLst>
        </pc:spChg>
        <pc:spChg chg="mod">
          <ac:chgData name="Daniel Khashabi" userId="62390808-c838-45e6-be59-d6fd0d208bc8" providerId="ADAL" clId="{19A97A65-FB7E-DC4C-8433-B675572D5E70}" dt="2023-02-22T17:58:30.299" v="9801"/>
          <ac:spMkLst>
            <pc:docMk/>
            <pc:sldMk cId="0" sldId="268"/>
            <ac:spMk id="6" creationId="{00000000-0000-0000-0000-000000000000}"/>
          </ac:spMkLst>
        </pc:spChg>
        <pc:spChg chg="mod">
          <ac:chgData name="Daniel Khashabi" userId="62390808-c838-45e6-be59-d6fd0d208bc8" providerId="ADAL" clId="{19A97A65-FB7E-DC4C-8433-B675572D5E70}" dt="2023-02-22T17:58:30.299" v="9801"/>
          <ac:spMkLst>
            <pc:docMk/>
            <pc:sldMk cId="0" sldId="268"/>
            <ac:spMk id="7" creationId="{00000000-0000-0000-0000-000000000000}"/>
          </ac:spMkLst>
        </pc:spChg>
        <pc:spChg chg="mod">
          <ac:chgData name="Daniel Khashabi" userId="62390808-c838-45e6-be59-d6fd0d208bc8" providerId="ADAL" clId="{19A97A65-FB7E-DC4C-8433-B675572D5E70}" dt="2023-02-22T17:58:30.299" v="9801"/>
          <ac:spMkLst>
            <pc:docMk/>
            <pc:sldMk cId="0" sldId="268"/>
            <ac:spMk id="8" creationId="{00000000-0000-0000-0000-000000000000}"/>
          </ac:spMkLst>
        </pc:spChg>
        <pc:spChg chg="mod">
          <ac:chgData name="Daniel Khashabi" userId="62390808-c838-45e6-be59-d6fd0d208bc8" providerId="ADAL" clId="{19A97A65-FB7E-DC4C-8433-B675572D5E70}" dt="2023-02-22T18:45:37.835" v="10482"/>
          <ac:spMkLst>
            <pc:docMk/>
            <pc:sldMk cId="0" sldId="268"/>
            <ac:spMk id="9" creationId="{00000000-0000-0000-0000-000000000000}"/>
          </ac:spMkLst>
        </pc:spChg>
        <pc:spChg chg="mod">
          <ac:chgData name="Daniel Khashabi" userId="62390808-c838-45e6-be59-d6fd0d208bc8" providerId="ADAL" clId="{19A97A65-FB7E-DC4C-8433-B675572D5E70}" dt="2023-02-22T17:58:30.299" v="9801"/>
          <ac:spMkLst>
            <pc:docMk/>
            <pc:sldMk cId="0" sldId="268"/>
            <ac:spMk id="10" creationId="{00000000-0000-0000-0000-000000000000}"/>
          </ac:spMkLst>
        </pc:spChg>
        <pc:spChg chg="add mod">
          <ac:chgData name="Daniel Khashabi" userId="62390808-c838-45e6-be59-d6fd0d208bc8" providerId="ADAL" clId="{19A97A65-FB7E-DC4C-8433-B675572D5E70}" dt="2023-02-22T16:19:58.369" v="8845"/>
          <ac:spMkLst>
            <pc:docMk/>
            <pc:sldMk cId="0" sldId="268"/>
            <ac:spMk id="11" creationId="{2281745B-39E2-23A7-4875-1AD5116F87E8}"/>
          </ac:spMkLst>
        </pc:spChg>
      </pc:sldChg>
      <pc:sldChg chg="addSp modSp add mod">
        <pc:chgData name="Daniel Khashabi" userId="62390808-c838-45e6-be59-d6fd0d208bc8" providerId="ADAL" clId="{19A97A65-FB7E-DC4C-8433-B675572D5E70}" dt="2023-02-22T18:45:37.835" v="10482"/>
        <pc:sldMkLst>
          <pc:docMk/>
          <pc:sldMk cId="0" sldId="269"/>
        </pc:sldMkLst>
        <pc:spChg chg="mod">
          <ac:chgData name="Daniel Khashabi" userId="62390808-c838-45e6-be59-d6fd0d208bc8" providerId="ADAL" clId="{19A97A65-FB7E-DC4C-8433-B675572D5E70}" dt="2023-02-22T17:58:30.299" v="9801"/>
          <ac:spMkLst>
            <pc:docMk/>
            <pc:sldMk cId="0" sldId="269"/>
            <ac:spMk id="2" creationId="{00000000-0000-0000-0000-000000000000}"/>
          </ac:spMkLst>
        </pc:spChg>
        <pc:spChg chg="mod">
          <ac:chgData name="Daniel Khashabi" userId="62390808-c838-45e6-be59-d6fd0d208bc8" providerId="ADAL" clId="{19A97A65-FB7E-DC4C-8433-B675572D5E70}" dt="2023-02-22T17:58:30.299" v="9801"/>
          <ac:spMkLst>
            <pc:docMk/>
            <pc:sldMk cId="0" sldId="269"/>
            <ac:spMk id="3" creationId="{00000000-0000-0000-0000-000000000000}"/>
          </ac:spMkLst>
        </pc:spChg>
        <pc:spChg chg="mod">
          <ac:chgData name="Daniel Khashabi" userId="62390808-c838-45e6-be59-d6fd0d208bc8" providerId="ADAL" clId="{19A97A65-FB7E-DC4C-8433-B675572D5E70}" dt="2023-02-22T17:58:30.299" v="9801"/>
          <ac:spMkLst>
            <pc:docMk/>
            <pc:sldMk cId="0" sldId="269"/>
            <ac:spMk id="5" creationId="{00000000-0000-0000-0000-000000000000}"/>
          </ac:spMkLst>
        </pc:spChg>
        <pc:spChg chg="mod">
          <ac:chgData name="Daniel Khashabi" userId="62390808-c838-45e6-be59-d6fd0d208bc8" providerId="ADAL" clId="{19A97A65-FB7E-DC4C-8433-B675572D5E70}" dt="2023-02-22T18:45:37.835" v="10482"/>
          <ac:spMkLst>
            <pc:docMk/>
            <pc:sldMk cId="0" sldId="269"/>
            <ac:spMk id="6" creationId="{00000000-0000-0000-0000-000000000000}"/>
          </ac:spMkLst>
        </pc:spChg>
        <pc:spChg chg="mod">
          <ac:chgData name="Daniel Khashabi" userId="62390808-c838-45e6-be59-d6fd0d208bc8" providerId="ADAL" clId="{19A97A65-FB7E-DC4C-8433-B675572D5E70}" dt="2023-02-22T17:58:30.299" v="9801"/>
          <ac:spMkLst>
            <pc:docMk/>
            <pc:sldMk cId="0" sldId="269"/>
            <ac:spMk id="7" creationId="{00000000-0000-0000-0000-000000000000}"/>
          </ac:spMkLst>
        </pc:spChg>
        <pc:spChg chg="mod">
          <ac:chgData name="Daniel Khashabi" userId="62390808-c838-45e6-be59-d6fd0d208bc8" providerId="ADAL" clId="{19A97A65-FB7E-DC4C-8433-B675572D5E70}" dt="2023-02-22T17:58:30.299" v="9801"/>
          <ac:spMkLst>
            <pc:docMk/>
            <pc:sldMk cId="0" sldId="269"/>
            <ac:spMk id="8" creationId="{00000000-0000-0000-0000-000000000000}"/>
          </ac:spMkLst>
        </pc:spChg>
        <pc:spChg chg="mod">
          <ac:chgData name="Daniel Khashabi" userId="62390808-c838-45e6-be59-d6fd0d208bc8" providerId="ADAL" clId="{19A97A65-FB7E-DC4C-8433-B675572D5E70}" dt="2023-02-22T17:58:30.299" v="9801"/>
          <ac:spMkLst>
            <pc:docMk/>
            <pc:sldMk cId="0" sldId="269"/>
            <ac:spMk id="9" creationId="{00000000-0000-0000-0000-000000000000}"/>
          </ac:spMkLst>
        </pc:spChg>
        <pc:spChg chg="mod">
          <ac:chgData name="Daniel Khashabi" userId="62390808-c838-45e6-be59-d6fd0d208bc8" providerId="ADAL" clId="{19A97A65-FB7E-DC4C-8433-B675572D5E70}" dt="2023-02-22T17:58:30.299" v="9801"/>
          <ac:spMkLst>
            <pc:docMk/>
            <pc:sldMk cId="0" sldId="269"/>
            <ac:spMk id="10" creationId="{00000000-0000-0000-0000-000000000000}"/>
          </ac:spMkLst>
        </pc:spChg>
        <pc:spChg chg="mod">
          <ac:chgData name="Daniel Khashabi" userId="62390808-c838-45e6-be59-d6fd0d208bc8" providerId="ADAL" clId="{19A97A65-FB7E-DC4C-8433-B675572D5E70}" dt="2023-02-22T17:58:30.299" v="9801"/>
          <ac:spMkLst>
            <pc:docMk/>
            <pc:sldMk cId="0" sldId="269"/>
            <ac:spMk id="11" creationId="{00000000-0000-0000-0000-000000000000}"/>
          </ac:spMkLst>
        </pc:spChg>
        <pc:spChg chg="mod">
          <ac:chgData name="Daniel Khashabi" userId="62390808-c838-45e6-be59-d6fd0d208bc8" providerId="ADAL" clId="{19A97A65-FB7E-DC4C-8433-B675572D5E70}" dt="2023-02-22T17:58:30.299" v="9801"/>
          <ac:spMkLst>
            <pc:docMk/>
            <pc:sldMk cId="0" sldId="269"/>
            <ac:spMk id="12" creationId="{00000000-0000-0000-0000-000000000000}"/>
          </ac:spMkLst>
        </pc:spChg>
        <pc:spChg chg="mod">
          <ac:chgData name="Daniel Khashabi" userId="62390808-c838-45e6-be59-d6fd0d208bc8" providerId="ADAL" clId="{19A97A65-FB7E-DC4C-8433-B675572D5E70}" dt="2023-02-22T17:58:30.299" v="9801"/>
          <ac:spMkLst>
            <pc:docMk/>
            <pc:sldMk cId="0" sldId="269"/>
            <ac:spMk id="13" creationId="{00000000-0000-0000-0000-000000000000}"/>
          </ac:spMkLst>
        </pc:spChg>
        <pc:spChg chg="mod">
          <ac:chgData name="Daniel Khashabi" userId="62390808-c838-45e6-be59-d6fd0d208bc8" providerId="ADAL" clId="{19A97A65-FB7E-DC4C-8433-B675572D5E70}" dt="2023-02-22T17:58:30.299" v="9801"/>
          <ac:spMkLst>
            <pc:docMk/>
            <pc:sldMk cId="0" sldId="269"/>
            <ac:spMk id="14" creationId="{00000000-0000-0000-0000-000000000000}"/>
          </ac:spMkLst>
        </pc:spChg>
        <pc:spChg chg="mod">
          <ac:chgData name="Daniel Khashabi" userId="62390808-c838-45e6-be59-d6fd0d208bc8" providerId="ADAL" clId="{19A97A65-FB7E-DC4C-8433-B675572D5E70}" dt="2023-02-22T17:58:30.299" v="9801"/>
          <ac:spMkLst>
            <pc:docMk/>
            <pc:sldMk cId="0" sldId="269"/>
            <ac:spMk id="15" creationId="{00000000-0000-0000-0000-000000000000}"/>
          </ac:spMkLst>
        </pc:spChg>
        <pc:spChg chg="mod">
          <ac:chgData name="Daniel Khashabi" userId="62390808-c838-45e6-be59-d6fd0d208bc8" providerId="ADAL" clId="{19A97A65-FB7E-DC4C-8433-B675572D5E70}" dt="2023-02-22T17:58:30.299" v="9801"/>
          <ac:spMkLst>
            <pc:docMk/>
            <pc:sldMk cId="0" sldId="269"/>
            <ac:spMk id="16" creationId="{00000000-0000-0000-0000-000000000000}"/>
          </ac:spMkLst>
        </pc:spChg>
        <pc:spChg chg="mod">
          <ac:chgData name="Daniel Khashabi" userId="62390808-c838-45e6-be59-d6fd0d208bc8" providerId="ADAL" clId="{19A97A65-FB7E-DC4C-8433-B675572D5E70}" dt="2023-02-22T17:58:30.299" v="9801"/>
          <ac:spMkLst>
            <pc:docMk/>
            <pc:sldMk cId="0" sldId="269"/>
            <ac:spMk id="17" creationId="{00000000-0000-0000-0000-000000000000}"/>
          </ac:spMkLst>
        </pc:spChg>
        <pc:spChg chg="mod">
          <ac:chgData name="Daniel Khashabi" userId="62390808-c838-45e6-be59-d6fd0d208bc8" providerId="ADAL" clId="{19A97A65-FB7E-DC4C-8433-B675572D5E70}" dt="2023-02-22T17:58:30.299" v="9801"/>
          <ac:spMkLst>
            <pc:docMk/>
            <pc:sldMk cId="0" sldId="269"/>
            <ac:spMk id="18" creationId="{00000000-0000-0000-0000-000000000000}"/>
          </ac:spMkLst>
        </pc:spChg>
        <pc:spChg chg="mod">
          <ac:chgData name="Daniel Khashabi" userId="62390808-c838-45e6-be59-d6fd0d208bc8" providerId="ADAL" clId="{19A97A65-FB7E-DC4C-8433-B675572D5E70}" dt="2023-02-22T17:58:30.299" v="9801"/>
          <ac:spMkLst>
            <pc:docMk/>
            <pc:sldMk cId="0" sldId="269"/>
            <ac:spMk id="19" creationId="{00000000-0000-0000-0000-000000000000}"/>
          </ac:spMkLst>
        </pc:spChg>
        <pc:spChg chg="mod">
          <ac:chgData name="Daniel Khashabi" userId="62390808-c838-45e6-be59-d6fd0d208bc8" providerId="ADAL" clId="{19A97A65-FB7E-DC4C-8433-B675572D5E70}" dt="2023-02-22T18:45:37.835" v="10482"/>
          <ac:spMkLst>
            <pc:docMk/>
            <pc:sldMk cId="0" sldId="269"/>
            <ac:spMk id="20" creationId="{00000000-0000-0000-0000-000000000000}"/>
          </ac:spMkLst>
        </pc:spChg>
        <pc:spChg chg="mod">
          <ac:chgData name="Daniel Khashabi" userId="62390808-c838-45e6-be59-d6fd0d208bc8" providerId="ADAL" clId="{19A97A65-FB7E-DC4C-8433-B675572D5E70}" dt="2023-02-22T18:45:37.835" v="10482"/>
          <ac:spMkLst>
            <pc:docMk/>
            <pc:sldMk cId="0" sldId="269"/>
            <ac:spMk id="21" creationId="{00000000-0000-0000-0000-000000000000}"/>
          </ac:spMkLst>
        </pc:spChg>
        <pc:spChg chg="mod">
          <ac:chgData name="Daniel Khashabi" userId="62390808-c838-45e6-be59-d6fd0d208bc8" providerId="ADAL" clId="{19A97A65-FB7E-DC4C-8433-B675572D5E70}" dt="2023-02-22T17:58:30.299" v="9801"/>
          <ac:spMkLst>
            <pc:docMk/>
            <pc:sldMk cId="0" sldId="269"/>
            <ac:spMk id="22" creationId="{00000000-0000-0000-0000-000000000000}"/>
          </ac:spMkLst>
        </pc:spChg>
        <pc:spChg chg="mod">
          <ac:chgData name="Daniel Khashabi" userId="62390808-c838-45e6-be59-d6fd0d208bc8" providerId="ADAL" clId="{19A97A65-FB7E-DC4C-8433-B675572D5E70}" dt="2023-02-22T17:58:30.299" v="9801"/>
          <ac:spMkLst>
            <pc:docMk/>
            <pc:sldMk cId="0" sldId="269"/>
            <ac:spMk id="23" creationId="{00000000-0000-0000-0000-000000000000}"/>
          </ac:spMkLst>
        </pc:spChg>
        <pc:spChg chg="mod">
          <ac:chgData name="Daniel Khashabi" userId="62390808-c838-45e6-be59-d6fd0d208bc8" providerId="ADAL" clId="{19A97A65-FB7E-DC4C-8433-B675572D5E70}" dt="2023-02-22T17:58:30.299" v="9801"/>
          <ac:spMkLst>
            <pc:docMk/>
            <pc:sldMk cId="0" sldId="269"/>
            <ac:spMk id="24" creationId="{00000000-0000-0000-0000-000000000000}"/>
          </ac:spMkLst>
        </pc:spChg>
        <pc:spChg chg="mod">
          <ac:chgData name="Daniel Khashabi" userId="62390808-c838-45e6-be59-d6fd0d208bc8" providerId="ADAL" clId="{19A97A65-FB7E-DC4C-8433-B675572D5E70}" dt="2023-02-22T17:58:30.299" v="9801"/>
          <ac:spMkLst>
            <pc:docMk/>
            <pc:sldMk cId="0" sldId="269"/>
            <ac:spMk id="25" creationId="{00000000-0000-0000-0000-000000000000}"/>
          </ac:spMkLst>
        </pc:spChg>
        <pc:spChg chg="mod">
          <ac:chgData name="Daniel Khashabi" userId="62390808-c838-45e6-be59-d6fd0d208bc8" providerId="ADAL" clId="{19A97A65-FB7E-DC4C-8433-B675572D5E70}" dt="2023-02-22T17:58:30.299" v="9801"/>
          <ac:spMkLst>
            <pc:docMk/>
            <pc:sldMk cId="0" sldId="269"/>
            <ac:spMk id="26" creationId="{00000000-0000-0000-0000-000000000000}"/>
          </ac:spMkLst>
        </pc:spChg>
        <pc:spChg chg="mod">
          <ac:chgData name="Daniel Khashabi" userId="62390808-c838-45e6-be59-d6fd0d208bc8" providerId="ADAL" clId="{19A97A65-FB7E-DC4C-8433-B675572D5E70}" dt="2023-02-22T17:58:30.299" v="9801"/>
          <ac:spMkLst>
            <pc:docMk/>
            <pc:sldMk cId="0" sldId="269"/>
            <ac:spMk id="27" creationId="{00000000-0000-0000-0000-000000000000}"/>
          </ac:spMkLst>
        </pc:spChg>
        <pc:spChg chg="mod">
          <ac:chgData name="Daniel Khashabi" userId="62390808-c838-45e6-be59-d6fd0d208bc8" providerId="ADAL" clId="{19A97A65-FB7E-DC4C-8433-B675572D5E70}" dt="2023-02-22T17:58:30.299" v="9801"/>
          <ac:spMkLst>
            <pc:docMk/>
            <pc:sldMk cId="0" sldId="269"/>
            <ac:spMk id="28" creationId="{00000000-0000-0000-0000-000000000000}"/>
          </ac:spMkLst>
        </pc:spChg>
        <pc:spChg chg="mod">
          <ac:chgData name="Daniel Khashabi" userId="62390808-c838-45e6-be59-d6fd0d208bc8" providerId="ADAL" clId="{19A97A65-FB7E-DC4C-8433-B675572D5E70}" dt="2023-02-22T17:58:30.299" v="9801"/>
          <ac:spMkLst>
            <pc:docMk/>
            <pc:sldMk cId="0" sldId="269"/>
            <ac:spMk id="29" creationId="{00000000-0000-0000-0000-000000000000}"/>
          </ac:spMkLst>
        </pc:spChg>
        <pc:spChg chg="mod">
          <ac:chgData name="Daniel Khashabi" userId="62390808-c838-45e6-be59-d6fd0d208bc8" providerId="ADAL" clId="{19A97A65-FB7E-DC4C-8433-B675572D5E70}" dt="2023-02-22T17:58:30.299" v="9801"/>
          <ac:spMkLst>
            <pc:docMk/>
            <pc:sldMk cId="0" sldId="269"/>
            <ac:spMk id="30" creationId="{00000000-0000-0000-0000-000000000000}"/>
          </ac:spMkLst>
        </pc:spChg>
        <pc:spChg chg="mod">
          <ac:chgData name="Daniel Khashabi" userId="62390808-c838-45e6-be59-d6fd0d208bc8" providerId="ADAL" clId="{19A97A65-FB7E-DC4C-8433-B675572D5E70}" dt="2023-02-22T17:58:30.299" v="9801"/>
          <ac:spMkLst>
            <pc:docMk/>
            <pc:sldMk cId="0" sldId="269"/>
            <ac:spMk id="31" creationId="{00000000-0000-0000-0000-000000000000}"/>
          </ac:spMkLst>
        </pc:spChg>
        <pc:spChg chg="mod">
          <ac:chgData name="Daniel Khashabi" userId="62390808-c838-45e6-be59-d6fd0d208bc8" providerId="ADAL" clId="{19A97A65-FB7E-DC4C-8433-B675572D5E70}" dt="2023-02-22T17:58:30.299" v="9801"/>
          <ac:spMkLst>
            <pc:docMk/>
            <pc:sldMk cId="0" sldId="269"/>
            <ac:spMk id="32" creationId="{00000000-0000-0000-0000-000000000000}"/>
          </ac:spMkLst>
        </pc:spChg>
        <pc:spChg chg="mod">
          <ac:chgData name="Daniel Khashabi" userId="62390808-c838-45e6-be59-d6fd0d208bc8" providerId="ADAL" clId="{19A97A65-FB7E-DC4C-8433-B675572D5E70}" dt="2023-02-22T17:58:30.299" v="9801"/>
          <ac:spMkLst>
            <pc:docMk/>
            <pc:sldMk cId="0" sldId="269"/>
            <ac:spMk id="33" creationId="{00000000-0000-0000-0000-000000000000}"/>
          </ac:spMkLst>
        </pc:spChg>
        <pc:spChg chg="mod">
          <ac:chgData name="Daniel Khashabi" userId="62390808-c838-45e6-be59-d6fd0d208bc8" providerId="ADAL" clId="{19A97A65-FB7E-DC4C-8433-B675572D5E70}" dt="2023-02-22T18:45:37.835" v="10482"/>
          <ac:spMkLst>
            <pc:docMk/>
            <pc:sldMk cId="0" sldId="269"/>
            <ac:spMk id="34" creationId="{00000000-0000-0000-0000-000000000000}"/>
          </ac:spMkLst>
        </pc:spChg>
        <pc:spChg chg="mod">
          <ac:chgData name="Daniel Khashabi" userId="62390808-c838-45e6-be59-d6fd0d208bc8" providerId="ADAL" clId="{19A97A65-FB7E-DC4C-8433-B675572D5E70}" dt="2023-02-22T17:58:30.299" v="9801"/>
          <ac:spMkLst>
            <pc:docMk/>
            <pc:sldMk cId="0" sldId="269"/>
            <ac:spMk id="35" creationId="{00000000-0000-0000-0000-000000000000}"/>
          </ac:spMkLst>
        </pc:spChg>
        <pc:spChg chg="add mod">
          <ac:chgData name="Daniel Khashabi" userId="62390808-c838-45e6-be59-d6fd0d208bc8" providerId="ADAL" clId="{19A97A65-FB7E-DC4C-8433-B675572D5E70}" dt="2023-02-22T16:20:07.345" v="8851"/>
          <ac:spMkLst>
            <pc:docMk/>
            <pc:sldMk cId="0" sldId="269"/>
            <ac:spMk id="36" creationId="{4AA4FA34-AAB9-C6EF-B070-75976A96F9FE}"/>
          </ac:spMkLst>
        </pc:spChg>
      </pc:sldChg>
      <pc:sldChg chg="modSp add del mod">
        <pc:chgData name="Daniel Khashabi" userId="62390808-c838-45e6-be59-d6fd0d208bc8" providerId="ADAL" clId="{19A97A65-FB7E-DC4C-8433-B675572D5E70}" dt="2023-02-21T15:29:20.368" v="4612" actId="2696"/>
        <pc:sldMkLst>
          <pc:docMk/>
          <pc:sldMk cId="1705869780" sldId="269"/>
        </pc:sldMkLst>
        <pc:spChg chg="mod">
          <ac:chgData name="Daniel Khashabi" userId="62390808-c838-45e6-be59-d6fd0d208bc8" providerId="ADAL" clId="{19A97A65-FB7E-DC4C-8433-B675572D5E70}" dt="2023-02-13T18:52:58.491" v="987"/>
          <ac:spMkLst>
            <pc:docMk/>
            <pc:sldMk cId="1705869780" sldId="269"/>
            <ac:spMk id="142"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3"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4"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5" creationId="{00000000-0000-0000-0000-000000000000}"/>
          </ac:spMkLst>
        </pc:spChg>
        <pc:spChg chg="mod">
          <ac:chgData name="Daniel Khashabi" userId="62390808-c838-45e6-be59-d6fd0d208bc8" providerId="ADAL" clId="{19A97A65-FB7E-DC4C-8433-B675572D5E70}" dt="2023-02-13T18:52:58.491" v="987"/>
          <ac:spMkLst>
            <pc:docMk/>
            <pc:sldMk cId="1705869780" sldId="269"/>
            <ac:spMk id="146"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1941674593" sldId="270"/>
        </pc:sldMkLst>
        <pc:spChg chg="mod">
          <ac:chgData name="Daniel Khashabi" userId="62390808-c838-45e6-be59-d6fd0d208bc8" providerId="ADAL" clId="{19A97A65-FB7E-DC4C-8433-B675572D5E70}" dt="2023-02-13T18:54:26.105" v="1051" actId="14100"/>
          <ac:spMkLst>
            <pc:docMk/>
            <pc:sldMk cId="1941674593" sldId="270"/>
            <ac:spMk id="152" creationId="{00000000-0000-0000-0000-000000000000}"/>
          </ac:spMkLst>
        </pc:spChg>
        <pc:picChg chg="mod">
          <ac:chgData name="Daniel Khashabi" userId="62390808-c838-45e6-be59-d6fd0d208bc8" providerId="ADAL" clId="{19A97A65-FB7E-DC4C-8433-B675572D5E70}" dt="2023-02-21T15:29:45.520" v="4677" actId="1076"/>
          <ac:picMkLst>
            <pc:docMk/>
            <pc:sldMk cId="1941674593" sldId="270"/>
            <ac:picMk id="153" creationId="{00000000-0000-0000-0000-000000000000}"/>
          </ac:picMkLst>
        </pc:picChg>
      </pc:sldChg>
      <pc:sldChg chg="addSp modSp add del mod">
        <pc:chgData name="Daniel Khashabi" userId="62390808-c838-45e6-be59-d6fd0d208bc8" providerId="ADAL" clId="{19A97A65-FB7E-DC4C-8433-B675572D5E70}" dt="2023-02-22T18:45:37.835" v="10482"/>
        <pc:sldMkLst>
          <pc:docMk/>
          <pc:sldMk cId="0" sldId="271"/>
        </pc:sldMkLst>
        <pc:spChg chg="mod">
          <ac:chgData name="Daniel Khashabi" userId="62390808-c838-45e6-be59-d6fd0d208bc8" providerId="ADAL" clId="{19A97A65-FB7E-DC4C-8433-B675572D5E70}" dt="2023-02-22T17:58:30.299" v="9801"/>
          <ac:spMkLst>
            <pc:docMk/>
            <pc:sldMk cId="0" sldId="271"/>
            <ac:spMk id="3" creationId="{00000000-0000-0000-0000-000000000000}"/>
          </ac:spMkLst>
        </pc:spChg>
        <pc:spChg chg="mod">
          <ac:chgData name="Daniel Khashabi" userId="62390808-c838-45e6-be59-d6fd0d208bc8" providerId="ADAL" clId="{19A97A65-FB7E-DC4C-8433-B675572D5E70}" dt="2023-02-22T18:45:37.835" v="10482"/>
          <ac:spMkLst>
            <pc:docMk/>
            <pc:sldMk cId="0" sldId="271"/>
            <ac:spMk id="4" creationId="{00000000-0000-0000-0000-000000000000}"/>
          </ac:spMkLst>
        </pc:spChg>
        <pc:spChg chg="mod">
          <ac:chgData name="Daniel Khashabi" userId="62390808-c838-45e6-be59-d6fd0d208bc8" providerId="ADAL" clId="{19A97A65-FB7E-DC4C-8433-B675572D5E70}" dt="2023-02-22T17:58:30.299" v="9801"/>
          <ac:spMkLst>
            <pc:docMk/>
            <pc:sldMk cId="0" sldId="271"/>
            <ac:spMk id="5" creationId="{00000000-0000-0000-0000-000000000000}"/>
          </ac:spMkLst>
        </pc:spChg>
        <pc:spChg chg="mod">
          <ac:chgData name="Daniel Khashabi" userId="62390808-c838-45e6-be59-d6fd0d208bc8" providerId="ADAL" clId="{19A97A65-FB7E-DC4C-8433-B675572D5E70}" dt="2023-02-22T17:58:30.299" v="9801"/>
          <ac:spMkLst>
            <pc:docMk/>
            <pc:sldMk cId="0" sldId="271"/>
            <ac:spMk id="6" creationId="{00000000-0000-0000-0000-000000000000}"/>
          </ac:spMkLst>
        </pc:spChg>
        <pc:spChg chg="mod">
          <ac:chgData name="Daniel Khashabi" userId="62390808-c838-45e6-be59-d6fd0d208bc8" providerId="ADAL" clId="{19A97A65-FB7E-DC4C-8433-B675572D5E70}" dt="2023-02-22T17:58:30.299" v="9801"/>
          <ac:spMkLst>
            <pc:docMk/>
            <pc:sldMk cId="0" sldId="271"/>
            <ac:spMk id="7" creationId="{00000000-0000-0000-0000-000000000000}"/>
          </ac:spMkLst>
        </pc:spChg>
        <pc:spChg chg="mod">
          <ac:chgData name="Daniel Khashabi" userId="62390808-c838-45e6-be59-d6fd0d208bc8" providerId="ADAL" clId="{19A97A65-FB7E-DC4C-8433-B675572D5E70}" dt="2023-02-22T17:58:30.299" v="9801"/>
          <ac:spMkLst>
            <pc:docMk/>
            <pc:sldMk cId="0" sldId="271"/>
            <ac:spMk id="8" creationId="{00000000-0000-0000-0000-000000000000}"/>
          </ac:spMkLst>
        </pc:spChg>
        <pc:spChg chg="mod">
          <ac:chgData name="Daniel Khashabi" userId="62390808-c838-45e6-be59-d6fd0d208bc8" providerId="ADAL" clId="{19A97A65-FB7E-DC4C-8433-B675572D5E70}" dt="2023-02-22T17:58:30.299" v="9801"/>
          <ac:spMkLst>
            <pc:docMk/>
            <pc:sldMk cId="0" sldId="271"/>
            <ac:spMk id="9" creationId="{00000000-0000-0000-0000-000000000000}"/>
          </ac:spMkLst>
        </pc:spChg>
        <pc:spChg chg="mod">
          <ac:chgData name="Daniel Khashabi" userId="62390808-c838-45e6-be59-d6fd0d208bc8" providerId="ADAL" clId="{19A97A65-FB7E-DC4C-8433-B675572D5E70}" dt="2023-02-22T17:58:30.299" v="9801"/>
          <ac:spMkLst>
            <pc:docMk/>
            <pc:sldMk cId="0" sldId="271"/>
            <ac:spMk id="10" creationId="{00000000-0000-0000-0000-000000000000}"/>
          </ac:spMkLst>
        </pc:spChg>
        <pc:spChg chg="mod">
          <ac:chgData name="Daniel Khashabi" userId="62390808-c838-45e6-be59-d6fd0d208bc8" providerId="ADAL" clId="{19A97A65-FB7E-DC4C-8433-B675572D5E70}" dt="2023-02-22T17:58:30.299" v="9801"/>
          <ac:spMkLst>
            <pc:docMk/>
            <pc:sldMk cId="0" sldId="271"/>
            <ac:spMk id="11" creationId="{00000000-0000-0000-0000-000000000000}"/>
          </ac:spMkLst>
        </pc:spChg>
        <pc:spChg chg="mod">
          <ac:chgData name="Daniel Khashabi" userId="62390808-c838-45e6-be59-d6fd0d208bc8" providerId="ADAL" clId="{19A97A65-FB7E-DC4C-8433-B675572D5E70}" dt="2023-02-22T17:58:30.299" v="9801"/>
          <ac:spMkLst>
            <pc:docMk/>
            <pc:sldMk cId="0" sldId="271"/>
            <ac:spMk id="12" creationId="{00000000-0000-0000-0000-000000000000}"/>
          </ac:spMkLst>
        </pc:spChg>
        <pc:spChg chg="mod">
          <ac:chgData name="Daniel Khashabi" userId="62390808-c838-45e6-be59-d6fd0d208bc8" providerId="ADAL" clId="{19A97A65-FB7E-DC4C-8433-B675572D5E70}" dt="2023-02-22T17:58:30.299" v="9801"/>
          <ac:spMkLst>
            <pc:docMk/>
            <pc:sldMk cId="0" sldId="271"/>
            <ac:spMk id="13" creationId="{00000000-0000-0000-0000-000000000000}"/>
          </ac:spMkLst>
        </pc:spChg>
        <pc:spChg chg="mod">
          <ac:chgData name="Daniel Khashabi" userId="62390808-c838-45e6-be59-d6fd0d208bc8" providerId="ADAL" clId="{19A97A65-FB7E-DC4C-8433-B675572D5E70}" dt="2023-02-22T17:58:30.299" v="9801"/>
          <ac:spMkLst>
            <pc:docMk/>
            <pc:sldMk cId="0" sldId="271"/>
            <ac:spMk id="14" creationId="{00000000-0000-0000-0000-000000000000}"/>
          </ac:spMkLst>
        </pc:spChg>
        <pc:spChg chg="mod">
          <ac:chgData name="Daniel Khashabi" userId="62390808-c838-45e6-be59-d6fd0d208bc8" providerId="ADAL" clId="{19A97A65-FB7E-DC4C-8433-B675572D5E70}" dt="2023-02-22T17:58:30.299" v="9801"/>
          <ac:spMkLst>
            <pc:docMk/>
            <pc:sldMk cId="0" sldId="271"/>
            <ac:spMk id="15" creationId="{00000000-0000-0000-0000-000000000000}"/>
          </ac:spMkLst>
        </pc:spChg>
        <pc:spChg chg="mod">
          <ac:chgData name="Daniel Khashabi" userId="62390808-c838-45e6-be59-d6fd0d208bc8" providerId="ADAL" clId="{19A97A65-FB7E-DC4C-8433-B675572D5E70}" dt="2023-02-22T17:58:30.299" v="9801"/>
          <ac:spMkLst>
            <pc:docMk/>
            <pc:sldMk cId="0" sldId="271"/>
            <ac:spMk id="16" creationId="{00000000-0000-0000-0000-000000000000}"/>
          </ac:spMkLst>
        </pc:spChg>
        <pc:spChg chg="mod">
          <ac:chgData name="Daniel Khashabi" userId="62390808-c838-45e6-be59-d6fd0d208bc8" providerId="ADAL" clId="{19A97A65-FB7E-DC4C-8433-B675572D5E70}" dt="2023-02-22T17:58:30.299" v="9801"/>
          <ac:spMkLst>
            <pc:docMk/>
            <pc:sldMk cId="0" sldId="271"/>
            <ac:spMk id="17" creationId="{00000000-0000-0000-0000-000000000000}"/>
          </ac:spMkLst>
        </pc:spChg>
        <pc:spChg chg="mod">
          <ac:chgData name="Daniel Khashabi" userId="62390808-c838-45e6-be59-d6fd0d208bc8" providerId="ADAL" clId="{19A97A65-FB7E-DC4C-8433-B675572D5E70}" dt="2023-02-22T17:58:30.299" v="9801"/>
          <ac:spMkLst>
            <pc:docMk/>
            <pc:sldMk cId="0" sldId="271"/>
            <ac:spMk id="18" creationId="{00000000-0000-0000-0000-000000000000}"/>
          </ac:spMkLst>
        </pc:spChg>
        <pc:spChg chg="mod">
          <ac:chgData name="Daniel Khashabi" userId="62390808-c838-45e6-be59-d6fd0d208bc8" providerId="ADAL" clId="{19A97A65-FB7E-DC4C-8433-B675572D5E70}" dt="2023-02-22T17:58:30.299" v="9801"/>
          <ac:spMkLst>
            <pc:docMk/>
            <pc:sldMk cId="0" sldId="271"/>
            <ac:spMk id="19" creationId="{00000000-0000-0000-0000-000000000000}"/>
          </ac:spMkLst>
        </pc:spChg>
        <pc:spChg chg="mod">
          <ac:chgData name="Daniel Khashabi" userId="62390808-c838-45e6-be59-d6fd0d208bc8" providerId="ADAL" clId="{19A97A65-FB7E-DC4C-8433-B675572D5E70}" dt="2023-02-22T17:58:30.299" v="9801"/>
          <ac:spMkLst>
            <pc:docMk/>
            <pc:sldMk cId="0" sldId="271"/>
            <ac:spMk id="20" creationId="{00000000-0000-0000-0000-000000000000}"/>
          </ac:spMkLst>
        </pc:spChg>
        <pc:spChg chg="mod">
          <ac:chgData name="Daniel Khashabi" userId="62390808-c838-45e6-be59-d6fd0d208bc8" providerId="ADAL" clId="{19A97A65-FB7E-DC4C-8433-B675572D5E70}" dt="2023-02-22T17:58:30.299" v="9801"/>
          <ac:spMkLst>
            <pc:docMk/>
            <pc:sldMk cId="0" sldId="271"/>
            <ac:spMk id="21" creationId="{00000000-0000-0000-0000-000000000000}"/>
          </ac:spMkLst>
        </pc:spChg>
        <pc:spChg chg="mod">
          <ac:chgData name="Daniel Khashabi" userId="62390808-c838-45e6-be59-d6fd0d208bc8" providerId="ADAL" clId="{19A97A65-FB7E-DC4C-8433-B675572D5E70}" dt="2023-02-22T17:58:30.299" v="9801"/>
          <ac:spMkLst>
            <pc:docMk/>
            <pc:sldMk cId="0" sldId="271"/>
            <ac:spMk id="22" creationId="{00000000-0000-0000-0000-000000000000}"/>
          </ac:spMkLst>
        </pc:spChg>
        <pc:spChg chg="mod">
          <ac:chgData name="Daniel Khashabi" userId="62390808-c838-45e6-be59-d6fd0d208bc8" providerId="ADAL" clId="{19A97A65-FB7E-DC4C-8433-B675572D5E70}" dt="2023-02-22T17:58:30.299" v="9801"/>
          <ac:spMkLst>
            <pc:docMk/>
            <pc:sldMk cId="0" sldId="271"/>
            <ac:spMk id="23" creationId="{00000000-0000-0000-0000-000000000000}"/>
          </ac:spMkLst>
        </pc:spChg>
        <pc:spChg chg="mod">
          <ac:chgData name="Daniel Khashabi" userId="62390808-c838-45e6-be59-d6fd0d208bc8" providerId="ADAL" clId="{19A97A65-FB7E-DC4C-8433-B675572D5E70}" dt="2023-02-22T17:58:30.299" v="9801"/>
          <ac:spMkLst>
            <pc:docMk/>
            <pc:sldMk cId="0" sldId="271"/>
            <ac:spMk id="24" creationId="{00000000-0000-0000-0000-000000000000}"/>
          </ac:spMkLst>
        </pc:spChg>
        <pc:spChg chg="mod">
          <ac:chgData name="Daniel Khashabi" userId="62390808-c838-45e6-be59-d6fd0d208bc8" providerId="ADAL" clId="{19A97A65-FB7E-DC4C-8433-B675572D5E70}" dt="2023-02-22T17:58:30.299" v="9801"/>
          <ac:spMkLst>
            <pc:docMk/>
            <pc:sldMk cId="0" sldId="271"/>
            <ac:spMk id="26" creationId="{00000000-0000-0000-0000-000000000000}"/>
          </ac:spMkLst>
        </pc:spChg>
        <pc:spChg chg="mod">
          <ac:chgData name="Daniel Khashabi" userId="62390808-c838-45e6-be59-d6fd0d208bc8" providerId="ADAL" clId="{19A97A65-FB7E-DC4C-8433-B675572D5E70}" dt="2023-02-22T17:58:30.299" v="9801"/>
          <ac:spMkLst>
            <pc:docMk/>
            <pc:sldMk cId="0" sldId="271"/>
            <ac:spMk id="27" creationId="{00000000-0000-0000-0000-000000000000}"/>
          </ac:spMkLst>
        </pc:spChg>
        <pc:spChg chg="mod">
          <ac:chgData name="Daniel Khashabi" userId="62390808-c838-45e6-be59-d6fd0d208bc8" providerId="ADAL" clId="{19A97A65-FB7E-DC4C-8433-B675572D5E70}" dt="2023-02-22T17:58:30.299" v="9801"/>
          <ac:spMkLst>
            <pc:docMk/>
            <pc:sldMk cId="0" sldId="271"/>
            <ac:spMk id="28" creationId="{00000000-0000-0000-0000-000000000000}"/>
          </ac:spMkLst>
        </pc:spChg>
        <pc:spChg chg="mod">
          <ac:chgData name="Daniel Khashabi" userId="62390808-c838-45e6-be59-d6fd0d208bc8" providerId="ADAL" clId="{19A97A65-FB7E-DC4C-8433-B675572D5E70}" dt="2023-02-22T17:58:30.299" v="9801"/>
          <ac:spMkLst>
            <pc:docMk/>
            <pc:sldMk cId="0" sldId="271"/>
            <ac:spMk id="29" creationId="{00000000-0000-0000-0000-000000000000}"/>
          </ac:spMkLst>
        </pc:spChg>
        <pc:spChg chg="mod">
          <ac:chgData name="Daniel Khashabi" userId="62390808-c838-45e6-be59-d6fd0d208bc8" providerId="ADAL" clId="{19A97A65-FB7E-DC4C-8433-B675572D5E70}" dt="2023-02-22T17:58:30.299" v="9801"/>
          <ac:spMkLst>
            <pc:docMk/>
            <pc:sldMk cId="0" sldId="271"/>
            <ac:spMk id="30" creationId="{00000000-0000-0000-0000-000000000000}"/>
          </ac:spMkLst>
        </pc:spChg>
        <pc:spChg chg="mod">
          <ac:chgData name="Daniel Khashabi" userId="62390808-c838-45e6-be59-d6fd0d208bc8" providerId="ADAL" clId="{19A97A65-FB7E-DC4C-8433-B675572D5E70}" dt="2023-02-22T17:58:30.299" v="9801"/>
          <ac:spMkLst>
            <pc:docMk/>
            <pc:sldMk cId="0" sldId="271"/>
            <ac:spMk id="31" creationId="{00000000-0000-0000-0000-000000000000}"/>
          </ac:spMkLst>
        </pc:spChg>
        <pc:spChg chg="mod">
          <ac:chgData name="Daniel Khashabi" userId="62390808-c838-45e6-be59-d6fd0d208bc8" providerId="ADAL" clId="{19A97A65-FB7E-DC4C-8433-B675572D5E70}" dt="2023-02-22T17:58:30.299" v="9801"/>
          <ac:spMkLst>
            <pc:docMk/>
            <pc:sldMk cId="0" sldId="271"/>
            <ac:spMk id="32" creationId="{00000000-0000-0000-0000-000000000000}"/>
          </ac:spMkLst>
        </pc:spChg>
        <pc:spChg chg="mod">
          <ac:chgData name="Daniel Khashabi" userId="62390808-c838-45e6-be59-d6fd0d208bc8" providerId="ADAL" clId="{19A97A65-FB7E-DC4C-8433-B675572D5E70}" dt="2023-02-22T17:58:30.299" v="9801"/>
          <ac:spMkLst>
            <pc:docMk/>
            <pc:sldMk cId="0" sldId="271"/>
            <ac:spMk id="33" creationId="{00000000-0000-0000-0000-000000000000}"/>
          </ac:spMkLst>
        </pc:spChg>
        <pc:spChg chg="mod">
          <ac:chgData name="Daniel Khashabi" userId="62390808-c838-45e6-be59-d6fd0d208bc8" providerId="ADAL" clId="{19A97A65-FB7E-DC4C-8433-B675572D5E70}" dt="2023-02-22T17:58:30.299" v="9801"/>
          <ac:spMkLst>
            <pc:docMk/>
            <pc:sldMk cId="0" sldId="271"/>
            <ac:spMk id="34" creationId="{00000000-0000-0000-0000-000000000000}"/>
          </ac:spMkLst>
        </pc:spChg>
        <pc:spChg chg="mod">
          <ac:chgData name="Daniel Khashabi" userId="62390808-c838-45e6-be59-d6fd0d208bc8" providerId="ADAL" clId="{19A97A65-FB7E-DC4C-8433-B675572D5E70}" dt="2023-02-22T17:58:30.299" v="9801"/>
          <ac:spMkLst>
            <pc:docMk/>
            <pc:sldMk cId="0" sldId="271"/>
            <ac:spMk id="35" creationId="{00000000-0000-0000-0000-000000000000}"/>
          </ac:spMkLst>
        </pc:spChg>
        <pc:spChg chg="mod">
          <ac:chgData name="Daniel Khashabi" userId="62390808-c838-45e6-be59-d6fd0d208bc8" providerId="ADAL" clId="{19A97A65-FB7E-DC4C-8433-B675572D5E70}" dt="2023-02-22T17:58:30.299" v="9801"/>
          <ac:spMkLst>
            <pc:docMk/>
            <pc:sldMk cId="0" sldId="271"/>
            <ac:spMk id="37" creationId="{00000000-0000-0000-0000-000000000000}"/>
          </ac:spMkLst>
        </pc:spChg>
        <pc:spChg chg="mod">
          <ac:chgData name="Daniel Khashabi" userId="62390808-c838-45e6-be59-d6fd0d208bc8" providerId="ADAL" clId="{19A97A65-FB7E-DC4C-8433-B675572D5E70}" dt="2023-02-22T17:58:30.299" v="9801"/>
          <ac:spMkLst>
            <pc:docMk/>
            <pc:sldMk cId="0" sldId="271"/>
            <ac:spMk id="38" creationId="{00000000-0000-0000-0000-000000000000}"/>
          </ac:spMkLst>
        </pc:spChg>
        <pc:spChg chg="mod">
          <ac:chgData name="Daniel Khashabi" userId="62390808-c838-45e6-be59-d6fd0d208bc8" providerId="ADAL" clId="{19A97A65-FB7E-DC4C-8433-B675572D5E70}" dt="2023-02-22T17:58:30.299" v="9801"/>
          <ac:spMkLst>
            <pc:docMk/>
            <pc:sldMk cId="0" sldId="271"/>
            <ac:spMk id="39" creationId="{00000000-0000-0000-0000-000000000000}"/>
          </ac:spMkLst>
        </pc:spChg>
        <pc:spChg chg="mod">
          <ac:chgData name="Daniel Khashabi" userId="62390808-c838-45e6-be59-d6fd0d208bc8" providerId="ADAL" clId="{19A97A65-FB7E-DC4C-8433-B675572D5E70}" dt="2023-02-22T17:58:30.299" v="9801"/>
          <ac:spMkLst>
            <pc:docMk/>
            <pc:sldMk cId="0" sldId="271"/>
            <ac:spMk id="40" creationId="{00000000-0000-0000-0000-000000000000}"/>
          </ac:spMkLst>
        </pc:spChg>
        <pc:spChg chg="mod">
          <ac:chgData name="Daniel Khashabi" userId="62390808-c838-45e6-be59-d6fd0d208bc8" providerId="ADAL" clId="{19A97A65-FB7E-DC4C-8433-B675572D5E70}" dt="2023-02-22T17:58:30.299" v="9801"/>
          <ac:spMkLst>
            <pc:docMk/>
            <pc:sldMk cId="0" sldId="271"/>
            <ac:spMk id="41" creationId="{00000000-0000-0000-0000-000000000000}"/>
          </ac:spMkLst>
        </pc:spChg>
        <pc:spChg chg="mod">
          <ac:chgData name="Daniel Khashabi" userId="62390808-c838-45e6-be59-d6fd0d208bc8" providerId="ADAL" clId="{19A97A65-FB7E-DC4C-8433-B675572D5E70}" dt="2023-02-22T17:58:30.299" v="9801"/>
          <ac:spMkLst>
            <pc:docMk/>
            <pc:sldMk cId="0" sldId="271"/>
            <ac:spMk id="42" creationId="{00000000-0000-0000-0000-000000000000}"/>
          </ac:spMkLst>
        </pc:spChg>
        <pc:spChg chg="mod">
          <ac:chgData name="Daniel Khashabi" userId="62390808-c838-45e6-be59-d6fd0d208bc8" providerId="ADAL" clId="{19A97A65-FB7E-DC4C-8433-B675572D5E70}" dt="2023-02-22T17:58:30.299" v="9801"/>
          <ac:spMkLst>
            <pc:docMk/>
            <pc:sldMk cId="0" sldId="271"/>
            <ac:spMk id="43" creationId="{00000000-0000-0000-0000-000000000000}"/>
          </ac:spMkLst>
        </pc:spChg>
        <pc:spChg chg="mod">
          <ac:chgData name="Daniel Khashabi" userId="62390808-c838-45e6-be59-d6fd0d208bc8" providerId="ADAL" clId="{19A97A65-FB7E-DC4C-8433-B675572D5E70}" dt="2023-02-22T17:58:30.299" v="9801"/>
          <ac:spMkLst>
            <pc:docMk/>
            <pc:sldMk cId="0" sldId="271"/>
            <ac:spMk id="44" creationId="{00000000-0000-0000-0000-000000000000}"/>
          </ac:spMkLst>
        </pc:spChg>
        <pc:spChg chg="mod">
          <ac:chgData name="Daniel Khashabi" userId="62390808-c838-45e6-be59-d6fd0d208bc8" providerId="ADAL" clId="{19A97A65-FB7E-DC4C-8433-B675572D5E70}" dt="2023-02-22T18:45:37.835" v="10482"/>
          <ac:spMkLst>
            <pc:docMk/>
            <pc:sldMk cId="0" sldId="271"/>
            <ac:spMk id="45" creationId="{00000000-0000-0000-0000-000000000000}"/>
          </ac:spMkLst>
        </pc:spChg>
        <pc:spChg chg="mod">
          <ac:chgData name="Daniel Khashabi" userId="62390808-c838-45e6-be59-d6fd0d208bc8" providerId="ADAL" clId="{19A97A65-FB7E-DC4C-8433-B675572D5E70}" dt="2023-02-22T17:58:30.299" v="9801"/>
          <ac:spMkLst>
            <pc:docMk/>
            <pc:sldMk cId="0" sldId="271"/>
            <ac:spMk id="46" creationId="{00000000-0000-0000-0000-000000000000}"/>
          </ac:spMkLst>
        </pc:spChg>
        <pc:spChg chg="add mod">
          <ac:chgData name="Daniel Khashabi" userId="62390808-c838-45e6-be59-d6fd0d208bc8" providerId="ADAL" clId="{19A97A65-FB7E-DC4C-8433-B675572D5E70}" dt="2023-02-22T16:20:14.383" v="8864"/>
          <ac:spMkLst>
            <pc:docMk/>
            <pc:sldMk cId="0" sldId="271"/>
            <ac:spMk id="47" creationId="{7C0CD63F-09C1-C1A6-0AB8-3A2A7B4500D5}"/>
          </ac:spMkLst>
        </pc:spChg>
      </pc:sldChg>
      <pc:sldChg chg="delSp add del mod">
        <pc:chgData name="Daniel Khashabi" userId="62390808-c838-45e6-be59-d6fd0d208bc8" providerId="ADAL" clId="{19A97A65-FB7E-DC4C-8433-B675572D5E70}" dt="2023-02-13T20:25:21.302" v="2765" actId="2696"/>
        <pc:sldMkLst>
          <pc:docMk/>
          <pc:sldMk cId="3000777681" sldId="271"/>
        </pc:sldMkLst>
        <pc:spChg chg="del">
          <ac:chgData name="Daniel Khashabi" userId="62390808-c838-45e6-be59-d6fd0d208bc8" providerId="ADAL" clId="{19A97A65-FB7E-DC4C-8433-B675572D5E70}" dt="2023-02-13T20:24:35.271" v="2758" actId="478"/>
          <ac:spMkLst>
            <pc:docMk/>
            <pc:sldMk cId="3000777681" sldId="271"/>
            <ac:spMk id="3" creationId="{45BA71B7-D8DC-3762-45FB-0E72B9F26790}"/>
          </ac:spMkLst>
        </pc:spChg>
      </pc:sldChg>
      <pc:sldChg chg="addSp modSp add">
        <pc:chgData name="Daniel Khashabi" userId="62390808-c838-45e6-be59-d6fd0d208bc8" providerId="ADAL" clId="{19A97A65-FB7E-DC4C-8433-B675572D5E70}" dt="2023-02-22T18:45:37.835" v="10482"/>
        <pc:sldMkLst>
          <pc:docMk/>
          <pc:sldMk cId="0" sldId="272"/>
        </pc:sldMkLst>
        <pc:spChg chg="mod">
          <ac:chgData name="Daniel Khashabi" userId="62390808-c838-45e6-be59-d6fd0d208bc8" providerId="ADAL" clId="{19A97A65-FB7E-DC4C-8433-B675572D5E70}" dt="2023-02-22T18:45:37.835" v="10482"/>
          <ac:spMkLst>
            <pc:docMk/>
            <pc:sldMk cId="0" sldId="272"/>
            <ac:spMk id="3" creationId="{00000000-0000-0000-0000-000000000000}"/>
          </ac:spMkLst>
        </pc:spChg>
        <pc:spChg chg="mod">
          <ac:chgData name="Daniel Khashabi" userId="62390808-c838-45e6-be59-d6fd0d208bc8" providerId="ADAL" clId="{19A97A65-FB7E-DC4C-8433-B675572D5E70}" dt="2023-02-22T18:45:37.835" v="10482"/>
          <ac:spMkLst>
            <pc:docMk/>
            <pc:sldMk cId="0" sldId="272"/>
            <ac:spMk id="4" creationId="{00000000-0000-0000-0000-000000000000}"/>
          </ac:spMkLst>
        </pc:spChg>
        <pc:spChg chg="add mod">
          <ac:chgData name="Daniel Khashabi" userId="62390808-c838-45e6-be59-d6fd0d208bc8" providerId="ADAL" clId="{19A97A65-FB7E-DC4C-8433-B675572D5E70}" dt="2023-02-22T16:20:17.474" v="8865"/>
          <ac:spMkLst>
            <pc:docMk/>
            <pc:sldMk cId="0" sldId="272"/>
            <ac:spMk id="5" creationId="{490667F4-685D-A530-56A6-2293B08AA8A4}"/>
          </ac:spMkLst>
        </pc:spChg>
      </pc:sldChg>
      <pc:sldChg chg="addSp modSp add mod">
        <pc:chgData name="Daniel Khashabi" userId="62390808-c838-45e6-be59-d6fd0d208bc8" providerId="ADAL" clId="{19A97A65-FB7E-DC4C-8433-B675572D5E70}" dt="2023-02-22T18:45:37.835" v="10482"/>
        <pc:sldMkLst>
          <pc:docMk/>
          <pc:sldMk cId="937392597" sldId="273"/>
        </pc:sldMkLst>
        <pc:spChg chg="mod">
          <ac:chgData name="Daniel Khashabi" userId="62390808-c838-45e6-be59-d6fd0d208bc8" providerId="ADAL" clId="{19A97A65-FB7E-DC4C-8433-B675572D5E70}" dt="2023-02-22T18:45:37.835" v="10482"/>
          <ac:spMkLst>
            <pc:docMk/>
            <pc:sldMk cId="937392597" sldId="273"/>
            <ac:spMk id="3"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4"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5" creationId="{00000000-0000-0000-0000-000000000000}"/>
          </ac:spMkLst>
        </pc:spChg>
        <pc:spChg chg="mod">
          <ac:chgData name="Daniel Khashabi" userId="62390808-c838-45e6-be59-d6fd0d208bc8" providerId="ADAL" clId="{19A97A65-FB7E-DC4C-8433-B675572D5E70}" dt="2023-02-22T17:58:30.299" v="9801"/>
          <ac:spMkLst>
            <pc:docMk/>
            <pc:sldMk cId="937392597" sldId="273"/>
            <ac:spMk id="6" creationId="{00000000-0000-0000-0000-000000000000}"/>
          </ac:spMkLst>
        </pc:spChg>
        <pc:spChg chg="mod">
          <ac:chgData name="Daniel Khashabi" userId="62390808-c838-45e6-be59-d6fd0d208bc8" providerId="ADAL" clId="{19A97A65-FB7E-DC4C-8433-B675572D5E70}" dt="2023-02-22T18:45:37.835" v="10482"/>
          <ac:spMkLst>
            <pc:docMk/>
            <pc:sldMk cId="937392597" sldId="273"/>
            <ac:spMk id="7" creationId="{00000000-0000-0000-0000-000000000000}"/>
          </ac:spMkLst>
        </pc:spChg>
        <pc:spChg chg="add mod">
          <ac:chgData name="Daniel Khashabi" userId="62390808-c838-45e6-be59-d6fd0d208bc8" providerId="ADAL" clId="{19A97A65-FB7E-DC4C-8433-B675572D5E70}" dt="2023-02-22T16:20:21.183" v="8871"/>
          <ac:spMkLst>
            <pc:docMk/>
            <pc:sldMk cId="937392597" sldId="273"/>
            <ac:spMk id="8" creationId="{7FFFB3A0-AB15-8FAF-BE7F-5C58B56EA319}"/>
          </ac:spMkLst>
        </pc:spChg>
      </pc:sldChg>
      <pc:sldChg chg="addSp modSp add">
        <pc:chgData name="Daniel Khashabi" userId="62390808-c838-45e6-be59-d6fd0d208bc8" providerId="ADAL" clId="{19A97A65-FB7E-DC4C-8433-B675572D5E70}" dt="2023-02-22T18:45:37.835" v="10482"/>
        <pc:sldMkLst>
          <pc:docMk/>
          <pc:sldMk cId="1500695498" sldId="274"/>
        </pc:sldMkLst>
        <pc:spChg chg="mod">
          <ac:chgData name="Daniel Khashabi" userId="62390808-c838-45e6-be59-d6fd0d208bc8" providerId="ADAL" clId="{19A97A65-FB7E-DC4C-8433-B675572D5E70}" dt="2023-02-22T17:58:30.299" v="9801"/>
          <ac:spMkLst>
            <pc:docMk/>
            <pc:sldMk cId="1500695498" sldId="274"/>
            <ac:spMk id="3"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4"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5"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6"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7"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8" creationId="{00000000-0000-0000-0000-000000000000}"/>
          </ac:spMkLst>
        </pc:spChg>
        <pc:spChg chg="mod">
          <ac:chgData name="Daniel Khashabi" userId="62390808-c838-45e6-be59-d6fd0d208bc8" providerId="ADAL" clId="{19A97A65-FB7E-DC4C-8433-B675572D5E70}" dt="2023-02-22T17:58:30.299" v="9801"/>
          <ac:spMkLst>
            <pc:docMk/>
            <pc:sldMk cId="1500695498" sldId="274"/>
            <ac:spMk id="9" creationId="{00000000-0000-0000-0000-000000000000}"/>
          </ac:spMkLst>
        </pc:spChg>
        <pc:spChg chg="mod">
          <ac:chgData name="Daniel Khashabi" userId="62390808-c838-45e6-be59-d6fd0d208bc8" providerId="ADAL" clId="{19A97A65-FB7E-DC4C-8433-B675572D5E70}" dt="2023-02-22T18:45:37.835" v="10482"/>
          <ac:spMkLst>
            <pc:docMk/>
            <pc:sldMk cId="1500695498" sldId="274"/>
            <ac:spMk id="10" creationId="{00000000-0000-0000-0000-000000000000}"/>
          </ac:spMkLst>
        </pc:spChg>
        <pc:spChg chg="add mod">
          <ac:chgData name="Daniel Khashabi" userId="62390808-c838-45e6-be59-d6fd0d208bc8" providerId="ADAL" clId="{19A97A65-FB7E-DC4C-8433-B675572D5E70}" dt="2023-02-22T16:20:22.773" v="8872"/>
          <ac:spMkLst>
            <pc:docMk/>
            <pc:sldMk cId="1500695498" sldId="274"/>
            <ac:spMk id="11" creationId="{69354F22-FAD4-5A53-A31A-C2A3A03BA5DF}"/>
          </ac:spMkLst>
        </pc:spChg>
      </pc:sldChg>
      <pc:sldChg chg="add del">
        <pc:chgData name="Daniel Khashabi" userId="62390808-c838-45e6-be59-d6fd0d208bc8" providerId="ADAL" clId="{19A97A65-FB7E-DC4C-8433-B675572D5E70}" dt="2023-02-13T19:54:12.339" v="2423" actId="2696"/>
        <pc:sldMkLst>
          <pc:docMk/>
          <pc:sldMk cId="824605625" sldId="275"/>
        </pc:sldMkLst>
      </pc:sldChg>
      <pc:sldChg chg="addSp delSp modSp add del mod">
        <pc:chgData name="Daniel Khashabi" userId="62390808-c838-45e6-be59-d6fd0d208bc8" providerId="ADAL" clId="{19A97A65-FB7E-DC4C-8433-B675572D5E70}" dt="2023-02-22T18:45:37.835" v="10482"/>
        <pc:sldMkLst>
          <pc:docMk/>
          <pc:sldMk cId="1917036192" sldId="275"/>
        </pc:sldMkLst>
        <pc:spChg chg="mod">
          <ac:chgData name="Daniel Khashabi" userId="62390808-c838-45e6-be59-d6fd0d208bc8" providerId="ADAL" clId="{19A97A65-FB7E-DC4C-8433-B675572D5E70}" dt="2023-02-22T17:58:30.299" v="9801"/>
          <ac:spMkLst>
            <pc:docMk/>
            <pc:sldMk cId="1917036192" sldId="275"/>
            <ac:spMk id="3"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4"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5"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6"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7"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8" creationId="{00000000-0000-0000-0000-000000000000}"/>
          </ac:spMkLst>
        </pc:spChg>
        <pc:spChg chg="mod">
          <ac:chgData name="Daniel Khashabi" userId="62390808-c838-45e6-be59-d6fd0d208bc8" providerId="ADAL" clId="{19A97A65-FB7E-DC4C-8433-B675572D5E70}" dt="2023-02-22T17:58:30.299" v="9801"/>
          <ac:spMkLst>
            <pc:docMk/>
            <pc:sldMk cId="1917036192" sldId="275"/>
            <ac:spMk id="9" creationId="{00000000-0000-0000-0000-000000000000}"/>
          </ac:spMkLst>
        </pc:spChg>
        <pc:spChg chg="mod">
          <ac:chgData name="Daniel Khashabi" userId="62390808-c838-45e6-be59-d6fd0d208bc8" providerId="ADAL" clId="{19A97A65-FB7E-DC4C-8433-B675572D5E70}" dt="2023-02-22T18:45:37.835" v="10482"/>
          <ac:spMkLst>
            <pc:docMk/>
            <pc:sldMk cId="1917036192" sldId="275"/>
            <ac:spMk id="10" creationId="{00000000-0000-0000-0000-000000000000}"/>
          </ac:spMkLst>
        </pc:spChg>
        <pc:spChg chg="add mod">
          <ac:chgData name="Daniel Khashabi" userId="62390808-c838-45e6-be59-d6fd0d208bc8" providerId="ADAL" clId="{19A97A65-FB7E-DC4C-8433-B675572D5E70}" dt="2023-02-22T16:20:23.761" v="8873"/>
          <ac:spMkLst>
            <pc:docMk/>
            <pc:sldMk cId="1917036192" sldId="275"/>
            <ac:spMk id="11" creationId="{09E92D85-9716-07D9-CD0B-06C67BEC69E5}"/>
          </ac:spMkLst>
        </pc:spChg>
        <pc:picChg chg="del">
          <ac:chgData name="Daniel Khashabi" userId="62390808-c838-45e6-be59-d6fd0d208bc8" providerId="ADAL" clId="{19A97A65-FB7E-DC4C-8433-B675572D5E70}" dt="2023-02-13T20:55:16.914" v="3232" actId="21"/>
          <ac:picMkLst>
            <pc:docMk/>
            <pc:sldMk cId="1917036192" sldId="275"/>
            <ac:picMk id="55" creationId="{00000000-0000-0000-0000-000000000000}"/>
          </ac:picMkLst>
        </pc:picChg>
      </pc:sldChg>
      <pc:sldChg chg="modSp add modNotes">
        <pc:chgData name="Daniel Khashabi" userId="62390808-c838-45e6-be59-d6fd0d208bc8" providerId="ADAL" clId="{19A97A65-FB7E-DC4C-8433-B675572D5E70}" dt="2023-02-22T17:58:30.299" v="9801"/>
        <pc:sldMkLst>
          <pc:docMk/>
          <pc:sldMk cId="0" sldId="276"/>
        </pc:sldMkLst>
        <pc:spChg chg="mod">
          <ac:chgData name="Daniel Khashabi" userId="62390808-c838-45e6-be59-d6fd0d208bc8" providerId="ADAL" clId="{19A97A65-FB7E-DC4C-8433-B675572D5E70}" dt="2023-02-22T17:58:30.299" v="9801"/>
          <ac:spMkLst>
            <pc:docMk/>
            <pc:sldMk cId="0" sldId="276"/>
            <ac:spMk id="2" creationId="{28CE12A6-F51F-B18D-FF66-437A6ED11CCA}"/>
          </ac:spMkLst>
        </pc:spChg>
        <pc:spChg chg="mod">
          <ac:chgData name="Daniel Khashabi" userId="62390808-c838-45e6-be59-d6fd0d208bc8" providerId="ADAL" clId="{19A97A65-FB7E-DC4C-8433-B675572D5E70}" dt="2023-02-22T17:58:30.299" v="9801"/>
          <ac:spMkLst>
            <pc:docMk/>
            <pc:sldMk cId="0" sldId="276"/>
            <ac:spMk id="69" creationId="{00000000-0000-0000-0000-000000000000}"/>
          </ac:spMkLst>
        </pc:spChg>
      </pc:sldChg>
      <pc:sldChg chg="add del">
        <pc:chgData name="Daniel Khashabi" userId="62390808-c838-45e6-be59-d6fd0d208bc8" providerId="ADAL" clId="{19A97A65-FB7E-DC4C-8433-B675572D5E70}" dt="2023-02-13T19:53:02.666" v="2309" actId="2696"/>
        <pc:sldMkLst>
          <pc:docMk/>
          <pc:sldMk cId="1339844861" sldId="276"/>
        </pc:sldMkLst>
      </pc:sldChg>
      <pc:sldChg chg="modSp add modNotes">
        <pc:chgData name="Daniel Khashabi" userId="62390808-c838-45e6-be59-d6fd0d208bc8" providerId="ADAL" clId="{19A97A65-FB7E-DC4C-8433-B675572D5E70}" dt="2023-02-22T17:58:30.299" v="9801"/>
        <pc:sldMkLst>
          <pc:docMk/>
          <pc:sldMk cId="0" sldId="277"/>
        </pc:sldMkLst>
        <pc:spChg chg="mod">
          <ac:chgData name="Daniel Khashabi" userId="62390808-c838-45e6-be59-d6fd0d208bc8" providerId="ADAL" clId="{19A97A65-FB7E-DC4C-8433-B675572D5E70}" dt="2023-02-22T17:58:30.299" v="9801"/>
          <ac:spMkLst>
            <pc:docMk/>
            <pc:sldMk cId="0" sldId="277"/>
            <ac:spMk id="2" creationId="{A48CFFDD-FBFB-0A14-9892-6EA7673BA9AF}"/>
          </ac:spMkLst>
        </pc:spChg>
        <pc:spChg chg="mod">
          <ac:chgData name="Daniel Khashabi" userId="62390808-c838-45e6-be59-d6fd0d208bc8" providerId="ADAL" clId="{19A97A65-FB7E-DC4C-8433-B675572D5E70}" dt="2023-02-22T17:58:30.299" v="9801"/>
          <ac:spMkLst>
            <pc:docMk/>
            <pc:sldMk cId="0" sldId="277"/>
            <ac:spMk id="76" creationId="{00000000-0000-0000-0000-000000000000}"/>
          </ac:spMkLst>
        </pc:spChg>
      </pc:sldChg>
      <pc:sldChg chg="add del">
        <pc:chgData name="Daniel Khashabi" userId="62390808-c838-45e6-be59-d6fd0d208bc8" providerId="ADAL" clId="{19A97A65-FB7E-DC4C-8433-B675572D5E70}" dt="2023-02-13T19:52:53.289" v="2308" actId="2696"/>
        <pc:sldMkLst>
          <pc:docMk/>
          <pc:sldMk cId="1459597614" sldId="277"/>
        </pc:sldMkLst>
      </pc:sldChg>
      <pc:sldChg chg="modSp add modNotes">
        <pc:chgData name="Daniel Khashabi" userId="62390808-c838-45e6-be59-d6fd0d208bc8" providerId="ADAL" clId="{19A97A65-FB7E-DC4C-8433-B675572D5E70}" dt="2023-02-22T17:58:30.299" v="9801"/>
        <pc:sldMkLst>
          <pc:docMk/>
          <pc:sldMk cId="0" sldId="278"/>
        </pc:sldMkLst>
        <pc:spChg chg="mod">
          <ac:chgData name="Daniel Khashabi" userId="62390808-c838-45e6-be59-d6fd0d208bc8" providerId="ADAL" clId="{19A97A65-FB7E-DC4C-8433-B675572D5E70}" dt="2023-02-22T17:58:30.299" v="9801"/>
          <ac:spMkLst>
            <pc:docMk/>
            <pc:sldMk cId="0" sldId="278"/>
            <ac:spMk id="2" creationId="{BBD02892-7CC9-CF38-6539-AE509E186A2B}"/>
          </ac:spMkLst>
        </pc:spChg>
      </pc:sldChg>
      <pc:sldChg chg="modSp add del mod">
        <pc:chgData name="Daniel Khashabi" userId="62390808-c838-45e6-be59-d6fd0d208bc8" providerId="ADAL" clId="{19A97A65-FB7E-DC4C-8433-B675572D5E70}" dt="2023-02-13T19:52:51.128" v="2307" actId="2696"/>
        <pc:sldMkLst>
          <pc:docMk/>
          <pc:sldMk cId="2996952011" sldId="278"/>
        </pc:sldMkLst>
        <pc:spChg chg="mod">
          <ac:chgData name="Daniel Khashabi" userId="62390808-c838-45e6-be59-d6fd0d208bc8" providerId="ADAL" clId="{19A97A65-FB7E-DC4C-8433-B675572D5E70}" dt="2023-02-13T19:52:43.379" v="2306" actId="1076"/>
          <ac:spMkLst>
            <pc:docMk/>
            <pc:sldMk cId="2996952011" sldId="278"/>
            <ac:spMk id="138"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279"/>
        </pc:sldMkLst>
        <pc:spChg chg="mod">
          <ac:chgData name="Daniel Khashabi" userId="62390808-c838-45e6-be59-d6fd0d208bc8" providerId="ADAL" clId="{19A97A65-FB7E-DC4C-8433-B675572D5E70}" dt="2023-02-22T17:58:30.299" v="9801"/>
          <ac:spMkLst>
            <pc:docMk/>
            <pc:sldMk cId="0" sldId="279"/>
            <ac:spMk id="2" creationId="{22B4FD0A-FABF-7203-D054-C3E00F096403}"/>
          </ac:spMkLst>
        </pc:spChg>
      </pc:sldChg>
      <pc:sldChg chg="add del">
        <pc:chgData name="Daniel Khashabi" userId="62390808-c838-45e6-be59-d6fd0d208bc8" providerId="ADAL" clId="{19A97A65-FB7E-DC4C-8433-B675572D5E70}" dt="2023-02-13T19:51:46.222" v="2258" actId="2696"/>
        <pc:sldMkLst>
          <pc:docMk/>
          <pc:sldMk cId="2431695386" sldId="279"/>
        </pc:sldMkLst>
      </pc:sldChg>
      <pc:sldChg chg="modSp add modNotes">
        <pc:chgData name="Daniel Khashabi" userId="62390808-c838-45e6-be59-d6fd0d208bc8" providerId="ADAL" clId="{19A97A65-FB7E-DC4C-8433-B675572D5E70}" dt="2023-02-22T17:58:30.299" v="9801"/>
        <pc:sldMkLst>
          <pc:docMk/>
          <pc:sldMk cId="1255542860" sldId="280"/>
        </pc:sldMkLst>
        <pc:spChg chg="mod">
          <ac:chgData name="Daniel Khashabi" userId="62390808-c838-45e6-be59-d6fd0d208bc8" providerId="ADAL" clId="{19A97A65-FB7E-DC4C-8433-B675572D5E70}" dt="2023-02-22T17:58:30.299" v="9801"/>
          <ac:spMkLst>
            <pc:docMk/>
            <pc:sldMk cId="1255542860" sldId="280"/>
            <ac:spMk id="5" creationId="{13160C0F-F4C9-4FCE-0672-80F2F8E19E61}"/>
          </ac:spMkLst>
        </pc:spChg>
      </pc:sldChg>
      <pc:sldChg chg="modSp add del modNotes">
        <pc:chgData name="Daniel Khashabi" userId="62390808-c838-45e6-be59-d6fd0d208bc8" providerId="ADAL" clId="{19A97A65-FB7E-DC4C-8433-B675572D5E70}" dt="2023-02-22T14:52:09.481" v="8215" actId="2696"/>
        <pc:sldMkLst>
          <pc:docMk/>
          <pc:sldMk cId="3080377119" sldId="280"/>
        </pc:sldMkLst>
        <pc:spChg chg="mod">
          <ac:chgData name="Daniel Khashabi" userId="62390808-c838-45e6-be59-d6fd0d208bc8" providerId="ADAL" clId="{19A97A65-FB7E-DC4C-8433-B675572D5E70}" dt="2023-02-22T01:44:26.233" v="5908"/>
          <ac:spMkLst>
            <pc:docMk/>
            <pc:sldMk cId="3080377119" sldId="280"/>
            <ac:spMk id="5" creationId="{13160C0F-F4C9-4FCE-0672-80F2F8E19E61}"/>
          </ac:spMkLst>
        </pc:spChg>
      </pc:sldChg>
      <pc:sldChg chg="add del">
        <pc:chgData name="Daniel Khashabi" userId="62390808-c838-45e6-be59-d6fd0d208bc8" providerId="ADAL" clId="{19A97A65-FB7E-DC4C-8433-B675572D5E70}" dt="2023-02-13T19:51:39.936" v="2257" actId="2696"/>
        <pc:sldMkLst>
          <pc:docMk/>
          <pc:sldMk cId="3343478566" sldId="280"/>
        </pc:sldMkLst>
      </pc:sldChg>
      <pc:sldChg chg="add modNotes">
        <pc:chgData name="Daniel Khashabi" userId="62390808-c838-45e6-be59-d6fd0d208bc8" providerId="ADAL" clId="{19A97A65-FB7E-DC4C-8433-B675572D5E70}" dt="2023-02-22T17:58:30.299" v="9801"/>
        <pc:sldMkLst>
          <pc:docMk/>
          <pc:sldMk cId="0" sldId="281"/>
        </pc:sldMkLst>
      </pc:sldChg>
      <pc:sldChg chg="add del">
        <pc:chgData name="Daniel Khashabi" userId="62390808-c838-45e6-be59-d6fd0d208bc8" providerId="ADAL" clId="{19A97A65-FB7E-DC4C-8433-B675572D5E70}" dt="2023-02-13T19:56:57.436" v="2516" actId="2696"/>
        <pc:sldMkLst>
          <pc:docMk/>
          <pc:sldMk cId="3540701409" sldId="281"/>
        </pc:sldMkLst>
      </pc:sldChg>
      <pc:sldChg chg="modSp add modNotes">
        <pc:chgData name="Daniel Khashabi" userId="62390808-c838-45e6-be59-d6fd0d208bc8" providerId="ADAL" clId="{19A97A65-FB7E-DC4C-8433-B675572D5E70}" dt="2023-02-22T17:58:30.299" v="9801"/>
        <pc:sldMkLst>
          <pc:docMk/>
          <pc:sldMk cId="0" sldId="282"/>
        </pc:sldMkLst>
        <pc:spChg chg="mod">
          <ac:chgData name="Daniel Khashabi" userId="62390808-c838-45e6-be59-d6fd0d208bc8" providerId="ADAL" clId="{19A97A65-FB7E-DC4C-8433-B675572D5E70}" dt="2023-02-22T17:58:30.299" v="9801"/>
          <ac:spMkLst>
            <pc:docMk/>
            <pc:sldMk cId="0" sldId="282"/>
            <ac:spMk id="2" creationId="{C6EAAD50-21E8-1FB7-47F3-C4779A4588A1}"/>
          </ac:spMkLst>
        </pc:spChg>
      </pc:sldChg>
      <pc:sldChg chg="add del">
        <pc:chgData name="Daniel Khashabi" userId="62390808-c838-45e6-be59-d6fd0d208bc8" providerId="ADAL" clId="{19A97A65-FB7E-DC4C-8433-B675572D5E70}" dt="2023-02-13T19:57:03.798" v="2517" actId="2696"/>
        <pc:sldMkLst>
          <pc:docMk/>
          <pc:sldMk cId="788618731" sldId="282"/>
        </pc:sldMkLst>
      </pc:sldChg>
      <pc:sldChg chg="modSp add del modNotes">
        <pc:chgData name="Daniel Khashabi" userId="62390808-c838-45e6-be59-d6fd0d208bc8" providerId="ADAL" clId="{19A97A65-FB7E-DC4C-8433-B675572D5E70}" dt="2023-02-22T17:58:30.299" v="9801"/>
        <pc:sldMkLst>
          <pc:docMk/>
          <pc:sldMk cId="0" sldId="283"/>
        </pc:sldMkLst>
        <pc:spChg chg="mod">
          <ac:chgData name="Daniel Khashabi" userId="62390808-c838-45e6-be59-d6fd0d208bc8" providerId="ADAL" clId="{19A97A65-FB7E-DC4C-8433-B675572D5E70}" dt="2023-02-22T17:58:30.299" v="9801"/>
          <ac:spMkLst>
            <pc:docMk/>
            <pc:sldMk cId="0" sldId="283"/>
            <ac:spMk id="2" creationId="{AAEB052D-4C96-3193-66E0-3678E2B787A9}"/>
          </ac:spMkLst>
        </pc:spChg>
      </pc:sldChg>
      <pc:sldChg chg="add del">
        <pc:chgData name="Daniel Khashabi" userId="62390808-c838-45e6-be59-d6fd0d208bc8" providerId="ADAL" clId="{19A97A65-FB7E-DC4C-8433-B675572D5E70}" dt="2023-02-13T19:58:18.224" v="2547" actId="2696"/>
        <pc:sldMkLst>
          <pc:docMk/>
          <pc:sldMk cId="3491273675" sldId="283"/>
        </pc:sldMkLst>
      </pc:sldChg>
      <pc:sldChg chg="addSp delSp modSp add mod modClrScheme chgLayout modNotes">
        <pc:chgData name="Daniel Khashabi" userId="62390808-c838-45e6-be59-d6fd0d208bc8" providerId="ADAL" clId="{19A97A65-FB7E-DC4C-8433-B675572D5E70}" dt="2023-02-22T17:58:30.299" v="9801"/>
        <pc:sldMkLst>
          <pc:docMk/>
          <pc:sldMk cId="0" sldId="284"/>
        </pc:sldMkLst>
        <pc:spChg chg="add del mod ord">
          <ac:chgData name="Daniel Khashabi" userId="62390808-c838-45e6-be59-d6fd0d208bc8" providerId="ADAL" clId="{19A97A65-FB7E-DC4C-8433-B675572D5E70}" dt="2023-02-13T20:49:09.181" v="3070"/>
          <ac:spMkLst>
            <pc:docMk/>
            <pc:sldMk cId="0" sldId="284"/>
            <ac:spMk id="2" creationId="{1A8523AE-8B87-739C-338D-E8BBDD2F9B7A}"/>
          </ac:spMkLst>
        </pc:spChg>
        <pc:spChg chg="del mod ord">
          <ac:chgData name="Daniel Khashabi" userId="62390808-c838-45e6-be59-d6fd0d208bc8" providerId="ADAL" clId="{19A97A65-FB7E-DC4C-8433-B675572D5E70}" dt="2023-02-13T20:49:13.524" v="3073" actId="478"/>
          <ac:spMkLst>
            <pc:docMk/>
            <pc:sldMk cId="0" sldId="284"/>
            <ac:spMk id="165" creationId="{00000000-0000-0000-0000-000000000000}"/>
          </ac:spMkLst>
        </pc:spChg>
        <pc:spChg chg="add del mod ord">
          <ac:chgData name="Daniel Khashabi" userId="62390808-c838-45e6-be59-d6fd0d208bc8" providerId="ADAL" clId="{19A97A65-FB7E-DC4C-8433-B675572D5E70}" dt="2023-02-13T20:49:07.026" v="3067" actId="700"/>
          <ac:spMkLst>
            <pc:docMk/>
            <pc:sldMk cId="0" sldId="284"/>
            <ac:spMk id="166" creationId="{00000000-0000-0000-0000-000000000000}"/>
          </ac:spMkLst>
        </pc:spChg>
        <pc:spChg chg="add del">
          <ac:chgData name="Daniel Khashabi" userId="62390808-c838-45e6-be59-d6fd0d208bc8" providerId="ADAL" clId="{19A97A65-FB7E-DC4C-8433-B675572D5E70}" dt="2023-02-13T20:49:12.066" v="3072" actId="478"/>
          <ac:spMkLst>
            <pc:docMk/>
            <pc:sldMk cId="0" sldId="284"/>
            <ac:spMk id="167" creationId="{00000000-0000-0000-0000-000000000000}"/>
          </ac:spMkLst>
        </pc:spChg>
        <pc:spChg chg="mod">
          <ac:chgData name="Daniel Khashabi" userId="62390808-c838-45e6-be59-d6fd0d208bc8" providerId="ADAL" clId="{19A97A65-FB7E-DC4C-8433-B675572D5E70}" dt="2023-02-22T17:58:30.299" v="9801"/>
          <ac:spMkLst>
            <pc:docMk/>
            <pc:sldMk cId="0" sldId="284"/>
            <ac:spMk id="168" creationId="{00000000-0000-0000-0000-000000000000}"/>
          </ac:spMkLst>
        </pc:spChg>
        <pc:picChg chg="del">
          <ac:chgData name="Daniel Khashabi" userId="62390808-c838-45e6-be59-d6fd0d208bc8" providerId="ADAL" clId="{19A97A65-FB7E-DC4C-8433-B675572D5E70}" dt="2023-02-13T20:48:46.061" v="3049" actId="478"/>
          <ac:picMkLst>
            <pc:docMk/>
            <pc:sldMk cId="0" sldId="284"/>
            <ac:picMk id="169" creationId="{00000000-0000-0000-0000-000000000000}"/>
          </ac:picMkLst>
        </pc:picChg>
      </pc:sldChg>
      <pc:sldChg chg="add del">
        <pc:chgData name="Daniel Khashabi" userId="62390808-c838-45e6-be59-d6fd0d208bc8" providerId="ADAL" clId="{19A97A65-FB7E-DC4C-8433-B675572D5E70}" dt="2023-02-13T19:59:19.675" v="2568" actId="2696"/>
        <pc:sldMkLst>
          <pc:docMk/>
          <pc:sldMk cId="2758497083" sldId="284"/>
        </pc:sldMkLst>
      </pc:sldChg>
      <pc:sldChg chg="add del">
        <pc:chgData name="Daniel Khashabi" userId="62390808-c838-45e6-be59-d6fd0d208bc8" providerId="ADAL" clId="{19A97A65-FB7E-DC4C-8433-B675572D5E70}" dt="2023-02-13T19:58:52.563" v="2564" actId="2696"/>
        <pc:sldMkLst>
          <pc:docMk/>
          <pc:sldMk cId="4145193171" sldId="284"/>
        </pc:sldMkLst>
      </pc:sldChg>
      <pc:sldChg chg="addSp modSp add del mod">
        <pc:chgData name="Daniel Khashabi" userId="62390808-c838-45e6-be59-d6fd0d208bc8" providerId="ADAL" clId="{19A97A65-FB7E-DC4C-8433-B675572D5E70}" dt="2023-02-22T18:45:37.835" v="10482"/>
        <pc:sldMkLst>
          <pc:docMk/>
          <pc:sldMk cId="0" sldId="285"/>
        </pc:sldMkLst>
        <pc:spChg chg="mod">
          <ac:chgData name="Daniel Khashabi" userId="62390808-c838-45e6-be59-d6fd0d208bc8" providerId="ADAL" clId="{19A97A65-FB7E-DC4C-8433-B675572D5E70}" dt="2023-02-22T17:58:30.299" v="9801"/>
          <ac:spMkLst>
            <pc:docMk/>
            <pc:sldMk cId="0" sldId="285"/>
            <ac:spMk id="2" creationId="{00000000-0000-0000-0000-000000000000}"/>
          </ac:spMkLst>
        </pc:spChg>
        <pc:spChg chg="mod">
          <ac:chgData name="Daniel Khashabi" userId="62390808-c838-45e6-be59-d6fd0d208bc8" providerId="ADAL" clId="{19A97A65-FB7E-DC4C-8433-B675572D5E70}" dt="2023-02-22T17:58:30.299" v="9801"/>
          <ac:spMkLst>
            <pc:docMk/>
            <pc:sldMk cId="0" sldId="285"/>
            <ac:spMk id="4" creationId="{00000000-0000-0000-0000-000000000000}"/>
          </ac:spMkLst>
        </pc:spChg>
        <pc:spChg chg="mod">
          <ac:chgData name="Daniel Khashabi" userId="62390808-c838-45e6-be59-d6fd0d208bc8" providerId="ADAL" clId="{19A97A65-FB7E-DC4C-8433-B675572D5E70}" dt="2023-02-22T18:45:37.835" v="10482"/>
          <ac:spMkLst>
            <pc:docMk/>
            <pc:sldMk cId="0" sldId="285"/>
            <ac:spMk id="5" creationId="{00000000-0000-0000-0000-000000000000}"/>
          </ac:spMkLst>
        </pc:spChg>
        <pc:spChg chg="mod">
          <ac:chgData name="Daniel Khashabi" userId="62390808-c838-45e6-be59-d6fd0d208bc8" providerId="ADAL" clId="{19A97A65-FB7E-DC4C-8433-B675572D5E70}" dt="2023-02-22T17:58:30.299" v="9801"/>
          <ac:spMkLst>
            <pc:docMk/>
            <pc:sldMk cId="0" sldId="285"/>
            <ac:spMk id="6" creationId="{00000000-0000-0000-0000-000000000000}"/>
          </ac:spMkLst>
        </pc:spChg>
        <pc:spChg chg="mod">
          <ac:chgData name="Daniel Khashabi" userId="62390808-c838-45e6-be59-d6fd0d208bc8" providerId="ADAL" clId="{19A97A65-FB7E-DC4C-8433-B675572D5E70}" dt="2023-02-22T17:58:30.299" v="9801"/>
          <ac:spMkLst>
            <pc:docMk/>
            <pc:sldMk cId="0" sldId="285"/>
            <ac:spMk id="7" creationId="{00000000-0000-0000-0000-000000000000}"/>
          </ac:spMkLst>
        </pc:spChg>
        <pc:spChg chg="mod">
          <ac:chgData name="Daniel Khashabi" userId="62390808-c838-45e6-be59-d6fd0d208bc8" providerId="ADAL" clId="{19A97A65-FB7E-DC4C-8433-B675572D5E70}" dt="2023-02-22T17:58:30.299" v="9801"/>
          <ac:spMkLst>
            <pc:docMk/>
            <pc:sldMk cId="0" sldId="285"/>
            <ac:spMk id="8" creationId="{00000000-0000-0000-0000-000000000000}"/>
          </ac:spMkLst>
        </pc:spChg>
        <pc:spChg chg="mod">
          <ac:chgData name="Daniel Khashabi" userId="62390808-c838-45e6-be59-d6fd0d208bc8" providerId="ADAL" clId="{19A97A65-FB7E-DC4C-8433-B675572D5E70}" dt="2023-02-22T17:58:30.299" v="9801"/>
          <ac:spMkLst>
            <pc:docMk/>
            <pc:sldMk cId="0" sldId="285"/>
            <ac:spMk id="9" creationId="{00000000-0000-0000-0000-000000000000}"/>
          </ac:spMkLst>
        </pc:spChg>
        <pc:spChg chg="mod">
          <ac:chgData name="Daniel Khashabi" userId="62390808-c838-45e6-be59-d6fd0d208bc8" providerId="ADAL" clId="{19A97A65-FB7E-DC4C-8433-B675572D5E70}" dt="2023-02-22T17:58:30.299" v="9801"/>
          <ac:spMkLst>
            <pc:docMk/>
            <pc:sldMk cId="0" sldId="285"/>
            <ac:spMk id="10" creationId="{00000000-0000-0000-0000-000000000000}"/>
          </ac:spMkLst>
        </pc:spChg>
        <pc:spChg chg="mod">
          <ac:chgData name="Daniel Khashabi" userId="62390808-c838-45e6-be59-d6fd0d208bc8" providerId="ADAL" clId="{19A97A65-FB7E-DC4C-8433-B675572D5E70}" dt="2023-02-22T17:58:30.299" v="9801"/>
          <ac:spMkLst>
            <pc:docMk/>
            <pc:sldMk cId="0" sldId="285"/>
            <ac:spMk id="11" creationId="{00000000-0000-0000-0000-000000000000}"/>
          </ac:spMkLst>
        </pc:spChg>
        <pc:spChg chg="mod">
          <ac:chgData name="Daniel Khashabi" userId="62390808-c838-45e6-be59-d6fd0d208bc8" providerId="ADAL" clId="{19A97A65-FB7E-DC4C-8433-B675572D5E70}" dt="2023-02-22T17:58:30.299" v="9801"/>
          <ac:spMkLst>
            <pc:docMk/>
            <pc:sldMk cId="0" sldId="285"/>
            <ac:spMk id="12" creationId="{00000000-0000-0000-0000-000000000000}"/>
          </ac:spMkLst>
        </pc:spChg>
        <pc:spChg chg="mod">
          <ac:chgData name="Daniel Khashabi" userId="62390808-c838-45e6-be59-d6fd0d208bc8" providerId="ADAL" clId="{19A97A65-FB7E-DC4C-8433-B675572D5E70}" dt="2023-02-22T17:58:30.299" v="9801"/>
          <ac:spMkLst>
            <pc:docMk/>
            <pc:sldMk cId="0" sldId="285"/>
            <ac:spMk id="13" creationId="{00000000-0000-0000-0000-000000000000}"/>
          </ac:spMkLst>
        </pc:spChg>
        <pc:spChg chg="mod">
          <ac:chgData name="Daniel Khashabi" userId="62390808-c838-45e6-be59-d6fd0d208bc8" providerId="ADAL" clId="{19A97A65-FB7E-DC4C-8433-B675572D5E70}" dt="2023-02-22T18:45:37.835" v="10482"/>
          <ac:spMkLst>
            <pc:docMk/>
            <pc:sldMk cId="0" sldId="285"/>
            <ac:spMk id="14" creationId="{00000000-0000-0000-0000-000000000000}"/>
          </ac:spMkLst>
        </pc:spChg>
        <pc:spChg chg="mod">
          <ac:chgData name="Daniel Khashabi" userId="62390808-c838-45e6-be59-d6fd0d208bc8" providerId="ADAL" clId="{19A97A65-FB7E-DC4C-8433-B675572D5E70}" dt="2023-02-22T18:45:37.835" v="10482"/>
          <ac:spMkLst>
            <pc:docMk/>
            <pc:sldMk cId="0" sldId="285"/>
            <ac:spMk id="15" creationId="{00000000-0000-0000-0000-000000000000}"/>
          </ac:spMkLst>
        </pc:spChg>
        <pc:spChg chg="mod">
          <ac:chgData name="Daniel Khashabi" userId="62390808-c838-45e6-be59-d6fd0d208bc8" providerId="ADAL" clId="{19A97A65-FB7E-DC4C-8433-B675572D5E70}" dt="2023-02-22T17:58:30.299" v="9801"/>
          <ac:spMkLst>
            <pc:docMk/>
            <pc:sldMk cId="0" sldId="285"/>
            <ac:spMk id="16" creationId="{00000000-0000-0000-0000-000000000000}"/>
          </ac:spMkLst>
        </pc:spChg>
        <pc:spChg chg="add mod">
          <ac:chgData name="Daniel Khashabi" userId="62390808-c838-45e6-be59-d6fd0d208bc8" providerId="ADAL" clId="{19A97A65-FB7E-DC4C-8433-B675572D5E70}" dt="2023-02-22T16:21:20.993" v="8931"/>
          <ac:spMkLst>
            <pc:docMk/>
            <pc:sldMk cId="0" sldId="285"/>
            <ac:spMk id="17" creationId="{31FBCA28-A7EE-E68C-B0C4-7AF82C4001E5}"/>
          </ac:spMkLst>
        </pc:spChg>
      </pc:sldChg>
      <pc:sldChg chg="add del">
        <pc:chgData name="Daniel Khashabi" userId="62390808-c838-45e6-be59-d6fd0d208bc8" providerId="ADAL" clId="{19A97A65-FB7E-DC4C-8433-B675572D5E70}" dt="2023-02-13T19:51:19.650" v="2256" actId="2696"/>
        <pc:sldMkLst>
          <pc:docMk/>
          <pc:sldMk cId="3822667155" sldId="285"/>
        </pc:sldMkLst>
      </pc:sldChg>
      <pc:sldChg chg="add modNotes">
        <pc:chgData name="Daniel Khashabi" userId="62390808-c838-45e6-be59-d6fd0d208bc8" providerId="ADAL" clId="{19A97A65-FB7E-DC4C-8433-B675572D5E70}" dt="2023-02-22T17:58:30.299" v="9801"/>
        <pc:sldMkLst>
          <pc:docMk/>
          <pc:sldMk cId="888029008" sldId="286"/>
        </pc:sldMkLst>
      </pc:sldChg>
      <pc:sldChg chg="addSp modSp add">
        <pc:chgData name="Daniel Khashabi" userId="62390808-c838-45e6-be59-d6fd0d208bc8" providerId="ADAL" clId="{19A97A65-FB7E-DC4C-8433-B675572D5E70}" dt="2023-02-22T18:45:37.835" v="10482"/>
        <pc:sldMkLst>
          <pc:docMk/>
          <pc:sldMk cId="0" sldId="287"/>
        </pc:sldMkLst>
        <pc:spChg chg="mod">
          <ac:chgData name="Daniel Khashabi" userId="62390808-c838-45e6-be59-d6fd0d208bc8" providerId="ADAL" clId="{19A97A65-FB7E-DC4C-8433-B675572D5E70}" dt="2023-02-22T18:45:37.835" v="10482"/>
          <ac:spMkLst>
            <pc:docMk/>
            <pc:sldMk cId="0" sldId="287"/>
            <ac:spMk id="3" creationId="{00000000-0000-0000-0000-000000000000}"/>
          </ac:spMkLst>
        </pc:spChg>
        <pc:spChg chg="mod">
          <ac:chgData name="Daniel Khashabi" userId="62390808-c838-45e6-be59-d6fd0d208bc8" providerId="ADAL" clId="{19A97A65-FB7E-DC4C-8433-B675572D5E70}" dt="2023-02-22T18:45:37.835" v="10482"/>
          <ac:spMkLst>
            <pc:docMk/>
            <pc:sldMk cId="0" sldId="287"/>
            <ac:spMk id="4" creationId="{00000000-0000-0000-0000-000000000000}"/>
          </ac:spMkLst>
        </pc:spChg>
        <pc:spChg chg="add mod">
          <ac:chgData name="Daniel Khashabi" userId="62390808-c838-45e6-be59-d6fd0d208bc8" providerId="ADAL" clId="{19A97A65-FB7E-DC4C-8433-B675572D5E70}" dt="2023-02-22T16:21:31.735" v="8937"/>
          <ac:spMkLst>
            <pc:docMk/>
            <pc:sldMk cId="0" sldId="287"/>
            <ac:spMk id="5" creationId="{3D6B31A3-8B2C-D5F1-0176-02F896440770}"/>
          </ac:spMkLst>
        </pc:spChg>
      </pc:sldChg>
      <pc:sldChg chg="addSp delSp modSp add mod modClrScheme chgLayout">
        <pc:chgData name="Daniel Khashabi" userId="62390808-c838-45e6-be59-d6fd0d208bc8" providerId="ADAL" clId="{19A97A65-FB7E-DC4C-8433-B675572D5E70}" dt="2023-02-22T17:58:30.299" v="9801"/>
        <pc:sldMkLst>
          <pc:docMk/>
          <pc:sldMk cId="0" sldId="288"/>
        </pc:sldMkLst>
        <pc:spChg chg="mod">
          <ac:chgData name="Daniel Khashabi" userId="62390808-c838-45e6-be59-d6fd0d208bc8" providerId="ADAL" clId="{19A97A65-FB7E-DC4C-8433-B675572D5E70}" dt="2023-02-22T17:58:30.299" v="9801"/>
          <ac:spMkLst>
            <pc:docMk/>
            <pc:sldMk cId="0" sldId="288"/>
            <ac:spMk id="2"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3" creationId="{00000000-0000-0000-0000-000000000000}"/>
          </ac:spMkLst>
        </pc:spChg>
        <pc:spChg chg="del">
          <ac:chgData name="Daniel Khashabi" userId="62390808-c838-45e6-be59-d6fd0d208bc8" providerId="ADAL" clId="{19A97A65-FB7E-DC4C-8433-B675572D5E70}" dt="2023-02-21T15:27:48.771" v="4586" actId="478"/>
          <ac:spMkLst>
            <pc:docMk/>
            <pc:sldMk cId="0" sldId="288"/>
            <ac:spMk id="4" creationId="{00000000-0000-0000-0000-000000000000}"/>
          </ac:spMkLst>
        </pc:spChg>
        <pc:spChg chg="mod ord">
          <ac:chgData name="Daniel Khashabi" userId="62390808-c838-45e6-be59-d6fd0d208bc8" providerId="ADAL" clId="{19A97A65-FB7E-DC4C-8433-B675572D5E70}" dt="2023-02-22T17:58:30.299" v="9801"/>
          <ac:spMkLst>
            <pc:docMk/>
            <pc:sldMk cId="0" sldId="288"/>
            <ac:spMk id="6" creationId="{00000000-0000-0000-0000-000000000000}"/>
          </ac:spMkLst>
        </pc:spChg>
        <pc:spChg chg="add del mod ord">
          <ac:chgData name="Daniel Khashabi" userId="62390808-c838-45e6-be59-d6fd0d208bc8" providerId="ADAL" clId="{19A97A65-FB7E-DC4C-8433-B675572D5E70}" dt="2023-02-21T15:28:15.361" v="4592" actId="478"/>
          <ac:spMkLst>
            <pc:docMk/>
            <pc:sldMk cId="0" sldId="288"/>
            <ac:spMk id="7" creationId="{1F8117D1-D553-3084-109E-649F0CEC7519}"/>
          </ac:spMkLst>
        </pc:spChg>
        <pc:spChg chg="add del mod ord">
          <ac:chgData name="Daniel Khashabi" userId="62390808-c838-45e6-be59-d6fd0d208bc8" providerId="ADAL" clId="{19A97A65-FB7E-DC4C-8433-B675572D5E70}" dt="2023-02-21T15:27:58.893" v="4589" actId="478"/>
          <ac:spMkLst>
            <pc:docMk/>
            <pc:sldMk cId="0" sldId="288"/>
            <ac:spMk id="8" creationId="{3EA9B5C3-DCBC-8618-DB21-2B6FAA5956EA}"/>
          </ac:spMkLst>
        </pc:spChg>
        <pc:spChg chg="add mod ord">
          <ac:chgData name="Daniel Khashabi" userId="62390808-c838-45e6-be59-d6fd0d208bc8" providerId="ADAL" clId="{19A97A65-FB7E-DC4C-8433-B675572D5E70}" dt="2023-02-21T15:27:38.565" v="4580" actId="700"/>
          <ac:spMkLst>
            <pc:docMk/>
            <pc:sldMk cId="0" sldId="288"/>
            <ac:spMk id="9" creationId="{24DC90E8-DBFF-AFE1-AA34-2036497E5E85}"/>
          </ac:spMkLst>
        </pc:spChg>
        <pc:spChg chg="add del mod">
          <ac:chgData name="Daniel Khashabi" userId="62390808-c838-45e6-be59-d6fd0d208bc8" providerId="ADAL" clId="{19A97A65-FB7E-DC4C-8433-B675572D5E70}" dt="2023-02-21T15:28:17.358" v="4595" actId="478"/>
          <ac:spMkLst>
            <pc:docMk/>
            <pc:sldMk cId="0" sldId="288"/>
            <ac:spMk id="11" creationId="{4CB6CF69-89F3-D467-EE00-41A411C33666}"/>
          </ac:spMkLst>
        </pc:spChg>
        <pc:spChg chg="add del mod">
          <ac:chgData name="Daniel Khashabi" userId="62390808-c838-45e6-be59-d6fd0d208bc8" providerId="ADAL" clId="{19A97A65-FB7E-DC4C-8433-B675572D5E70}" dt="2023-02-21T15:28:21.469" v="4596" actId="478"/>
          <ac:spMkLst>
            <pc:docMk/>
            <pc:sldMk cId="0" sldId="288"/>
            <ac:spMk id="12" creationId="{FB7B27D3-575A-830E-9F11-0A6D361A7FBD}"/>
          </ac:spMkLst>
        </pc:spChg>
        <pc:spChg chg="add mod">
          <ac:chgData name="Daniel Khashabi" userId="62390808-c838-45e6-be59-d6fd0d208bc8" providerId="ADAL" clId="{19A97A65-FB7E-DC4C-8433-B675572D5E70}" dt="2023-02-21T15:28:21.889" v="4597"/>
          <ac:spMkLst>
            <pc:docMk/>
            <pc:sldMk cId="0" sldId="288"/>
            <ac:spMk id="13" creationId="{BBCA88D0-E8DA-718C-F175-FA37C421284B}"/>
          </ac:spMkLst>
        </pc:spChg>
      </pc:sldChg>
      <pc:sldChg chg="addSp delSp modSp add mod modClrScheme chgLayout">
        <pc:chgData name="Daniel Khashabi" userId="62390808-c838-45e6-be59-d6fd0d208bc8" providerId="ADAL" clId="{19A97A65-FB7E-DC4C-8433-B675572D5E70}" dt="2023-02-22T17:58:30.299" v="9801"/>
        <pc:sldMkLst>
          <pc:docMk/>
          <pc:sldMk cId="0" sldId="289"/>
        </pc:sldMkLst>
        <pc:spChg chg="mod">
          <ac:chgData name="Daniel Khashabi" userId="62390808-c838-45e6-be59-d6fd0d208bc8" providerId="ADAL" clId="{19A97A65-FB7E-DC4C-8433-B675572D5E70}" dt="2023-02-22T17:58:30.299" v="9801"/>
          <ac:spMkLst>
            <pc:docMk/>
            <pc:sldMk cId="0" sldId="289"/>
            <ac:spMk id="3" creationId="{00000000-0000-0000-0000-000000000000}"/>
          </ac:spMkLst>
        </pc:spChg>
        <pc:spChg chg="mod">
          <ac:chgData name="Daniel Khashabi" userId="62390808-c838-45e6-be59-d6fd0d208bc8" providerId="ADAL" clId="{19A97A65-FB7E-DC4C-8433-B675572D5E70}" dt="2023-02-22T17:58:30.299" v="9801"/>
          <ac:spMkLst>
            <pc:docMk/>
            <pc:sldMk cId="0" sldId="289"/>
            <ac:spMk id="4" creationId="{00000000-0000-0000-0000-000000000000}"/>
          </ac:spMkLst>
        </pc:spChg>
        <pc:spChg chg="del">
          <ac:chgData name="Daniel Khashabi" userId="62390808-c838-45e6-be59-d6fd0d208bc8" providerId="ADAL" clId="{19A97A65-FB7E-DC4C-8433-B675572D5E70}" dt="2023-02-21T15:27:52.814" v="4587" actId="478"/>
          <ac:spMkLst>
            <pc:docMk/>
            <pc:sldMk cId="0" sldId="289"/>
            <ac:spMk id="5"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6" creationId="{00000000-0000-0000-0000-000000000000}"/>
          </ac:spMkLst>
        </pc:spChg>
        <pc:spChg chg="mod">
          <ac:chgData name="Daniel Khashabi" userId="62390808-c838-45e6-be59-d6fd0d208bc8" providerId="ADAL" clId="{19A97A65-FB7E-DC4C-8433-B675572D5E70}" dt="2023-02-22T17:58:30.299" v="9801"/>
          <ac:spMkLst>
            <pc:docMk/>
            <pc:sldMk cId="0" sldId="289"/>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89"/>
            <ac:spMk id="8" creationId="{00000000-0000-0000-0000-000000000000}"/>
          </ac:spMkLst>
        </pc:spChg>
        <pc:spChg chg="add del mod ord">
          <ac:chgData name="Daniel Khashabi" userId="62390808-c838-45e6-be59-d6fd0d208bc8" providerId="ADAL" clId="{19A97A65-FB7E-DC4C-8433-B675572D5E70}" dt="2023-02-21T15:27:56.501" v="4588" actId="478"/>
          <ac:spMkLst>
            <pc:docMk/>
            <pc:sldMk cId="0" sldId="289"/>
            <ac:spMk id="9" creationId="{D67A79EF-3ABC-8F75-90AC-A2059905B8D3}"/>
          </ac:spMkLst>
        </pc:spChg>
        <pc:spChg chg="add mod ord">
          <ac:chgData name="Daniel Khashabi" userId="62390808-c838-45e6-be59-d6fd0d208bc8" providerId="ADAL" clId="{19A97A65-FB7E-DC4C-8433-B675572D5E70}" dt="2023-02-21T15:27:38.565" v="4580" actId="700"/>
          <ac:spMkLst>
            <pc:docMk/>
            <pc:sldMk cId="0" sldId="289"/>
            <ac:spMk id="10" creationId="{A0C2EFC7-F6EB-773C-D257-62B9C5CDEFC5}"/>
          </ac:spMkLst>
        </pc:spChg>
      </pc:sldChg>
      <pc:sldChg chg="addSp delSp modSp add mod modClrScheme chgLayout">
        <pc:chgData name="Daniel Khashabi" userId="62390808-c838-45e6-be59-d6fd0d208bc8" providerId="ADAL" clId="{19A97A65-FB7E-DC4C-8433-B675572D5E70}" dt="2023-02-22T17:58:30.299" v="9801"/>
        <pc:sldMkLst>
          <pc:docMk/>
          <pc:sldMk cId="0" sldId="290"/>
        </pc:sldMkLst>
        <pc:spChg chg="mod">
          <ac:chgData name="Daniel Khashabi" userId="62390808-c838-45e6-be59-d6fd0d208bc8" providerId="ADAL" clId="{19A97A65-FB7E-DC4C-8433-B675572D5E70}" dt="2023-02-22T17:58:30.299" v="9801"/>
          <ac:spMkLst>
            <pc:docMk/>
            <pc:sldMk cId="0" sldId="290"/>
            <ac:spMk id="3" creationId="{00000000-0000-0000-0000-000000000000}"/>
          </ac:spMkLst>
        </pc:spChg>
        <pc:spChg chg="mod">
          <ac:chgData name="Daniel Khashabi" userId="62390808-c838-45e6-be59-d6fd0d208bc8" providerId="ADAL" clId="{19A97A65-FB7E-DC4C-8433-B675572D5E70}" dt="2023-02-22T17:58:30.299" v="9801"/>
          <ac:spMkLst>
            <pc:docMk/>
            <pc:sldMk cId="0" sldId="290"/>
            <ac:spMk id="4" creationId="{00000000-0000-0000-0000-000000000000}"/>
          </ac:spMkLst>
        </pc:spChg>
        <pc:spChg chg="mod">
          <ac:chgData name="Daniel Khashabi" userId="62390808-c838-45e6-be59-d6fd0d208bc8" providerId="ADAL" clId="{19A97A65-FB7E-DC4C-8433-B675572D5E70}" dt="2023-02-22T17:58:30.299" v="9801"/>
          <ac:spMkLst>
            <pc:docMk/>
            <pc:sldMk cId="0" sldId="290"/>
            <ac:spMk id="5" creationId="{00000000-0000-0000-0000-000000000000}"/>
          </ac:spMkLst>
        </pc:spChg>
        <pc:spChg chg="mod">
          <ac:chgData name="Daniel Khashabi" userId="62390808-c838-45e6-be59-d6fd0d208bc8" providerId="ADAL" clId="{19A97A65-FB7E-DC4C-8433-B675572D5E70}" dt="2023-02-22T17:58:30.299" v="9801"/>
          <ac:spMkLst>
            <pc:docMk/>
            <pc:sldMk cId="0" sldId="290"/>
            <ac:spMk id="6" creationId="{00000000-0000-0000-0000-000000000000}"/>
          </ac:spMkLst>
        </pc:spChg>
        <pc:spChg chg="del">
          <ac:chgData name="Daniel Khashabi" userId="62390808-c838-45e6-be59-d6fd0d208bc8" providerId="ADAL" clId="{19A97A65-FB7E-DC4C-8433-B675572D5E70}" dt="2023-02-22T01:37:35.496" v="5869" actId="478"/>
          <ac:spMkLst>
            <pc:docMk/>
            <pc:sldMk cId="0" sldId="290"/>
            <ac:spMk id="7"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8" creationId="{00000000-0000-0000-0000-000000000000}"/>
          </ac:spMkLst>
        </pc:spChg>
        <pc:spChg chg="mod">
          <ac:chgData name="Daniel Khashabi" userId="62390808-c838-45e6-be59-d6fd0d208bc8" providerId="ADAL" clId="{19A97A65-FB7E-DC4C-8433-B675572D5E70}" dt="2023-02-22T17:58:30.299" v="9801"/>
          <ac:spMkLst>
            <pc:docMk/>
            <pc:sldMk cId="0" sldId="290"/>
            <ac:spMk id="9" creationId="{00000000-0000-0000-0000-000000000000}"/>
          </ac:spMkLst>
        </pc:spChg>
        <pc:spChg chg="mod ord">
          <ac:chgData name="Daniel Khashabi" userId="62390808-c838-45e6-be59-d6fd0d208bc8" providerId="ADAL" clId="{19A97A65-FB7E-DC4C-8433-B675572D5E70}" dt="2023-02-21T15:27:38.565" v="4580" actId="700"/>
          <ac:spMkLst>
            <pc:docMk/>
            <pc:sldMk cId="0" sldId="290"/>
            <ac:spMk id="10" creationId="{00000000-0000-0000-0000-000000000000}"/>
          </ac:spMkLst>
        </pc:spChg>
        <pc:spChg chg="add del mod ord">
          <ac:chgData name="Daniel Khashabi" userId="62390808-c838-45e6-be59-d6fd0d208bc8" providerId="ADAL" clId="{19A97A65-FB7E-DC4C-8433-B675572D5E70}" dt="2023-02-21T15:28:00.981" v="4590" actId="478"/>
          <ac:spMkLst>
            <pc:docMk/>
            <pc:sldMk cId="0" sldId="290"/>
            <ac:spMk id="11" creationId="{FFB6A892-D288-558D-3E38-87575A4A2C8D}"/>
          </ac:spMkLst>
        </pc:spChg>
        <pc:spChg chg="add mod ord">
          <ac:chgData name="Daniel Khashabi" userId="62390808-c838-45e6-be59-d6fd0d208bc8" providerId="ADAL" clId="{19A97A65-FB7E-DC4C-8433-B675572D5E70}" dt="2023-02-21T15:27:38.565" v="4580" actId="700"/>
          <ac:spMkLst>
            <pc:docMk/>
            <pc:sldMk cId="0" sldId="290"/>
            <ac:spMk id="12" creationId="{346B690F-D6E3-25BC-22B5-E86E131E1875}"/>
          </ac:spMkLst>
        </pc:spChg>
      </pc:sldChg>
      <pc:sldChg chg="addSp delSp modSp add mod modClrScheme chgLayout">
        <pc:chgData name="Daniel Khashabi" userId="62390808-c838-45e6-be59-d6fd0d208bc8" providerId="ADAL" clId="{19A97A65-FB7E-DC4C-8433-B675572D5E70}" dt="2023-02-22T17:58:30.299" v="9801"/>
        <pc:sldMkLst>
          <pc:docMk/>
          <pc:sldMk cId="0" sldId="291"/>
        </pc:sldMkLst>
        <pc:spChg chg="mod">
          <ac:chgData name="Daniel Khashabi" userId="62390808-c838-45e6-be59-d6fd0d208bc8" providerId="ADAL" clId="{19A97A65-FB7E-DC4C-8433-B675572D5E70}" dt="2023-02-22T17:58:30.299" v="9801"/>
          <ac:spMkLst>
            <pc:docMk/>
            <pc:sldMk cId="0" sldId="291"/>
            <ac:spMk id="3" creationId="{00000000-0000-0000-0000-000000000000}"/>
          </ac:spMkLst>
        </pc:spChg>
        <pc:spChg chg="mod">
          <ac:chgData name="Daniel Khashabi" userId="62390808-c838-45e6-be59-d6fd0d208bc8" providerId="ADAL" clId="{19A97A65-FB7E-DC4C-8433-B675572D5E70}" dt="2023-02-22T17:58:30.299" v="9801"/>
          <ac:spMkLst>
            <pc:docMk/>
            <pc:sldMk cId="0" sldId="291"/>
            <ac:spMk id="4" creationId="{00000000-0000-0000-0000-000000000000}"/>
          </ac:spMkLst>
        </pc:spChg>
        <pc:spChg chg="mod">
          <ac:chgData name="Daniel Khashabi" userId="62390808-c838-45e6-be59-d6fd0d208bc8" providerId="ADAL" clId="{19A97A65-FB7E-DC4C-8433-B675572D5E70}" dt="2023-02-22T17:58:30.299" v="9801"/>
          <ac:spMkLst>
            <pc:docMk/>
            <pc:sldMk cId="0" sldId="291"/>
            <ac:spMk id="5" creationId="{00000000-0000-0000-0000-000000000000}"/>
          </ac:spMkLst>
        </pc:spChg>
        <pc:spChg chg="del">
          <ac:chgData name="Daniel Khashabi" userId="62390808-c838-45e6-be59-d6fd0d208bc8" providerId="ADAL" clId="{19A97A65-FB7E-DC4C-8433-B675572D5E70}" dt="2023-02-22T01:37:38.958" v="5870" actId="478"/>
          <ac:spMkLst>
            <pc:docMk/>
            <pc:sldMk cId="0" sldId="291"/>
            <ac:spMk id="6"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7" creationId="{00000000-0000-0000-0000-000000000000}"/>
          </ac:spMkLst>
        </pc:spChg>
        <pc:spChg chg="mod">
          <ac:chgData name="Daniel Khashabi" userId="62390808-c838-45e6-be59-d6fd0d208bc8" providerId="ADAL" clId="{19A97A65-FB7E-DC4C-8433-B675572D5E70}" dt="2023-02-22T17:58:30.299" v="9801"/>
          <ac:spMkLst>
            <pc:docMk/>
            <pc:sldMk cId="0" sldId="291"/>
            <ac:spMk id="8" creationId="{00000000-0000-0000-0000-000000000000}"/>
          </ac:spMkLst>
        </pc:spChg>
        <pc:spChg chg="mod ord">
          <ac:chgData name="Daniel Khashabi" userId="62390808-c838-45e6-be59-d6fd0d208bc8" providerId="ADAL" clId="{19A97A65-FB7E-DC4C-8433-B675572D5E70}" dt="2023-02-21T15:27:38.565" v="4580" actId="700"/>
          <ac:spMkLst>
            <pc:docMk/>
            <pc:sldMk cId="0" sldId="291"/>
            <ac:spMk id="9" creationId="{00000000-0000-0000-0000-000000000000}"/>
          </ac:spMkLst>
        </pc:spChg>
        <pc:spChg chg="add del mod ord">
          <ac:chgData name="Daniel Khashabi" userId="62390808-c838-45e6-be59-d6fd0d208bc8" providerId="ADAL" clId="{19A97A65-FB7E-DC4C-8433-B675572D5E70}" dt="2023-02-21T15:28:03.317" v="4591" actId="478"/>
          <ac:spMkLst>
            <pc:docMk/>
            <pc:sldMk cId="0" sldId="291"/>
            <ac:spMk id="10" creationId="{0C00B661-9D19-7576-1E06-824D07894902}"/>
          </ac:spMkLst>
        </pc:spChg>
        <pc:spChg chg="add mod ord">
          <ac:chgData name="Daniel Khashabi" userId="62390808-c838-45e6-be59-d6fd0d208bc8" providerId="ADAL" clId="{19A97A65-FB7E-DC4C-8433-B675572D5E70}" dt="2023-02-21T15:27:38.565" v="4580" actId="700"/>
          <ac:spMkLst>
            <pc:docMk/>
            <pc:sldMk cId="0" sldId="291"/>
            <ac:spMk id="11" creationId="{2E3FB184-CB56-01DB-F739-859DFDD61D1B}"/>
          </ac:spMkLst>
        </pc:spChg>
      </pc:sldChg>
      <pc:sldChg chg="addSp modSp add mod">
        <pc:chgData name="Daniel Khashabi" userId="62390808-c838-45e6-be59-d6fd0d208bc8" providerId="ADAL" clId="{19A97A65-FB7E-DC4C-8433-B675572D5E70}" dt="2023-02-22T18:45:37.835" v="10482"/>
        <pc:sldMkLst>
          <pc:docMk/>
          <pc:sldMk cId="0" sldId="292"/>
        </pc:sldMkLst>
        <pc:spChg chg="mod">
          <ac:chgData name="Daniel Khashabi" userId="62390808-c838-45e6-be59-d6fd0d208bc8" providerId="ADAL" clId="{19A97A65-FB7E-DC4C-8433-B675572D5E70}" dt="2023-02-22T17:58:30.299" v="9801"/>
          <ac:spMkLst>
            <pc:docMk/>
            <pc:sldMk cId="0" sldId="292"/>
            <ac:spMk id="3" creationId="{00000000-0000-0000-0000-000000000000}"/>
          </ac:spMkLst>
        </pc:spChg>
        <pc:spChg chg="mod">
          <ac:chgData name="Daniel Khashabi" userId="62390808-c838-45e6-be59-d6fd0d208bc8" providerId="ADAL" clId="{19A97A65-FB7E-DC4C-8433-B675572D5E70}" dt="2023-02-22T17:58:30.299" v="9801"/>
          <ac:spMkLst>
            <pc:docMk/>
            <pc:sldMk cId="0" sldId="292"/>
            <ac:spMk id="4" creationId="{00000000-0000-0000-0000-000000000000}"/>
          </ac:spMkLst>
        </pc:spChg>
        <pc:spChg chg="mod">
          <ac:chgData name="Daniel Khashabi" userId="62390808-c838-45e6-be59-d6fd0d208bc8" providerId="ADAL" clId="{19A97A65-FB7E-DC4C-8433-B675572D5E70}" dt="2023-02-22T17:58:30.299" v="9801"/>
          <ac:spMkLst>
            <pc:docMk/>
            <pc:sldMk cId="0" sldId="292"/>
            <ac:spMk id="6" creationId="{00000000-0000-0000-0000-000000000000}"/>
          </ac:spMkLst>
        </pc:spChg>
        <pc:spChg chg="mod">
          <ac:chgData name="Daniel Khashabi" userId="62390808-c838-45e6-be59-d6fd0d208bc8" providerId="ADAL" clId="{19A97A65-FB7E-DC4C-8433-B675572D5E70}" dt="2023-02-22T17:58:30.299" v="9801"/>
          <ac:spMkLst>
            <pc:docMk/>
            <pc:sldMk cId="0" sldId="292"/>
            <ac:spMk id="7" creationId="{00000000-0000-0000-0000-000000000000}"/>
          </ac:spMkLst>
        </pc:spChg>
        <pc:spChg chg="mod">
          <ac:chgData name="Daniel Khashabi" userId="62390808-c838-45e6-be59-d6fd0d208bc8" providerId="ADAL" clId="{19A97A65-FB7E-DC4C-8433-B675572D5E70}" dt="2023-02-22T17:58:30.299" v="9801"/>
          <ac:spMkLst>
            <pc:docMk/>
            <pc:sldMk cId="0" sldId="292"/>
            <ac:spMk id="8" creationId="{00000000-0000-0000-0000-000000000000}"/>
          </ac:spMkLst>
        </pc:spChg>
        <pc:spChg chg="mod">
          <ac:chgData name="Daniel Khashabi" userId="62390808-c838-45e6-be59-d6fd0d208bc8" providerId="ADAL" clId="{19A97A65-FB7E-DC4C-8433-B675572D5E70}" dt="2023-02-22T17:58:30.299" v="9801"/>
          <ac:spMkLst>
            <pc:docMk/>
            <pc:sldMk cId="0" sldId="292"/>
            <ac:spMk id="9" creationId="{00000000-0000-0000-0000-000000000000}"/>
          </ac:spMkLst>
        </pc:spChg>
        <pc:spChg chg="mod">
          <ac:chgData name="Daniel Khashabi" userId="62390808-c838-45e6-be59-d6fd0d208bc8" providerId="ADAL" clId="{19A97A65-FB7E-DC4C-8433-B675572D5E70}" dt="2023-02-22T17:58:30.299" v="9801"/>
          <ac:spMkLst>
            <pc:docMk/>
            <pc:sldMk cId="0" sldId="292"/>
            <ac:spMk id="11" creationId="{00000000-0000-0000-0000-000000000000}"/>
          </ac:spMkLst>
        </pc:spChg>
        <pc:spChg chg="mod">
          <ac:chgData name="Daniel Khashabi" userId="62390808-c838-45e6-be59-d6fd0d208bc8" providerId="ADAL" clId="{19A97A65-FB7E-DC4C-8433-B675572D5E70}" dt="2023-02-22T17:58:30.299" v="9801"/>
          <ac:spMkLst>
            <pc:docMk/>
            <pc:sldMk cId="0" sldId="292"/>
            <ac:spMk id="12" creationId="{00000000-0000-0000-0000-000000000000}"/>
          </ac:spMkLst>
        </pc:spChg>
        <pc:spChg chg="mod">
          <ac:chgData name="Daniel Khashabi" userId="62390808-c838-45e6-be59-d6fd0d208bc8" providerId="ADAL" clId="{19A97A65-FB7E-DC4C-8433-B675572D5E70}" dt="2023-02-22T17:58:30.299" v="9801"/>
          <ac:spMkLst>
            <pc:docMk/>
            <pc:sldMk cId="0" sldId="292"/>
            <ac:spMk id="13" creationId="{00000000-0000-0000-0000-000000000000}"/>
          </ac:spMkLst>
        </pc:spChg>
        <pc:spChg chg="mod">
          <ac:chgData name="Daniel Khashabi" userId="62390808-c838-45e6-be59-d6fd0d208bc8" providerId="ADAL" clId="{19A97A65-FB7E-DC4C-8433-B675572D5E70}" dt="2023-02-22T17:58:30.299" v="9801"/>
          <ac:spMkLst>
            <pc:docMk/>
            <pc:sldMk cId="0" sldId="292"/>
            <ac:spMk id="14" creationId="{00000000-0000-0000-0000-000000000000}"/>
          </ac:spMkLst>
        </pc:spChg>
        <pc:spChg chg="mod">
          <ac:chgData name="Daniel Khashabi" userId="62390808-c838-45e6-be59-d6fd0d208bc8" providerId="ADAL" clId="{19A97A65-FB7E-DC4C-8433-B675572D5E70}" dt="2023-02-22T18:45:37.835" v="10482"/>
          <ac:spMkLst>
            <pc:docMk/>
            <pc:sldMk cId="0" sldId="292"/>
            <ac:spMk id="19" creationId="{00000000-0000-0000-0000-000000000000}"/>
          </ac:spMkLst>
        </pc:spChg>
        <pc:spChg chg="mod">
          <ac:chgData name="Daniel Khashabi" userId="62390808-c838-45e6-be59-d6fd0d208bc8" providerId="ADAL" clId="{19A97A65-FB7E-DC4C-8433-B675572D5E70}" dt="2023-02-22T18:45:37.835" v="10482"/>
          <ac:spMkLst>
            <pc:docMk/>
            <pc:sldMk cId="0" sldId="292"/>
            <ac:spMk id="20" creationId="{00000000-0000-0000-0000-000000000000}"/>
          </ac:spMkLst>
        </pc:spChg>
        <pc:spChg chg="add mod">
          <ac:chgData name="Daniel Khashabi" userId="62390808-c838-45e6-be59-d6fd0d208bc8" providerId="ADAL" clId="{19A97A65-FB7E-DC4C-8433-B675572D5E70}" dt="2023-02-22T16:23:53.264" v="9039" actId="1035"/>
          <ac:spMkLst>
            <pc:docMk/>
            <pc:sldMk cId="0" sldId="292"/>
            <ac:spMk id="21" creationId="{F28049AA-CFF5-82F4-A6E1-CF9AF1966833}"/>
          </ac:spMkLst>
        </pc:spChg>
      </pc:sldChg>
      <pc:sldChg chg="addSp delSp modSp add del mod modClrScheme chgLayout">
        <pc:chgData name="Daniel Khashabi" userId="62390808-c838-45e6-be59-d6fd0d208bc8" providerId="ADAL" clId="{19A97A65-FB7E-DC4C-8433-B675572D5E70}" dt="2023-02-22T17:58:30.299" v="9801"/>
        <pc:sldMkLst>
          <pc:docMk/>
          <pc:sldMk cId="0" sldId="293"/>
        </pc:sldMkLst>
        <pc:spChg chg="mod">
          <ac:chgData name="Daniel Khashabi" userId="62390808-c838-45e6-be59-d6fd0d208bc8" providerId="ADAL" clId="{19A97A65-FB7E-DC4C-8433-B675572D5E70}" dt="2023-02-22T17:58:30.299" v="9801"/>
          <ac:spMkLst>
            <pc:docMk/>
            <pc:sldMk cId="0" sldId="293"/>
            <ac:spMk id="3" creationId="{00000000-0000-0000-0000-000000000000}"/>
          </ac:spMkLst>
        </pc:spChg>
        <pc:spChg chg="mod">
          <ac:chgData name="Daniel Khashabi" userId="62390808-c838-45e6-be59-d6fd0d208bc8" providerId="ADAL" clId="{19A97A65-FB7E-DC4C-8433-B675572D5E70}" dt="2023-02-22T17:58:30.299" v="9801"/>
          <ac:spMkLst>
            <pc:docMk/>
            <pc:sldMk cId="0" sldId="293"/>
            <ac:spMk id="4" creationId="{00000000-0000-0000-0000-000000000000}"/>
          </ac:spMkLst>
        </pc:spChg>
        <pc:spChg chg="mod">
          <ac:chgData name="Daniel Khashabi" userId="62390808-c838-45e6-be59-d6fd0d208bc8" providerId="ADAL" clId="{19A97A65-FB7E-DC4C-8433-B675572D5E70}" dt="2023-02-22T17:58:30.299" v="9801"/>
          <ac:spMkLst>
            <pc:docMk/>
            <pc:sldMk cId="0" sldId="293"/>
            <ac:spMk id="5" creationId="{00000000-0000-0000-0000-000000000000}"/>
          </ac:spMkLst>
        </pc:spChg>
        <pc:spChg chg="mod">
          <ac:chgData name="Daniel Khashabi" userId="62390808-c838-45e6-be59-d6fd0d208bc8" providerId="ADAL" clId="{19A97A65-FB7E-DC4C-8433-B675572D5E70}" dt="2023-02-22T17:58:30.299" v="9801"/>
          <ac:spMkLst>
            <pc:docMk/>
            <pc:sldMk cId="0" sldId="293"/>
            <ac:spMk id="6" creationId="{00000000-0000-0000-0000-000000000000}"/>
          </ac:spMkLst>
        </pc:spChg>
        <pc:spChg chg="mod">
          <ac:chgData name="Daniel Khashabi" userId="62390808-c838-45e6-be59-d6fd0d208bc8" providerId="ADAL" clId="{19A97A65-FB7E-DC4C-8433-B675572D5E70}" dt="2023-02-22T17:58:30.299" v="9801"/>
          <ac:spMkLst>
            <pc:docMk/>
            <pc:sldMk cId="0" sldId="293"/>
            <ac:spMk id="7" creationId="{00000000-0000-0000-0000-000000000000}"/>
          </ac:spMkLst>
        </pc:spChg>
        <pc:spChg chg="mod">
          <ac:chgData name="Daniel Khashabi" userId="62390808-c838-45e6-be59-d6fd0d208bc8" providerId="ADAL" clId="{19A97A65-FB7E-DC4C-8433-B675572D5E70}" dt="2023-02-22T17:58:30.299" v="9801"/>
          <ac:spMkLst>
            <pc:docMk/>
            <pc:sldMk cId="0" sldId="293"/>
            <ac:spMk id="8" creationId="{00000000-0000-0000-0000-000000000000}"/>
          </ac:spMkLst>
        </pc:spChg>
        <pc:spChg chg="mod">
          <ac:chgData name="Daniel Khashabi" userId="62390808-c838-45e6-be59-d6fd0d208bc8" providerId="ADAL" clId="{19A97A65-FB7E-DC4C-8433-B675572D5E70}" dt="2023-02-22T17:58:30.299" v="9801"/>
          <ac:spMkLst>
            <pc:docMk/>
            <pc:sldMk cId="0" sldId="293"/>
            <ac:spMk id="9" creationId="{00000000-0000-0000-0000-000000000000}"/>
          </ac:spMkLst>
        </pc:spChg>
        <pc:spChg chg="mod">
          <ac:chgData name="Daniel Khashabi" userId="62390808-c838-45e6-be59-d6fd0d208bc8" providerId="ADAL" clId="{19A97A65-FB7E-DC4C-8433-B675572D5E70}" dt="2023-02-22T17:58:30.299" v="9801"/>
          <ac:spMkLst>
            <pc:docMk/>
            <pc:sldMk cId="0" sldId="293"/>
            <ac:spMk id="11" creationId="{00000000-0000-0000-0000-000000000000}"/>
          </ac:spMkLst>
        </pc:spChg>
        <pc:spChg chg="mod">
          <ac:chgData name="Daniel Khashabi" userId="62390808-c838-45e6-be59-d6fd0d208bc8" providerId="ADAL" clId="{19A97A65-FB7E-DC4C-8433-B675572D5E70}" dt="2023-02-22T17:58:30.299" v="9801"/>
          <ac:spMkLst>
            <pc:docMk/>
            <pc:sldMk cId="0" sldId="293"/>
            <ac:spMk id="12" creationId="{00000000-0000-0000-0000-000000000000}"/>
          </ac:spMkLst>
        </pc:spChg>
        <pc:spChg chg="mod">
          <ac:chgData name="Daniel Khashabi" userId="62390808-c838-45e6-be59-d6fd0d208bc8" providerId="ADAL" clId="{19A97A65-FB7E-DC4C-8433-B675572D5E70}" dt="2023-02-22T17:58:30.299" v="9801"/>
          <ac:spMkLst>
            <pc:docMk/>
            <pc:sldMk cId="0" sldId="293"/>
            <ac:spMk id="13" creationId="{00000000-0000-0000-0000-000000000000}"/>
          </ac:spMkLst>
        </pc:spChg>
        <pc:spChg chg="mod">
          <ac:chgData name="Daniel Khashabi" userId="62390808-c838-45e6-be59-d6fd0d208bc8" providerId="ADAL" clId="{19A97A65-FB7E-DC4C-8433-B675572D5E70}" dt="2023-02-22T17:58:30.299" v="9801"/>
          <ac:spMkLst>
            <pc:docMk/>
            <pc:sldMk cId="0" sldId="293"/>
            <ac:spMk id="14" creationId="{00000000-0000-0000-0000-000000000000}"/>
          </ac:spMkLst>
        </pc:spChg>
        <pc:spChg chg="del mod">
          <ac:chgData name="Daniel Khashabi" userId="62390808-c838-45e6-be59-d6fd0d208bc8" providerId="ADAL" clId="{19A97A65-FB7E-DC4C-8433-B675572D5E70}" dt="2023-02-22T01:47:45.624" v="5969" actId="478"/>
          <ac:spMkLst>
            <pc:docMk/>
            <pc:sldMk cId="0" sldId="293"/>
            <ac:spMk id="15" creationId="{00000000-0000-0000-0000-000000000000}"/>
          </ac:spMkLst>
        </pc:spChg>
        <pc:spChg chg="mod">
          <ac:chgData name="Daniel Khashabi" userId="62390808-c838-45e6-be59-d6fd0d208bc8" providerId="ADAL" clId="{19A97A65-FB7E-DC4C-8433-B675572D5E70}" dt="2023-02-22T17:58:30.299" v="9801"/>
          <ac:spMkLst>
            <pc:docMk/>
            <pc:sldMk cId="0" sldId="293"/>
            <ac:spMk id="16" creationId="{00000000-0000-0000-0000-000000000000}"/>
          </ac:spMkLst>
        </pc:spChg>
        <pc:spChg chg="mod">
          <ac:chgData name="Daniel Khashabi" userId="62390808-c838-45e6-be59-d6fd0d208bc8" providerId="ADAL" clId="{19A97A65-FB7E-DC4C-8433-B675572D5E70}" dt="2023-02-22T17:58:30.299" v="9801"/>
          <ac:spMkLst>
            <pc:docMk/>
            <pc:sldMk cId="0" sldId="293"/>
            <ac:spMk id="17" creationId="{00000000-0000-0000-0000-000000000000}"/>
          </ac:spMkLst>
        </pc:spChg>
        <pc:spChg chg="mod">
          <ac:chgData name="Daniel Khashabi" userId="62390808-c838-45e6-be59-d6fd0d208bc8" providerId="ADAL" clId="{19A97A65-FB7E-DC4C-8433-B675572D5E70}" dt="2023-02-22T17:58:30.299" v="9801"/>
          <ac:spMkLst>
            <pc:docMk/>
            <pc:sldMk cId="0" sldId="293"/>
            <ac:spMk id="19" creationId="{00000000-0000-0000-0000-000000000000}"/>
          </ac:spMkLst>
        </pc:spChg>
        <pc:spChg chg="mod">
          <ac:chgData name="Daniel Khashabi" userId="62390808-c838-45e6-be59-d6fd0d208bc8" providerId="ADAL" clId="{19A97A65-FB7E-DC4C-8433-B675572D5E70}" dt="2023-02-22T17:58:30.299" v="9801"/>
          <ac:spMkLst>
            <pc:docMk/>
            <pc:sldMk cId="0" sldId="293"/>
            <ac:spMk id="20" creationId="{00000000-0000-0000-0000-000000000000}"/>
          </ac:spMkLst>
        </pc:spChg>
        <pc:spChg chg="mod">
          <ac:chgData name="Daniel Khashabi" userId="62390808-c838-45e6-be59-d6fd0d208bc8" providerId="ADAL" clId="{19A97A65-FB7E-DC4C-8433-B675572D5E70}" dt="2023-02-22T17:58:30.299" v="9801"/>
          <ac:spMkLst>
            <pc:docMk/>
            <pc:sldMk cId="0" sldId="293"/>
            <ac:spMk id="21" creationId="{00000000-0000-0000-0000-000000000000}"/>
          </ac:spMkLst>
        </pc:spChg>
        <pc:spChg chg="mod">
          <ac:chgData name="Daniel Khashabi" userId="62390808-c838-45e6-be59-d6fd0d208bc8" providerId="ADAL" clId="{19A97A65-FB7E-DC4C-8433-B675572D5E70}" dt="2023-02-22T17:58:30.299" v="9801"/>
          <ac:spMkLst>
            <pc:docMk/>
            <pc:sldMk cId="0" sldId="293"/>
            <ac:spMk id="22" creationId="{00000000-0000-0000-0000-000000000000}"/>
          </ac:spMkLst>
        </pc:spChg>
        <pc:spChg chg="mod">
          <ac:chgData name="Daniel Khashabi" userId="62390808-c838-45e6-be59-d6fd0d208bc8" providerId="ADAL" clId="{19A97A65-FB7E-DC4C-8433-B675572D5E70}" dt="2023-02-22T17:58:30.299" v="9801"/>
          <ac:spMkLst>
            <pc:docMk/>
            <pc:sldMk cId="0" sldId="293"/>
            <ac:spMk id="27" creationId="{00000000-0000-0000-0000-000000000000}"/>
          </ac:spMkLst>
        </pc:spChg>
        <pc:spChg chg="mod">
          <ac:chgData name="Daniel Khashabi" userId="62390808-c838-45e6-be59-d6fd0d208bc8" providerId="ADAL" clId="{19A97A65-FB7E-DC4C-8433-B675572D5E70}" dt="2023-02-22T17:58:30.299" v="9801"/>
          <ac:spMkLst>
            <pc:docMk/>
            <pc:sldMk cId="0" sldId="293"/>
            <ac:spMk id="28" creationId="{00000000-0000-0000-0000-000000000000}"/>
          </ac:spMkLst>
        </pc:spChg>
        <pc:spChg chg="mod">
          <ac:chgData name="Daniel Khashabi" userId="62390808-c838-45e6-be59-d6fd0d208bc8" providerId="ADAL" clId="{19A97A65-FB7E-DC4C-8433-B675572D5E70}" dt="2023-02-22T17:58:30.299" v="9801"/>
          <ac:spMkLst>
            <pc:docMk/>
            <pc:sldMk cId="0" sldId="293"/>
            <ac:spMk id="29" creationId="{00000000-0000-0000-0000-000000000000}"/>
          </ac:spMkLst>
        </pc:spChg>
        <pc:spChg chg="del mod">
          <ac:chgData name="Daniel Khashabi" userId="62390808-c838-45e6-be59-d6fd0d208bc8" providerId="ADAL" clId="{19A97A65-FB7E-DC4C-8433-B675572D5E70}" dt="2023-02-22T01:47:49.188" v="5970" actId="478"/>
          <ac:spMkLst>
            <pc:docMk/>
            <pc:sldMk cId="0" sldId="293"/>
            <ac:spMk id="30" creationId="{00000000-0000-0000-0000-000000000000}"/>
          </ac:spMkLst>
        </pc:spChg>
        <pc:spChg chg="add del mod ord">
          <ac:chgData name="Daniel Khashabi" userId="62390808-c838-45e6-be59-d6fd0d208bc8" providerId="ADAL" clId="{19A97A65-FB7E-DC4C-8433-B675572D5E70}" dt="2023-02-22T01:50:51.613" v="5994" actId="478"/>
          <ac:spMkLst>
            <pc:docMk/>
            <pc:sldMk cId="0" sldId="293"/>
            <ac:spMk id="31" creationId="{00000000-0000-0000-0000-000000000000}"/>
          </ac:spMkLst>
        </pc:spChg>
        <pc:spChg chg="mod">
          <ac:chgData name="Daniel Khashabi" userId="62390808-c838-45e6-be59-d6fd0d208bc8" providerId="ADAL" clId="{19A97A65-FB7E-DC4C-8433-B675572D5E70}" dt="2023-02-22T17:58:30.299" v="9801"/>
          <ac:spMkLst>
            <pc:docMk/>
            <pc:sldMk cId="0" sldId="293"/>
            <ac:spMk id="32" creationId="{00000000-0000-0000-0000-000000000000}"/>
          </ac:spMkLst>
        </pc:spChg>
        <pc:spChg chg="mod">
          <ac:chgData name="Daniel Khashabi" userId="62390808-c838-45e6-be59-d6fd0d208bc8" providerId="ADAL" clId="{19A97A65-FB7E-DC4C-8433-B675572D5E70}" dt="2023-02-22T17:58:30.299" v="9801"/>
          <ac:spMkLst>
            <pc:docMk/>
            <pc:sldMk cId="0" sldId="293"/>
            <ac:spMk id="33" creationId="{00000000-0000-0000-0000-000000000000}"/>
          </ac:spMkLst>
        </pc:spChg>
        <pc:spChg chg="mod">
          <ac:chgData name="Daniel Khashabi" userId="62390808-c838-45e6-be59-d6fd0d208bc8" providerId="ADAL" clId="{19A97A65-FB7E-DC4C-8433-B675572D5E70}" dt="2023-02-22T17:58:30.299" v="9801"/>
          <ac:spMkLst>
            <pc:docMk/>
            <pc:sldMk cId="0" sldId="293"/>
            <ac:spMk id="34" creationId="{00000000-0000-0000-0000-000000000000}"/>
          </ac:spMkLst>
        </pc:spChg>
        <pc:spChg chg="mod">
          <ac:chgData name="Daniel Khashabi" userId="62390808-c838-45e6-be59-d6fd0d208bc8" providerId="ADAL" clId="{19A97A65-FB7E-DC4C-8433-B675572D5E70}" dt="2023-02-22T17:58:30.299" v="9801"/>
          <ac:spMkLst>
            <pc:docMk/>
            <pc:sldMk cId="0" sldId="293"/>
            <ac:spMk id="35" creationId="{00000000-0000-0000-0000-000000000000}"/>
          </ac:spMkLst>
        </pc:spChg>
        <pc:spChg chg="add del mod ord">
          <ac:chgData name="Daniel Khashabi" userId="62390808-c838-45e6-be59-d6fd0d208bc8" providerId="ADAL" clId="{19A97A65-FB7E-DC4C-8433-B675572D5E70}" dt="2023-02-22T01:45:44.664" v="5912" actId="478"/>
          <ac:spMkLst>
            <pc:docMk/>
            <pc:sldMk cId="0" sldId="293"/>
            <ac:spMk id="36" creationId="{D1118816-949B-8160-3C6B-55524D7C1C8B}"/>
          </ac:spMkLst>
        </pc:spChg>
        <pc:spChg chg="add del mod ord">
          <ac:chgData name="Daniel Khashabi" userId="62390808-c838-45e6-be59-d6fd0d208bc8" providerId="ADAL" clId="{19A97A65-FB7E-DC4C-8433-B675572D5E70}" dt="2023-02-22T01:45:42.979" v="5911" actId="478"/>
          <ac:spMkLst>
            <pc:docMk/>
            <pc:sldMk cId="0" sldId="293"/>
            <ac:spMk id="37" creationId="{365C3C92-0D58-EB46-EF14-A832816712F1}"/>
          </ac:spMkLst>
        </pc:spChg>
        <pc:spChg chg="add del mod">
          <ac:chgData name="Daniel Khashabi" userId="62390808-c838-45e6-be59-d6fd0d208bc8" providerId="ADAL" clId="{19A97A65-FB7E-DC4C-8433-B675572D5E70}" dt="2023-02-22T01:47:43.227" v="5967" actId="478"/>
          <ac:spMkLst>
            <pc:docMk/>
            <pc:sldMk cId="0" sldId="293"/>
            <ac:spMk id="39" creationId="{8F6BAA11-C640-F085-8F2E-E0072D7F331B}"/>
          </ac:spMkLst>
        </pc:spChg>
        <pc:spChg chg="add del mod">
          <ac:chgData name="Daniel Khashabi" userId="62390808-c838-45e6-be59-d6fd0d208bc8" providerId="ADAL" clId="{19A97A65-FB7E-DC4C-8433-B675572D5E70}" dt="2023-02-22T01:51:32.195" v="6078" actId="478"/>
          <ac:spMkLst>
            <pc:docMk/>
            <pc:sldMk cId="0" sldId="293"/>
            <ac:spMk id="42" creationId="{92DB1EFD-5B9E-6F8A-B16B-DCDBBB78CB24}"/>
          </ac:spMkLst>
        </pc:spChg>
        <pc:spChg chg="add del mod">
          <ac:chgData name="Daniel Khashabi" userId="62390808-c838-45e6-be59-d6fd0d208bc8" providerId="ADAL" clId="{19A97A65-FB7E-DC4C-8433-B675572D5E70}" dt="2023-02-22T01:51:34.108" v="6080" actId="478"/>
          <ac:spMkLst>
            <pc:docMk/>
            <pc:sldMk cId="0" sldId="293"/>
            <ac:spMk id="44" creationId="{B895DBA5-649A-8FE1-D9DB-102A01C405F9}"/>
          </ac:spMkLst>
        </pc:spChg>
        <pc:picChg chg="add del mod">
          <ac:chgData name="Daniel Khashabi" userId="62390808-c838-45e6-be59-d6fd0d208bc8" providerId="ADAL" clId="{19A97A65-FB7E-DC4C-8433-B675572D5E70}" dt="2023-02-22T01:48:57.961" v="5980"/>
          <ac:picMkLst>
            <pc:docMk/>
            <pc:sldMk cId="0" sldId="293"/>
            <ac:picMk id="40" creationId="{35B7167A-0841-5CE2-F2F8-E9BBFCD78272}"/>
          </ac:picMkLst>
        </pc:picChg>
      </pc:sldChg>
      <pc:sldChg chg="addSp modSp add del mod modClrScheme modShow chgLayout">
        <pc:chgData name="Daniel Khashabi" userId="62390808-c838-45e6-be59-d6fd0d208bc8" providerId="ADAL" clId="{19A97A65-FB7E-DC4C-8433-B675572D5E70}" dt="2023-02-22T17:58:30.299" v="9801"/>
        <pc:sldMkLst>
          <pc:docMk/>
          <pc:sldMk cId="0" sldId="294"/>
        </pc:sldMkLst>
        <pc:spChg chg="mod">
          <ac:chgData name="Daniel Khashabi" userId="62390808-c838-45e6-be59-d6fd0d208bc8" providerId="ADAL" clId="{19A97A65-FB7E-DC4C-8433-B675572D5E70}" dt="2023-02-22T17:58:30.299" v="9801"/>
          <ac:spMkLst>
            <pc:docMk/>
            <pc:sldMk cId="0" sldId="294"/>
            <ac:spMk id="3" creationId="{00000000-0000-0000-0000-000000000000}"/>
          </ac:spMkLst>
        </pc:spChg>
        <pc:spChg chg="mod">
          <ac:chgData name="Daniel Khashabi" userId="62390808-c838-45e6-be59-d6fd0d208bc8" providerId="ADAL" clId="{19A97A65-FB7E-DC4C-8433-B675572D5E70}" dt="2023-02-22T17:58:30.299" v="9801"/>
          <ac:spMkLst>
            <pc:docMk/>
            <pc:sldMk cId="0" sldId="294"/>
            <ac:spMk id="4" creationId="{00000000-0000-0000-0000-000000000000}"/>
          </ac:spMkLst>
        </pc:spChg>
        <pc:spChg chg="mod">
          <ac:chgData name="Daniel Khashabi" userId="62390808-c838-45e6-be59-d6fd0d208bc8" providerId="ADAL" clId="{19A97A65-FB7E-DC4C-8433-B675572D5E70}" dt="2023-02-22T17:58:30.299" v="9801"/>
          <ac:spMkLst>
            <pc:docMk/>
            <pc:sldMk cId="0" sldId="294"/>
            <ac:spMk id="5" creationId="{00000000-0000-0000-0000-000000000000}"/>
          </ac:spMkLst>
        </pc:spChg>
        <pc:spChg chg="mod">
          <ac:chgData name="Daniel Khashabi" userId="62390808-c838-45e6-be59-d6fd0d208bc8" providerId="ADAL" clId="{19A97A65-FB7E-DC4C-8433-B675572D5E70}" dt="2023-02-22T17:58:30.299" v="9801"/>
          <ac:spMkLst>
            <pc:docMk/>
            <pc:sldMk cId="0" sldId="294"/>
            <ac:spMk id="6" creationId="{00000000-0000-0000-0000-000000000000}"/>
          </ac:spMkLst>
        </pc:spChg>
        <pc:spChg chg="mod">
          <ac:chgData name="Daniel Khashabi" userId="62390808-c838-45e6-be59-d6fd0d208bc8" providerId="ADAL" clId="{19A97A65-FB7E-DC4C-8433-B675572D5E70}" dt="2023-02-22T17:58:30.299" v="9801"/>
          <ac:spMkLst>
            <pc:docMk/>
            <pc:sldMk cId="0" sldId="294"/>
            <ac:spMk id="7" creationId="{00000000-0000-0000-0000-000000000000}"/>
          </ac:spMkLst>
        </pc:spChg>
        <pc:spChg chg="mod">
          <ac:chgData name="Daniel Khashabi" userId="62390808-c838-45e6-be59-d6fd0d208bc8" providerId="ADAL" clId="{19A97A65-FB7E-DC4C-8433-B675572D5E70}" dt="2023-02-22T17:58:30.299" v="9801"/>
          <ac:spMkLst>
            <pc:docMk/>
            <pc:sldMk cId="0" sldId="294"/>
            <ac:spMk id="8" creationId="{00000000-0000-0000-0000-000000000000}"/>
          </ac:spMkLst>
        </pc:spChg>
        <pc:spChg chg="mod">
          <ac:chgData name="Daniel Khashabi" userId="62390808-c838-45e6-be59-d6fd0d208bc8" providerId="ADAL" clId="{19A97A65-FB7E-DC4C-8433-B675572D5E70}" dt="2023-02-22T17:58:30.299" v="9801"/>
          <ac:spMkLst>
            <pc:docMk/>
            <pc:sldMk cId="0" sldId="294"/>
            <ac:spMk id="9" creationId="{00000000-0000-0000-0000-000000000000}"/>
          </ac:spMkLst>
        </pc:spChg>
        <pc:spChg chg="mod">
          <ac:chgData name="Daniel Khashabi" userId="62390808-c838-45e6-be59-d6fd0d208bc8" providerId="ADAL" clId="{19A97A65-FB7E-DC4C-8433-B675572D5E70}" dt="2023-02-22T17:58:30.299" v="9801"/>
          <ac:spMkLst>
            <pc:docMk/>
            <pc:sldMk cId="0" sldId="294"/>
            <ac:spMk id="11" creationId="{00000000-0000-0000-0000-000000000000}"/>
          </ac:spMkLst>
        </pc:spChg>
        <pc:spChg chg="mod">
          <ac:chgData name="Daniel Khashabi" userId="62390808-c838-45e6-be59-d6fd0d208bc8" providerId="ADAL" clId="{19A97A65-FB7E-DC4C-8433-B675572D5E70}" dt="2023-02-22T17:58:30.299" v="9801"/>
          <ac:spMkLst>
            <pc:docMk/>
            <pc:sldMk cId="0" sldId="294"/>
            <ac:spMk id="12" creationId="{00000000-0000-0000-0000-000000000000}"/>
          </ac:spMkLst>
        </pc:spChg>
        <pc:spChg chg="mod">
          <ac:chgData name="Daniel Khashabi" userId="62390808-c838-45e6-be59-d6fd0d208bc8" providerId="ADAL" clId="{19A97A65-FB7E-DC4C-8433-B675572D5E70}" dt="2023-02-22T17:58:30.299" v="9801"/>
          <ac:spMkLst>
            <pc:docMk/>
            <pc:sldMk cId="0" sldId="294"/>
            <ac:spMk id="13" creationId="{00000000-0000-0000-0000-000000000000}"/>
          </ac:spMkLst>
        </pc:spChg>
        <pc:spChg chg="mod">
          <ac:chgData name="Daniel Khashabi" userId="62390808-c838-45e6-be59-d6fd0d208bc8" providerId="ADAL" clId="{19A97A65-FB7E-DC4C-8433-B675572D5E70}" dt="2023-02-22T17:58:30.299" v="9801"/>
          <ac:spMkLst>
            <pc:docMk/>
            <pc:sldMk cId="0" sldId="294"/>
            <ac:spMk id="14" creationId="{00000000-0000-0000-0000-000000000000}"/>
          </ac:spMkLst>
        </pc:spChg>
        <pc:spChg chg="mod">
          <ac:chgData name="Daniel Khashabi" userId="62390808-c838-45e6-be59-d6fd0d208bc8" providerId="ADAL" clId="{19A97A65-FB7E-DC4C-8433-B675572D5E70}" dt="2023-02-22T17:58:30.299" v="9801"/>
          <ac:spMkLst>
            <pc:docMk/>
            <pc:sldMk cId="0" sldId="294"/>
            <ac:spMk id="15" creationId="{00000000-0000-0000-0000-000000000000}"/>
          </ac:spMkLst>
        </pc:spChg>
        <pc:spChg chg="mod">
          <ac:chgData name="Daniel Khashabi" userId="62390808-c838-45e6-be59-d6fd0d208bc8" providerId="ADAL" clId="{19A97A65-FB7E-DC4C-8433-B675572D5E70}" dt="2023-02-22T17:58:30.299" v="9801"/>
          <ac:spMkLst>
            <pc:docMk/>
            <pc:sldMk cId="0" sldId="294"/>
            <ac:spMk id="16" creationId="{00000000-0000-0000-0000-000000000000}"/>
          </ac:spMkLst>
        </pc:spChg>
        <pc:spChg chg="mod">
          <ac:chgData name="Daniel Khashabi" userId="62390808-c838-45e6-be59-d6fd0d208bc8" providerId="ADAL" clId="{19A97A65-FB7E-DC4C-8433-B675572D5E70}" dt="2023-02-22T17:58:30.299" v="9801"/>
          <ac:spMkLst>
            <pc:docMk/>
            <pc:sldMk cId="0" sldId="294"/>
            <ac:spMk id="17" creationId="{00000000-0000-0000-0000-000000000000}"/>
          </ac:spMkLst>
        </pc:spChg>
        <pc:spChg chg="mod">
          <ac:chgData name="Daniel Khashabi" userId="62390808-c838-45e6-be59-d6fd0d208bc8" providerId="ADAL" clId="{19A97A65-FB7E-DC4C-8433-B675572D5E70}" dt="2023-02-22T17:58:30.299" v="9801"/>
          <ac:spMkLst>
            <pc:docMk/>
            <pc:sldMk cId="0" sldId="294"/>
            <ac:spMk id="19" creationId="{00000000-0000-0000-0000-000000000000}"/>
          </ac:spMkLst>
        </pc:spChg>
        <pc:spChg chg="mod">
          <ac:chgData name="Daniel Khashabi" userId="62390808-c838-45e6-be59-d6fd0d208bc8" providerId="ADAL" clId="{19A97A65-FB7E-DC4C-8433-B675572D5E70}" dt="2023-02-22T17:58:30.299" v="9801"/>
          <ac:spMkLst>
            <pc:docMk/>
            <pc:sldMk cId="0" sldId="294"/>
            <ac:spMk id="20" creationId="{00000000-0000-0000-0000-000000000000}"/>
          </ac:spMkLst>
        </pc:spChg>
        <pc:spChg chg="mod">
          <ac:chgData name="Daniel Khashabi" userId="62390808-c838-45e6-be59-d6fd0d208bc8" providerId="ADAL" clId="{19A97A65-FB7E-DC4C-8433-B675572D5E70}" dt="2023-02-22T17:58:30.299" v="9801"/>
          <ac:spMkLst>
            <pc:docMk/>
            <pc:sldMk cId="0" sldId="294"/>
            <ac:spMk id="21" creationId="{00000000-0000-0000-0000-000000000000}"/>
          </ac:spMkLst>
        </pc:spChg>
        <pc:spChg chg="mod">
          <ac:chgData name="Daniel Khashabi" userId="62390808-c838-45e6-be59-d6fd0d208bc8" providerId="ADAL" clId="{19A97A65-FB7E-DC4C-8433-B675572D5E70}" dt="2023-02-22T17:58:30.299" v="9801"/>
          <ac:spMkLst>
            <pc:docMk/>
            <pc:sldMk cId="0" sldId="294"/>
            <ac:spMk id="22" creationId="{00000000-0000-0000-0000-000000000000}"/>
          </ac:spMkLst>
        </pc:spChg>
        <pc:spChg chg="mod">
          <ac:chgData name="Daniel Khashabi" userId="62390808-c838-45e6-be59-d6fd0d208bc8" providerId="ADAL" clId="{19A97A65-FB7E-DC4C-8433-B675572D5E70}" dt="2023-02-22T17:58:30.299" v="9801"/>
          <ac:spMkLst>
            <pc:docMk/>
            <pc:sldMk cId="0" sldId="294"/>
            <ac:spMk id="27" creationId="{00000000-0000-0000-0000-000000000000}"/>
          </ac:spMkLst>
        </pc:spChg>
        <pc:spChg chg="mod">
          <ac:chgData name="Daniel Khashabi" userId="62390808-c838-45e6-be59-d6fd0d208bc8" providerId="ADAL" clId="{19A97A65-FB7E-DC4C-8433-B675572D5E70}" dt="2023-02-22T17:58:30.299" v="9801"/>
          <ac:spMkLst>
            <pc:docMk/>
            <pc:sldMk cId="0" sldId="294"/>
            <ac:spMk id="28" creationId="{00000000-0000-0000-0000-000000000000}"/>
          </ac:spMkLst>
        </pc:spChg>
        <pc:spChg chg="mod">
          <ac:chgData name="Daniel Khashabi" userId="62390808-c838-45e6-be59-d6fd0d208bc8" providerId="ADAL" clId="{19A97A65-FB7E-DC4C-8433-B675572D5E70}" dt="2023-02-22T17:58:30.299" v="9801"/>
          <ac:spMkLst>
            <pc:docMk/>
            <pc:sldMk cId="0" sldId="294"/>
            <ac:spMk id="29" creationId="{00000000-0000-0000-0000-000000000000}"/>
          </ac:spMkLst>
        </pc:spChg>
        <pc:spChg chg="mod">
          <ac:chgData name="Daniel Khashabi" userId="62390808-c838-45e6-be59-d6fd0d208bc8" providerId="ADAL" clId="{19A97A65-FB7E-DC4C-8433-B675572D5E70}" dt="2023-02-22T17:58:30.299" v="9801"/>
          <ac:spMkLst>
            <pc:docMk/>
            <pc:sldMk cId="0" sldId="294"/>
            <ac:spMk id="30" creationId="{00000000-0000-0000-0000-000000000000}"/>
          </ac:spMkLst>
        </pc:spChg>
        <pc:spChg chg="mod">
          <ac:chgData name="Daniel Khashabi" userId="62390808-c838-45e6-be59-d6fd0d208bc8" providerId="ADAL" clId="{19A97A65-FB7E-DC4C-8433-B675572D5E70}" dt="2023-02-22T17:58:30.299" v="9801"/>
          <ac:spMkLst>
            <pc:docMk/>
            <pc:sldMk cId="0" sldId="294"/>
            <ac:spMk id="31" creationId="{00000000-0000-0000-0000-000000000000}"/>
          </ac:spMkLst>
        </pc:spChg>
        <pc:spChg chg="mod">
          <ac:chgData name="Daniel Khashabi" userId="62390808-c838-45e6-be59-d6fd0d208bc8" providerId="ADAL" clId="{19A97A65-FB7E-DC4C-8433-B675572D5E70}" dt="2023-02-22T17:58:30.299" v="9801"/>
          <ac:spMkLst>
            <pc:docMk/>
            <pc:sldMk cId="0" sldId="294"/>
            <ac:spMk id="32" creationId="{00000000-0000-0000-0000-000000000000}"/>
          </ac:spMkLst>
        </pc:spChg>
        <pc:spChg chg="mod">
          <ac:chgData name="Daniel Khashabi" userId="62390808-c838-45e6-be59-d6fd0d208bc8" providerId="ADAL" clId="{19A97A65-FB7E-DC4C-8433-B675572D5E70}" dt="2023-02-22T17:58:30.299" v="9801"/>
          <ac:spMkLst>
            <pc:docMk/>
            <pc:sldMk cId="0" sldId="294"/>
            <ac:spMk id="33" creationId="{00000000-0000-0000-0000-000000000000}"/>
          </ac:spMkLst>
        </pc:spChg>
        <pc:spChg chg="mod ord">
          <ac:chgData name="Daniel Khashabi" userId="62390808-c838-45e6-be59-d6fd0d208bc8" providerId="ADAL" clId="{19A97A65-FB7E-DC4C-8433-B675572D5E70}" dt="2023-02-22T01:43:04.013" v="5905" actId="700"/>
          <ac:spMkLst>
            <pc:docMk/>
            <pc:sldMk cId="0" sldId="294"/>
            <ac:spMk id="34" creationId="{00000000-0000-0000-0000-000000000000}"/>
          </ac:spMkLst>
        </pc:spChg>
        <pc:spChg chg="mod">
          <ac:chgData name="Daniel Khashabi" userId="62390808-c838-45e6-be59-d6fd0d208bc8" providerId="ADAL" clId="{19A97A65-FB7E-DC4C-8433-B675572D5E70}" dt="2023-02-22T17:58:30.299" v="9801"/>
          <ac:spMkLst>
            <pc:docMk/>
            <pc:sldMk cId="0" sldId="294"/>
            <ac:spMk id="35" creationId="{00000000-0000-0000-0000-000000000000}"/>
          </ac:spMkLst>
        </pc:spChg>
        <pc:spChg chg="mod">
          <ac:chgData name="Daniel Khashabi" userId="62390808-c838-45e6-be59-d6fd0d208bc8" providerId="ADAL" clId="{19A97A65-FB7E-DC4C-8433-B675572D5E70}" dt="2023-02-22T17:58:30.299" v="9801"/>
          <ac:spMkLst>
            <pc:docMk/>
            <pc:sldMk cId="0" sldId="294"/>
            <ac:spMk id="36" creationId="{00000000-0000-0000-0000-000000000000}"/>
          </ac:spMkLst>
        </pc:spChg>
        <pc:spChg chg="mod">
          <ac:chgData name="Daniel Khashabi" userId="62390808-c838-45e6-be59-d6fd0d208bc8" providerId="ADAL" clId="{19A97A65-FB7E-DC4C-8433-B675572D5E70}" dt="2023-02-22T17:58:30.299" v="9801"/>
          <ac:spMkLst>
            <pc:docMk/>
            <pc:sldMk cId="0" sldId="294"/>
            <ac:spMk id="37" creationId="{00000000-0000-0000-0000-000000000000}"/>
          </ac:spMkLst>
        </pc:spChg>
        <pc:spChg chg="mod">
          <ac:chgData name="Daniel Khashabi" userId="62390808-c838-45e6-be59-d6fd0d208bc8" providerId="ADAL" clId="{19A97A65-FB7E-DC4C-8433-B675572D5E70}" dt="2023-02-22T17:58:30.299" v="9801"/>
          <ac:spMkLst>
            <pc:docMk/>
            <pc:sldMk cId="0" sldId="294"/>
            <ac:spMk id="38" creationId="{00000000-0000-0000-0000-000000000000}"/>
          </ac:spMkLst>
        </pc:spChg>
        <pc:spChg chg="add mod ord">
          <ac:chgData name="Daniel Khashabi" userId="62390808-c838-45e6-be59-d6fd0d208bc8" providerId="ADAL" clId="{19A97A65-FB7E-DC4C-8433-B675572D5E70}" dt="2023-02-22T01:43:04.013" v="5905" actId="700"/>
          <ac:spMkLst>
            <pc:docMk/>
            <pc:sldMk cId="0" sldId="294"/>
            <ac:spMk id="39" creationId="{C9C9B158-2174-5608-B7CF-AB7766462DEC}"/>
          </ac:spMkLst>
        </pc:spChg>
        <pc:spChg chg="add mod ord">
          <ac:chgData name="Daniel Khashabi" userId="62390808-c838-45e6-be59-d6fd0d208bc8" providerId="ADAL" clId="{19A97A65-FB7E-DC4C-8433-B675572D5E70}" dt="2023-02-22T01:43:04.013" v="5905" actId="700"/>
          <ac:spMkLst>
            <pc:docMk/>
            <pc:sldMk cId="0" sldId="294"/>
            <ac:spMk id="40" creationId="{E066E87A-8C6A-7B57-F4C2-A8C77D0A8E37}"/>
          </ac:spMkLst>
        </pc:spChg>
      </pc:sldChg>
      <pc:sldChg chg="add del">
        <pc:chgData name="Daniel Khashabi" userId="62390808-c838-45e6-be59-d6fd0d208bc8" providerId="ADAL" clId="{19A97A65-FB7E-DC4C-8433-B675572D5E70}" dt="2023-02-13T19:54:26.887" v="2424" actId="2696"/>
        <pc:sldMkLst>
          <pc:docMk/>
          <pc:sldMk cId="1079496505" sldId="294"/>
        </pc:sldMkLst>
      </pc:sldChg>
      <pc:sldChg chg="add del">
        <pc:chgData name="Daniel Khashabi" userId="62390808-c838-45e6-be59-d6fd0d208bc8" providerId="ADAL" clId="{19A97A65-FB7E-DC4C-8433-B675572D5E70}" dt="2023-02-13T19:56:36.755" v="2513" actId="2696"/>
        <pc:sldMkLst>
          <pc:docMk/>
          <pc:sldMk cId="1095609293" sldId="294"/>
        </pc:sldMkLst>
      </pc:sldChg>
      <pc:sldChg chg="addSp delSp modSp add del mod modClrScheme modShow chgLayout">
        <pc:chgData name="Daniel Khashabi" userId="62390808-c838-45e6-be59-d6fd0d208bc8" providerId="ADAL" clId="{19A97A65-FB7E-DC4C-8433-B675572D5E70}" dt="2023-02-22T17:58:30.299" v="9801"/>
        <pc:sldMkLst>
          <pc:docMk/>
          <pc:sldMk cId="0" sldId="295"/>
        </pc:sldMkLst>
        <pc:spChg chg="mod">
          <ac:chgData name="Daniel Khashabi" userId="62390808-c838-45e6-be59-d6fd0d208bc8" providerId="ADAL" clId="{19A97A65-FB7E-DC4C-8433-B675572D5E70}" dt="2023-02-22T17:58:30.299" v="9801"/>
          <ac:spMkLst>
            <pc:docMk/>
            <pc:sldMk cId="0" sldId="295"/>
            <ac:spMk id="3" creationId="{00000000-0000-0000-0000-000000000000}"/>
          </ac:spMkLst>
        </pc:spChg>
        <pc:spChg chg="mod">
          <ac:chgData name="Daniel Khashabi" userId="62390808-c838-45e6-be59-d6fd0d208bc8" providerId="ADAL" clId="{19A97A65-FB7E-DC4C-8433-B675572D5E70}" dt="2023-02-22T17:58:30.299" v="9801"/>
          <ac:spMkLst>
            <pc:docMk/>
            <pc:sldMk cId="0" sldId="295"/>
            <ac:spMk id="4" creationId="{00000000-0000-0000-0000-000000000000}"/>
          </ac:spMkLst>
        </pc:spChg>
        <pc:spChg chg="mod">
          <ac:chgData name="Daniel Khashabi" userId="62390808-c838-45e6-be59-d6fd0d208bc8" providerId="ADAL" clId="{19A97A65-FB7E-DC4C-8433-B675572D5E70}" dt="2023-02-22T17:58:30.299" v="9801"/>
          <ac:spMkLst>
            <pc:docMk/>
            <pc:sldMk cId="0" sldId="295"/>
            <ac:spMk id="5" creationId="{00000000-0000-0000-0000-000000000000}"/>
          </ac:spMkLst>
        </pc:spChg>
        <pc:spChg chg="mod">
          <ac:chgData name="Daniel Khashabi" userId="62390808-c838-45e6-be59-d6fd0d208bc8" providerId="ADAL" clId="{19A97A65-FB7E-DC4C-8433-B675572D5E70}" dt="2023-02-22T17:58:30.299" v="9801"/>
          <ac:spMkLst>
            <pc:docMk/>
            <pc:sldMk cId="0" sldId="295"/>
            <ac:spMk id="6" creationId="{00000000-0000-0000-0000-000000000000}"/>
          </ac:spMkLst>
        </pc:spChg>
        <pc:spChg chg="mod">
          <ac:chgData name="Daniel Khashabi" userId="62390808-c838-45e6-be59-d6fd0d208bc8" providerId="ADAL" clId="{19A97A65-FB7E-DC4C-8433-B675572D5E70}" dt="2023-02-22T17:58:30.299" v="9801"/>
          <ac:spMkLst>
            <pc:docMk/>
            <pc:sldMk cId="0" sldId="295"/>
            <ac:spMk id="7" creationId="{00000000-0000-0000-0000-000000000000}"/>
          </ac:spMkLst>
        </pc:spChg>
        <pc:spChg chg="mod">
          <ac:chgData name="Daniel Khashabi" userId="62390808-c838-45e6-be59-d6fd0d208bc8" providerId="ADAL" clId="{19A97A65-FB7E-DC4C-8433-B675572D5E70}" dt="2023-02-22T17:58:30.299" v="9801"/>
          <ac:spMkLst>
            <pc:docMk/>
            <pc:sldMk cId="0" sldId="295"/>
            <ac:spMk id="8" creationId="{00000000-0000-0000-0000-000000000000}"/>
          </ac:spMkLst>
        </pc:spChg>
        <pc:spChg chg="mod">
          <ac:chgData name="Daniel Khashabi" userId="62390808-c838-45e6-be59-d6fd0d208bc8" providerId="ADAL" clId="{19A97A65-FB7E-DC4C-8433-B675572D5E70}" dt="2023-02-22T17:58:30.299" v="9801"/>
          <ac:spMkLst>
            <pc:docMk/>
            <pc:sldMk cId="0" sldId="295"/>
            <ac:spMk id="9" creationId="{00000000-0000-0000-0000-000000000000}"/>
          </ac:spMkLst>
        </pc:spChg>
        <pc:spChg chg="mod">
          <ac:chgData name="Daniel Khashabi" userId="62390808-c838-45e6-be59-d6fd0d208bc8" providerId="ADAL" clId="{19A97A65-FB7E-DC4C-8433-B675572D5E70}" dt="2023-02-22T17:58:30.299" v="9801"/>
          <ac:spMkLst>
            <pc:docMk/>
            <pc:sldMk cId="0" sldId="295"/>
            <ac:spMk id="10" creationId="{00000000-0000-0000-0000-000000000000}"/>
          </ac:spMkLst>
        </pc:spChg>
        <pc:spChg chg="mod">
          <ac:chgData name="Daniel Khashabi" userId="62390808-c838-45e6-be59-d6fd0d208bc8" providerId="ADAL" clId="{19A97A65-FB7E-DC4C-8433-B675572D5E70}" dt="2023-02-22T17:58:30.299" v="9801"/>
          <ac:spMkLst>
            <pc:docMk/>
            <pc:sldMk cId="0" sldId="295"/>
            <ac:spMk id="12" creationId="{00000000-0000-0000-0000-000000000000}"/>
          </ac:spMkLst>
        </pc:spChg>
        <pc:spChg chg="mod">
          <ac:chgData name="Daniel Khashabi" userId="62390808-c838-45e6-be59-d6fd0d208bc8" providerId="ADAL" clId="{19A97A65-FB7E-DC4C-8433-B675572D5E70}" dt="2023-02-22T17:58:30.299" v="9801"/>
          <ac:spMkLst>
            <pc:docMk/>
            <pc:sldMk cId="0" sldId="295"/>
            <ac:spMk id="13" creationId="{00000000-0000-0000-0000-000000000000}"/>
          </ac:spMkLst>
        </pc:spChg>
        <pc:spChg chg="mod">
          <ac:chgData name="Daniel Khashabi" userId="62390808-c838-45e6-be59-d6fd0d208bc8" providerId="ADAL" clId="{19A97A65-FB7E-DC4C-8433-B675572D5E70}" dt="2023-02-22T17:58:30.299" v="9801"/>
          <ac:spMkLst>
            <pc:docMk/>
            <pc:sldMk cId="0" sldId="295"/>
            <ac:spMk id="14" creationId="{00000000-0000-0000-0000-000000000000}"/>
          </ac:spMkLst>
        </pc:spChg>
        <pc:spChg chg="mod">
          <ac:chgData name="Daniel Khashabi" userId="62390808-c838-45e6-be59-d6fd0d208bc8" providerId="ADAL" clId="{19A97A65-FB7E-DC4C-8433-B675572D5E70}" dt="2023-02-22T17:58:30.299" v="9801"/>
          <ac:spMkLst>
            <pc:docMk/>
            <pc:sldMk cId="0" sldId="295"/>
            <ac:spMk id="15" creationId="{00000000-0000-0000-0000-000000000000}"/>
          </ac:spMkLst>
        </pc:spChg>
        <pc:spChg chg="mod">
          <ac:chgData name="Daniel Khashabi" userId="62390808-c838-45e6-be59-d6fd0d208bc8" providerId="ADAL" clId="{19A97A65-FB7E-DC4C-8433-B675572D5E70}" dt="2023-02-22T17:58:30.299" v="9801"/>
          <ac:spMkLst>
            <pc:docMk/>
            <pc:sldMk cId="0" sldId="295"/>
            <ac:spMk id="16" creationId="{00000000-0000-0000-0000-000000000000}"/>
          </ac:spMkLst>
        </pc:spChg>
        <pc:spChg chg="mod">
          <ac:chgData name="Daniel Khashabi" userId="62390808-c838-45e6-be59-d6fd0d208bc8" providerId="ADAL" clId="{19A97A65-FB7E-DC4C-8433-B675572D5E70}" dt="2023-02-22T17:58:30.299" v="9801"/>
          <ac:spMkLst>
            <pc:docMk/>
            <pc:sldMk cId="0" sldId="295"/>
            <ac:spMk id="17" creationId="{00000000-0000-0000-0000-000000000000}"/>
          </ac:spMkLst>
        </pc:spChg>
        <pc:spChg chg="mod">
          <ac:chgData name="Daniel Khashabi" userId="62390808-c838-45e6-be59-d6fd0d208bc8" providerId="ADAL" clId="{19A97A65-FB7E-DC4C-8433-B675572D5E70}" dt="2023-02-22T17:58:30.299" v="9801"/>
          <ac:spMkLst>
            <pc:docMk/>
            <pc:sldMk cId="0" sldId="295"/>
            <ac:spMk id="18" creationId="{00000000-0000-0000-0000-000000000000}"/>
          </ac:spMkLst>
        </pc:spChg>
        <pc:spChg chg="mod">
          <ac:chgData name="Daniel Khashabi" userId="62390808-c838-45e6-be59-d6fd0d208bc8" providerId="ADAL" clId="{19A97A65-FB7E-DC4C-8433-B675572D5E70}" dt="2023-02-22T17:58:30.299" v="9801"/>
          <ac:spMkLst>
            <pc:docMk/>
            <pc:sldMk cId="0" sldId="295"/>
            <ac:spMk id="20" creationId="{00000000-0000-0000-0000-000000000000}"/>
          </ac:spMkLst>
        </pc:spChg>
        <pc:spChg chg="mod">
          <ac:chgData name="Daniel Khashabi" userId="62390808-c838-45e6-be59-d6fd0d208bc8" providerId="ADAL" clId="{19A97A65-FB7E-DC4C-8433-B675572D5E70}" dt="2023-02-22T17:58:30.299" v="9801"/>
          <ac:spMkLst>
            <pc:docMk/>
            <pc:sldMk cId="0" sldId="295"/>
            <ac:spMk id="21" creationId="{00000000-0000-0000-0000-000000000000}"/>
          </ac:spMkLst>
        </pc:spChg>
        <pc:spChg chg="mod">
          <ac:chgData name="Daniel Khashabi" userId="62390808-c838-45e6-be59-d6fd0d208bc8" providerId="ADAL" clId="{19A97A65-FB7E-DC4C-8433-B675572D5E70}" dt="2023-02-22T17:58:30.299" v="9801"/>
          <ac:spMkLst>
            <pc:docMk/>
            <pc:sldMk cId="0" sldId="295"/>
            <ac:spMk id="22" creationId="{00000000-0000-0000-0000-000000000000}"/>
          </ac:spMkLst>
        </pc:spChg>
        <pc:spChg chg="mod">
          <ac:chgData name="Daniel Khashabi" userId="62390808-c838-45e6-be59-d6fd0d208bc8" providerId="ADAL" clId="{19A97A65-FB7E-DC4C-8433-B675572D5E70}" dt="2023-02-22T17:58:30.299" v="9801"/>
          <ac:spMkLst>
            <pc:docMk/>
            <pc:sldMk cId="0" sldId="295"/>
            <ac:spMk id="23" creationId="{00000000-0000-0000-0000-000000000000}"/>
          </ac:spMkLst>
        </pc:spChg>
        <pc:spChg chg="mod">
          <ac:chgData name="Daniel Khashabi" userId="62390808-c838-45e6-be59-d6fd0d208bc8" providerId="ADAL" clId="{19A97A65-FB7E-DC4C-8433-B675572D5E70}" dt="2023-02-22T17:58:30.299" v="9801"/>
          <ac:spMkLst>
            <pc:docMk/>
            <pc:sldMk cId="0" sldId="295"/>
            <ac:spMk id="28" creationId="{00000000-0000-0000-0000-000000000000}"/>
          </ac:spMkLst>
        </pc:spChg>
        <pc:spChg chg="mod">
          <ac:chgData name="Daniel Khashabi" userId="62390808-c838-45e6-be59-d6fd0d208bc8" providerId="ADAL" clId="{19A97A65-FB7E-DC4C-8433-B675572D5E70}" dt="2023-02-22T17:58:30.299" v="9801"/>
          <ac:spMkLst>
            <pc:docMk/>
            <pc:sldMk cId="0" sldId="295"/>
            <ac:spMk id="29" creationId="{00000000-0000-0000-0000-000000000000}"/>
          </ac:spMkLst>
        </pc:spChg>
        <pc:spChg chg="mod">
          <ac:chgData name="Daniel Khashabi" userId="62390808-c838-45e6-be59-d6fd0d208bc8" providerId="ADAL" clId="{19A97A65-FB7E-DC4C-8433-B675572D5E70}" dt="2023-02-22T17:58:30.299" v="9801"/>
          <ac:spMkLst>
            <pc:docMk/>
            <pc:sldMk cId="0" sldId="295"/>
            <ac:spMk id="30" creationId="{00000000-0000-0000-0000-000000000000}"/>
          </ac:spMkLst>
        </pc:spChg>
        <pc:spChg chg="mod">
          <ac:chgData name="Daniel Khashabi" userId="62390808-c838-45e6-be59-d6fd0d208bc8" providerId="ADAL" clId="{19A97A65-FB7E-DC4C-8433-B675572D5E70}" dt="2023-02-22T17:58:30.299" v="9801"/>
          <ac:spMkLst>
            <pc:docMk/>
            <pc:sldMk cId="0" sldId="295"/>
            <ac:spMk id="31" creationId="{00000000-0000-0000-0000-000000000000}"/>
          </ac:spMkLst>
        </pc:spChg>
        <pc:spChg chg="mod">
          <ac:chgData name="Daniel Khashabi" userId="62390808-c838-45e6-be59-d6fd0d208bc8" providerId="ADAL" clId="{19A97A65-FB7E-DC4C-8433-B675572D5E70}" dt="2023-02-22T17:58:30.299" v="9801"/>
          <ac:spMkLst>
            <pc:docMk/>
            <pc:sldMk cId="0" sldId="295"/>
            <ac:spMk id="32" creationId="{00000000-0000-0000-0000-000000000000}"/>
          </ac:spMkLst>
        </pc:spChg>
        <pc:spChg chg="mod">
          <ac:chgData name="Daniel Khashabi" userId="62390808-c838-45e6-be59-d6fd0d208bc8" providerId="ADAL" clId="{19A97A65-FB7E-DC4C-8433-B675572D5E70}" dt="2023-02-22T17:58:30.299" v="9801"/>
          <ac:spMkLst>
            <pc:docMk/>
            <pc:sldMk cId="0" sldId="295"/>
            <ac:spMk id="33" creationId="{00000000-0000-0000-0000-000000000000}"/>
          </ac:spMkLst>
        </pc:spChg>
        <pc:spChg chg="mod">
          <ac:chgData name="Daniel Khashabi" userId="62390808-c838-45e6-be59-d6fd0d208bc8" providerId="ADAL" clId="{19A97A65-FB7E-DC4C-8433-B675572D5E70}" dt="2023-02-22T17:58:30.299" v="9801"/>
          <ac:spMkLst>
            <pc:docMk/>
            <pc:sldMk cId="0" sldId="295"/>
            <ac:spMk id="34" creationId="{00000000-0000-0000-0000-000000000000}"/>
          </ac:spMkLst>
        </pc:spChg>
        <pc:spChg chg="mod ord">
          <ac:chgData name="Daniel Khashabi" userId="62390808-c838-45e6-be59-d6fd0d208bc8" providerId="ADAL" clId="{19A97A65-FB7E-DC4C-8433-B675572D5E70}" dt="2023-02-22T01:43:04.013" v="5905" actId="700"/>
          <ac:spMkLst>
            <pc:docMk/>
            <pc:sldMk cId="0" sldId="295"/>
            <ac:spMk id="35" creationId="{00000000-0000-0000-0000-000000000000}"/>
          </ac:spMkLst>
        </pc:spChg>
        <pc:spChg chg="mod">
          <ac:chgData name="Daniel Khashabi" userId="62390808-c838-45e6-be59-d6fd0d208bc8" providerId="ADAL" clId="{19A97A65-FB7E-DC4C-8433-B675572D5E70}" dt="2023-02-22T17:58:30.299" v="9801"/>
          <ac:spMkLst>
            <pc:docMk/>
            <pc:sldMk cId="0" sldId="295"/>
            <ac:spMk id="36" creationId="{00000000-0000-0000-0000-000000000000}"/>
          </ac:spMkLst>
        </pc:spChg>
        <pc:spChg chg="mod">
          <ac:chgData name="Daniel Khashabi" userId="62390808-c838-45e6-be59-d6fd0d208bc8" providerId="ADAL" clId="{19A97A65-FB7E-DC4C-8433-B675572D5E70}" dt="2023-02-22T17:58:30.299" v="9801"/>
          <ac:spMkLst>
            <pc:docMk/>
            <pc:sldMk cId="0" sldId="295"/>
            <ac:spMk id="37" creationId="{00000000-0000-0000-0000-000000000000}"/>
          </ac:spMkLst>
        </pc:spChg>
        <pc:spChg chg="mod">
          <ac:chgData name="Daniel Khashabi" userId="62390808-c838-45e6-be59-d6fd0d208bc8" providerId="ADAL" clId="{19A97A65-FB7E-DC4C-8433-B675572D5E70}" dt="2023-02-22T17:58:30.299" v="9801"/>
          <ac:spMkLst>
            <pc:docMk/>
            <pc:sldMk cId="0" sldId="295"/>
            <ac:spMk id="38" creationId="{00000000-0000-0000-0000-000000000000}"/>
          </ac:spMkLst>
        </pc:spChg>
        <pc:spChg chg="mod">
          <ac:chgData name="Daniel Khashabi" userId="62390808-c838-45e6-be59-d6fd0d208bc8" providerId="ADAL" clId="{19A97A65-FB7E-DC4C-8433-B675572D5E70}" dt="2023-02-22T17:58:30.299" v="9801"/>
          <ac:spMkLst>
            <pc:docMk/>
            <pc:sldMk cId="0" sldId="295"/>
            <ac:spMk id="39" creationId="{00000000-0000-0000-0000-000000000000}"/>
          </ac:spMkLst>
        </pc:spChg>
        <pc:spChg chg="mod">
          <ac:chgData name="Daniel Khashabi" userId="62390808-c838-45e6-be59-d6fd0d208bc8" providerId="ADAL" clId="{19A97A65-FB7E-DC4C-8433-B675572D5E70}" dt="2023-02-22T17:58:30.299" v="9801"/>
          <ac:spMkLst>
            <pc:docMk/>
            <pc:sldMk cId="0" sldId="295"/>
            <ac:spMk id="40" creationId="{00000000-0000-0000-0000-000000000000}"/>
          </ac:spMkLst>
        </pc:spChg>
        <pc:spChg chg="add del mod ord">
          <ac:chgData name="Daniel Khashabi" userId="62390808-c838-45e6-be59-d6fd0d208bc8" providerId="ADAL" clId="{19A97A65-FB7E-DC4C-8433-B675572D5E70}" dt="2023-02-22T01:43:28.455" v="5906" actId="478"/>
          <ac:spMkLst>
            <pc:docMk/>
            <pc:sldMk cId="0" sldId="295"/>
            <ac:spMk id="41" creationId="{D878ABE5-6AB5-3AAD-1625-DC3AF2BD40DC}"/>
          </ac:spMkLst>
        </pc:spChg>
        <pc:spChg chg="add mod ord">
          <ac:chgData name="Daniel Khashabi" userId="62390808-c838-45e6-be59-d6fd0d208bc8" providerId="ADAL" clId="{19A97A65-FB7E-DC4C-8433-B675572D5E70}" dt="2023-02-22T01:43:04.013" v="5905" actId="700"/>
          <ac:spMkLst>
            <pc:docMk/>
            <pc:sldMk cId="0" sldId="295"/>
            <ac:spMk id="42" creationId="{7903991B-9ACF-0EC2-EFB7-B5A2F67FD2D6}"/>
          </ac:spMkLst>
        </pc:spChg>
      </pc:sldChg>
      <pc:sldChg chg="addSp delSp modSp add del mod modClrScheme modShow chgLayout">
        <pc:chgData name="Daniel Khashabi" userId="62390808-c838-45e6-be59-d6fd0d208bc8" providerId="ADAL" clId="{19A97A65-FB7E-DC4C-8433-B675572D5E70}" dt="2023-02-22T17:58:30.299" v="9801"/>
        <pc:sldMkLst>
          <pc:docMk/>
          <pc:sldMk cId="0" sldId="296"/>
        </pc:sldMkLst>
        <pc:spChg chg="add mod ord">
          <ac:chgData name="Daniel Khashabi" userId="62390808-c838-45e6-be59-d6fd0d208bc8" providerId="ADAL" clId="{19A97A65-FB7E-DC4C-8433-B675572D5E70}" dt="2023-02-13T20:20:04.998" v="2681" actId="27636"/>
          <ac:spMkLst>
            <pc:docMk/>
            <pc:sldMk cId="0" sldId="296"/>
            <ac:spMk id="2" creationId="{02F4B494-0711-D262-E1CE-A8C1DC88063F}"/>
          </ac:spMkLst>
        </pc:spChg>
        <pc:spChg chg="add del mod ord">
          <ac:chgData name="Daniel Khashabi" userId="62390808-c838-45e6-be59-d6fd0d208bc8" providerId="ADAL" clId="{19A97A65-FB7E-DC4C-8433-B675572D5E70}" dt="2023-02-13T20:20:21.975" v="2685" actId="478"/>
          <ac:spMkLst>
            <pc:docMk/>
            <pc:sldMk cId="0" sldId="296"/>
            <ac:spMk id="3" creationId="{D3A83DA7-6B84-1492-7289-396344B80664}"/>
          </ac:spMkLst>
        </pc:spChg>
        <pc:spChg chg="mod">
          <ac:chgData name="Daniel Khashabi" userId="62390808-c838-45e6-be59-d6fd0d208bc8" providerId="ADAL" clId="{19A97A65-FB7E-DC4C-8433-B675572D5E70}" dt="2023-02-22T17:58:30.299" v="9801"/>
          <ac:spMkLst>
            <pc:docMk/>
            <pc:sldMk cId="0" sldId="296"/>
            <ac:spMk id="4" creationId="{00000000-0000-0000-0000-000000000000}"/>
          </ac:spMkLst>
        </pc:spChg>
        <pc:spChg chg="mod">
          <ac:chgData name="Daniel Khashabi" userId="62390808-c838-45e6-be59-d6fd0d208bc8" providerId="ADAL" clId="{19A97A65-FB7E-DC4C-8433-B675572D5E70}" dt="2023-02-22T17:58:30.299" v="9801"/>
          <ac:spMkLst>
            <pc:docMk/>
            <pc:sldMk cId="0" sldId="296"/>
            <ac:spMk id="5" creationId="{00000000-0000-0000-0000-000000000000}"/>
          </ac:spMkLst>
        </pc:spChg>
        <pc:spChg chg="mod">
          <ac:chgData name="Daniel Khashabi" userId="62390808-c838-45e6-be59-d6fd0d208bc8" providerId="ADAL" clId="{19A97A65-FB7E-DC4C-8433-B675572D5E70}" dt="2023-02-13T18:52:58.491" v="987"/>
          <ac:spMkLst>
            <pc:docMk/>
            <pc:sldMk cId="0" sldId="296"/>
            <ac:spMk id="325" creationId="{00000000-0000-0000-0000-000000000000}"/>
          </ac:spMkLst>
        </pc:spChg>
        <pc:spChg chg="add del mod">
          <ac:chgData name="Daniel Khashabi" userId="62390808-c838-45e6-be59-d6fd0d208bc8" providerId="ADAL" clId="{19A97A65-FB7E-DC4C-8433-B675572D5E70}" dt="2023-02-13T20:20:19.093" v="2684" actId="478"/>
          <ac:spMkLst>
            <pc:docMk/>
            <pc:sldMk cId="0" sldId="296"/>
            <ac:spMk id="326" creationId="{00000000-0000-0000-0000-000000000000}"/>
          </ac:spMkLst>
        </pc:spChg>
        <pc:picChg chg="mod">
          <ac:chgData name="Daniel Khashabi" userId="62390808-c838-45e6-be59-d6fd0d208bc8" providerId="ADAL" clId="{19A97A65-FB7E-DC4C-8433-B675572D5E70}" dt="2023-02-13T20:19:57.077" v="2679" actId="1076"/>
          <ac:picMkLst>
            <pc:docMk/>
            <pc:sldMk cId="0" sldId="296"/>
            <ac:picMk id="324" creationId="{00000000-0000-0000-0000-000000000000}"/>
          </ac:picMkLst>
        </pc:picChg>
      </pc:sldChg>
      <pc:sldChg chg="add modNotes">
        <pc:chgData name="Daniel Khashabi" userId="62390808-c838-45e6-be59-d6fd0d208bc8" providerId="ADAL" clId="{19A97A65-FB7E-DC4C-8433-B675572D5E70}" dt="2023-02-22T17:58:30.299" v="9801"/>
        <pc:sldMkLst>
          <pc:docMk/>
          <pc:sldMk cId="377858264" sldId="297"/>
        </pc:sldMkLst>
      </pc:sldChg>
      <pc:sldChg chg="add del">
        <pc:chgData name="Daniel Khashabi" userId="62390808-c838-45e6-be59-d6fd0d208bc8" providerId="ADAL" clId="{19A97A65-FB7E-DC4C-8433-B675572D5E70}" dt="2023-02-13T20:25:46.173" v="2768" actId="2696"/>
        <pc:sldMkLst>
          <pc:docMk/>
          <pc:sldMk cId="1702252330" sldId="297"/>
        </pc:sldMkLst>
      </pc:sldChg>
      <pc:sldChg chg="add del">
        <pc:chgData name="Daniel Khashabi" userId="62390808-c838-45e6-be59-d6fd0d208bc8" providerId="ADAL" clId="{19A97A65-FB7E-DC4C-8433-B675572D5E70}" dt="2023-02-13T20:25:46.173" v="2768" actId="2696"/>
        <pc:sldMkLst>
          <pc:docMk/>
          <pc:sldMk cId="2157296991" sldId="298"/>
        </pc:sldMkLst>
      </pc:sldChg>
      <pc:sldChg chg="add del ord modNotes">
        <pc:chgData name="Daniel Khashabi" userId="62390808-c838-45e6-be59-d6fd0d208bc8" providerId="ADAL" clId="{19A97A65-FB7E-DC4C-8433-B675572D5E70}" dt="2023-02-22T17:58:30.299" v="9801"/>
        <pc:sldMkLst>
          <pc:docMk/>
          <pc:sldMk cId="3825634091" sldId="298"/>
        </pc:sldMkLst>
        <pc:spChg chg="add mod ord">
          <ac:chgData name="Daniel Khashabi" userId="62390808-c838-45e6-be59-d6fd0d208bc8" providerId="ADAL" clId="{19A97A65-FB7E-DC4C-8433-B675572D5E70}" dt="2023-02-13T20:34:32.651" v="2967" actId="20577"/>
          <ac:spMkLst>
            <pc:docMk/>
            <pc:sldMk cId="3825634091" sldId="298"/>
            <ac:spMk id="2" creationId="{C6BD1476-72A1-93E3-F109-F83481EDC5B5}"/>
          </ac:spMkLst>
        </pc:spChg>
        <pc:spChg chg="add del mod ord">
          <ac:chgData name="Daniel Khashabi" userId="62390808-c838-45e6-be59-d6fd0d208bc8" providerId="ADAL" clId="{19A97A65-FB7E-DC4C-8433-B675572D5E70}" dt="2023-02-13T20:34:53.034" v="2983" actId="478"/>
          <ac:spMkLst>
            <pc:docMk/>
            <pc:sldMk cId="3825634091" sldId="298"/>
            <ac:spMk id="3" creationId="{94BA8864-D2F0-9B6F-0CAD-FE3DAC79B5BD}"/>
          </ac:spMkLst>
        </pc:spChg>
        <pc:spChg chg="add mod ord">
          <ac:chgData name="Daniel Khashabi" userId="62390808-c838-45e6-be59-d6fd0d208bc8" providerId="ADAL" clId="{19A97A65-FB7E-DC4C-8433-B675572D5E70}" dt="2023-02-13T20:34:24.829" v="2941" actId="700"/>
          <ac:spMkLst>
            <pc:docMk/>
            <pc:sldMk cId="3825634091" sldId="298"/>
            <ac:spMk id="4" creationId="{DB015B97-CF38-FAC0-65B6-C5216EED9895}"/>
          </ac:spMkLst>
        </pc:spChg>
        <pc:picChg chg="mod">
          <ac:chgData name="Daniel Khashabi" userId="62390808-c838-45e6-be59-d6fd0d208bc8" providerId="ADAL" clId="{19A97A65-FB7E-DC4C-8433-B675572D5E70}" dt="2023-02-13T20:34:18.233" v="2940" actId="1076"/>
          <ac:picMkLst>
            <pc:docMk/>
            <pc:sldMk cId="3825634091" sldId="298"/>
            <ac:picMk id="336" creationId="{00000000-0000-0000-0000-000000000000}"/>
          </ac:picMkLst>
        </pc:picChg>
      </pc:sldChg>
      <pc:sldChg chg="add modNotes">
        <pc:chgData name="Daniel Khashabi" userId="62390808-c838-45e6-be59-d6fd0d208bc8" providerId="ADAL" clId="{19A97A65-FB7E-DC4C-8433-B675572D5E70}" dt="2023-02-22T17:58:30.299" v="9801"/>
        <pc:sldMkLst>
          <pc:docMk/>
          <pc:sldMk cId="614313666" sldId="299"/>
        </pc:sldMkLst>
      </pc:sldChg>
      <pc:sldChg chg="add del modNotes">
        <pc:chgData name="Daniel Khashabi" userId="62390808-c838-45e6-be59-d6fd0d208bc8" providerId="ADAL" clId="{19A97A65-FB7E-DC4C-8433-B675572D5E70}" dt="2023-02-22T14:58:32.640" v="8338" actId="2696"/>
        <pc:sldMkLst>
          <pc:docMk/>
          <pc:sldMk cId="3985329444" sldId="299"/>
        </pc:sldMkLst>
      </pc:sldChg>
      <pc:sldChg chg="modSp add">
        <pc:chgData name="Daniel Khashabi" userId="62390808-c838-45e6-be59-d6fd0d208bc8" providerId="ADAL" clId="{19A97A65-FB7E-DC4C-8433-B675572D5E70}" dt="2023-02-22T18:45:37.835" v="10482"/>
        <pc:sldMkLst>
          <pc:docMk/>
          <pc:sldMk cId="0" sldId="300"/>
        </pc:sldMkLst>
        <pc:spChg chg="mod">
          <ac:chgData name="Daniel Khashabi" userId="62390808-c838-45e6-be59-d6fd0d208bc8" providerId="ADAL" clId="{19A97A65-FB7E-DC4C-8433-B675572D5E70}" dt="2023-02-22T18:45:37.835" v="10482"/>
          <ac:spMkLst>
            <pc:docMk/>
            <pc:sldMk cId="0" sldId="300"/>
            <ac:spMk id="2" creationId="{00000000-0000-0000-0000-000000000000}"/>
          </ac:spMkLst>
        </pc:spChg>
        <pc:spChg chg="mod">
          <ac:chgData name="Daniel Khashabi" userId="62390808-c838-45e6-be59-d6fd0d208bc8" providerId="ADAL" clId="{19A97A65-FB7E-DC4C-8433-B675572D5E70}" dt="2023-02-22T18:45:37.835" v="10482"/>
          <ac:spMkLst>
            <pc:docMk/>
            <pc:sldMk cId="0" sldId="300"/>
            <ac:spMk id="3" creationId="{00000000-0000-0000-0000-000000000000}"/>
          </ac:spMkLst>
        </pc:spChg>
        <pc:spChg chg="mod">
          <ac:chgData name="Daniel Khashabi" userId="62390808-c838-45e6-be59-d6fd0d208bc8" providerId="ADAL" clId="{19A97A65-FB7E-DC4C-8433-B675572D5E70}" dt="2023-02-22T18:45:37.835" v="10482"/>
          <ac:spMkLst>
            <pc:docMk/>
            <pc:sldMk cId="0" sldId="300"/>
            <ac:spMk id="4" creationId="{00000000-0000-0000-0000-000000000000}"/>
          </ac:spMkLst>
        </pc:spChg>
      </pc:sldChg>
      <pc:sldChg chg="addSp modSp mod modNotes">
        <pc:chgData name="Daniel Khashabi" userId="62390808-c838-45e6-be59-d6fd0d208bc8" providerId="ADAL" clId="{19A97A65-FB7E-DC4C-8433-B675572D5E70}" dt="2023-02-22T17:58:30.299" v="9801"/>
        <pc:sldMkLst>
          <pc:docMk/>
          <pc:sldMk cId="0" sldId="301"/>
        </pc:sldMkLst>
        <pc:spChg chg="mod">
          <ac:chgData name="Daniel Khashabi" userId="62390808-c838-45e6-be59-d6fd0d208bc8" providerId="ADAL" clId="{19A97A65-FB7E-DC4C-8433-B675572D5E70}" dt="2023-02-22T17:58:30.299" v="9801"/>
          <ac:spMkLst>
            <pc:docMk/>
            <pc:sldMk cId="0" sldId="301"/>
            <ac:spMk id="2" creationId="{83602E3B-62E7-EEAE-E8F3-5972D2C26242}"/>
          </ac:spMkLst>
        </pc:spChg>
        <pc:spChg chg="add mod">
          <ac:chgData name="Daniel Khashabi" userId="62390808-c838-45e6-be59-d6fd0d208bc8" providerId="ADAL" clId="{19A97A65-FB7E-DC4C-8433-B675572D5E70}" dt="2023-02-22T17:58:30.299" v="9801"/>
          <ac:spMkLst>
            <pc:docMk/>
            <pc:sldMk cId="0" sldId="301"/>
            <ac:spMk id="3" creationId="{63683C61-CDA1-61F7-C8D2-09CBFCD4CC06}"/>
          </ac:spMkLst>
        </pc:spChg>
      </pc:sldChg>
      <pc:sldChg chg="addSp delSp modSp add del mod">
        <pc:chgData name="Daniel Khashabi" userId="62390808-c838-45e6-be59-d6fd0d208bc8" providerId="ADAL" clId="{19A97A65-FB7E-DC4C-8433-B675572D5E70}" dt="2023-02-22T18:45:37.835" v="10482"/>
        <pc:sldMkLst>
          <pc:docMk/>
          <pc:sldMk cId="0" sldId="302"/>
        </pc:sldMkLst>
        <pc:spChg chg="mod">
          <ac:chgData name="Daniel Khashabi" userId="62390808-c838-45e6-be59-d6fd0d208bc8" providerId="ADAL" clId="{19A97A65-FB7E-DC4C-8433-B675572D5E70}" dt="2023-02-13T20:23:57.218" v="2749" actId="20577"/>
          <ac:spMkLst>
            <pc:docMk/>
            <pc:sldMk cId="0" sldId="302"/>
            <ac:spMk id="2" creationId="{183E2751-076A-27F4-5248-3BC1C4D2E554}"/>
          </ac:spMkLst>
        </pc:spChg>
        <pc:spChg chg="mod">
          <ac:chgData name="Daniel Khashabi" userId="62390808-c838-45e6-be59-d6fd0d208bc8" providerId="ADAL" clId="{19A97A65-FB7E-DC4C-8433-B675572D5E70}" dt="2023-02-22T18:45:37.835" v="10482"/>
          <ac:spMkLst>
            <pc:docMk/>
            <pc:sldMk cId="0" sldId="302"/>
            <ac:spMk id="3" creationId="{00000000-0000-0000-0000-000000000000}"/>
          </ac:spMkLst>
        </pc:spChg>
        <pc:spChg chg="mod">
          <ac:chgData name="Daniel Khashabi" userId="62390808-c838-45e6-be59-d6fd0d208bc8" providerId="ADAL" clId="{19A97A65-FB7E-DC4C-8433-B675572D5E70}" dt="2023-02-13T20:24:20.684" v="2754" actId="21"/>
          <ac:spMkLst>
            <pc:docMk/>
            <pc:sldMk cId="0" sldId="302"/>
            <ac:spMk id="3" creationId="{4D2A74DA-A52B-6C41-9C21-513666667949}"/>
          </ac:spMkLst>
        </pc:spChg>
        <pc:spChg chg="mod">
          <ac:chgData name="Daniel Khashabi" userId="62390808-c838-45e6-be59-d6fd0d208bc8" providerId="ADAL" clId="{19A97A65-FB7E-DC4C-8433-B675572D5E70}" dt="2023-02-22T18:45:37.835" v="10482"/>
          <ac:spMkLst>
            <pc:docMk/>
            <pc:sldMk cId="0" sldId="302"/>
            <ac:spMk id="4" creationId="{00000000-0000-0000-0000-000000000000}"/>
          </ac:spMkLst>
        </pc:spChg>
        <pc:spChg chg="mod">
          <ac:chgData name="Daniel Khashabi" userId="62390808-c838-45e6-be59-d6fd0d208bc8" providerId="ADAL" clId="{19A97A65-FB7E-DC4C-8433-B675572D5E70}" dt="2023-02-22T18:45:37.835" v="10482"/>
          <ac:spMkLst>
            <pc:docMk/>
            <pc:sldMk cId="0" sldId="302"/>
            <ac:spMk id="5" creationId="{00000000-0000-0000-0000-000000000000}"/>
          </ac:spMkLst>
        </pc:spChg>
        <pc:spChg chg="mod">
          <ac:chgData name="Daniel Khashabi" userId="62390808-c838-45e6-be59-d6fd0d208bc8" providerId="ADAL" clId="{19A97A65-FB7E-DC4C-8433-B675572D5E70}" dt="2023-02-22T17:58:30.299" v="9801"/>
          <ac:spMkLst>
            <pc:docMk/>
            <pc:sldMk cId="0" sldId="302"/>
            <ac:spMk id="6" creationId="{00000000-0000-0000-0000-000000000000}"/>
          </ac:spMkLst>
        </pc:spChg>
        <pc:spChg chg="add mod">
          <ac:chgData name="Daniel Khashabi" userId="62390808-c838-45e6-be59-d6fd0d208bc8" providerId="ADAL" clId="{19A97A65-FB7E-DC4C-8433-B675572D5E70}" dt="2023-02-22T16:24:05.175" v="9045"/>
          <ac:spMkLst>
            <pc:docMk/>
            <pc:sldMk cId="0" sldId="302"/>
            <ac:spMk id="7" creationId="{197A6E4F-AA63-BF3F-50A6-196BB5A634E5}"/>
          </ac:spMkLst>
        </pc:spChg>
        <pc:spChg chg="mod">
          <ac:chgData name="Daniel Khashabi" userId="62390808-c838-45e6-be59-d6fd0d208bc8" providerId="ADAL" clId="{19A97A65-FB7E-DC4C-8433-B675572D5E70}" dt="2023-02-13T18:52:58.491" v="987"/>
          <ac:spMkLst>
            <pc:docMk/>
            <pc:sldMk cId="0" sldId="302"/>
            <ac:spMk id="357" creationId="{00000000-0000-0000-0000-000000000000}"/>
          </ac:spMkLst>
        </pc:spChg>
        <pc:spChg chg="del mod">
          <ac:chgData name="Daniel Khashabi" userId="62390808-c838-45e6-be59-d6fd0d208bc8" providerId="ADAL" clId="{19A97A65-FB7E-DC4C-8433-B675572D5E70}" dt="2023-02-13T20:24:04.275" v="2752" actId="478"/>
          <ac:spMkLst>
            <pc:docMk/>
            <pc:sldMk cId="0" sldId="302"/>
            <ac:spMk id="358" creationId="{00000000-0000-0000-0000-000000000000}"/>
          </ac:spMkLst>
        </pc:spChg>
        <pc:picChg chg="mod">
          <ac:chgData name="Daniel Khashabi" userId="62390808-c838-45e6-be59-d6fd0d208bc8" providerId="ADAL" clId="{19A97A65-FB7E-DC4C-8433-B675572D5E70}" dt="2023-02-13T20:24:01.714" v="2750" actId="1076"/>
          <ac:picMkLst>
            <pc:docMk/>
            <pc:sldMk cId="0" sldId="302"/>
            <ac:picMk id="356" creationId="{00000000-0000-0000-0000-000000000000}"/>
          </ac:picMkLst>
        </pc:picChg>
      </pc:sldChg>
      <pc:sldChg chg="delSp add mod ord modNotes">
        <pc:chgData name="Daniel Khashabi" userId="62390808-c838-45e6-be59-d6fd0d208bc8" providerId="ADAL" clId="{19A97A65-FB7E-DC4C-8433-B675572D5E70}" dt="2023-02-22T17:58:30.299" v="9801"/>
        <pc:sldMkLst>
          <pc:docMk/>
          <pc:sldMk cId="856081352" sldId="303"/>
        </pc:sldMkLst>
        <pc:spChg chg="del">
          <ac:chgData name="Daniel Khashabi" userId="62390808-c838-45e6-be59-d6fd0d208bc8" providerId="ADAL" clId="{19A97A65-FB7E-DC4C-8433-B675572D5E70}" dt="2023-02-22T03:58:21.317" v="6784" actId="478"/>
          <ac:spMkLst>
            <pc:docMk/>
            <pc:sldMk cId="856081352" sldId="303"/>
            <ac:spMk id="2" creationId="{72C596A6-38A4-249E-B373-4FC13FDB819F}"/>
          </ac:spMkLst>
        </pc:spChg>
        <pc:spChg chg="del">
          <ac:chgData name="Daniel Khashabi" userId="62390808-c838-45e6-be59-d6fd0d208bc8" providerId="ADAL" clId="{19A97A65-FB7E-DC4C-8433-B675572D5E70}" dt="2023-02-22T03:58:19.014" v="6783" actId="478"/>
          <ac:spMkLst>
            <pc:docMk/>
            <pc:sldMk cId="856081352" sldId="303"/>
            <ac:spMk id="3" creationId="{EFA16A39-1D90-F745-46DA-C47F7AC87F37}"/>
          </ac:spMkLst>
        </pc:spChg>
      </pc:sldChg>
      <pc:sldChg chg="modSp add del">
        <pc:chgData name="Daniel Khashabi" userId="62390808-c838-45e6-be59-d6fd0d208bc8" providerId="ADAL" clId="{19A97A65-FB7E-DC4C-8433-B675572D5E70}" dt="2023-02-22T14:52:09.481" v="8215" actId="2696"/>
        <pc:sldMkLst>
          <pc:docMk/>
          <pc:sldMk cId="1298121465" sldId="304"/>
        </pc:sldMkLst>
        <pc:spChg chg="mod">
          <ac:chgData name="Daniel Khashabi" userId="62390808-c838-45e6-be59-d6fd0d208bc8" providerId="ADAL" clId="{19A97A65-FB7E-DC4C-8433-B675572D5E70}" dt="2023-02-22T13:48:49.813" v="7938"/>
          <ac:spMkLst>
            <pc:docMk/>
            <pc:sldMk cId="1298121465" sldId="304"/>
            <ac:spMk id="5" creationId="{00000000-0000-0000-0000-000000000000}"/>
          </ac:spMkLst>
        </pc:spChg>
        <pc:spChg chg="mod">
          <ac:chgData name="Daniel Khashabi" userId="62390808-c838-45e6-be59-d6fd0d208bc8" providerId="ADAL" clId="{19A97A65-FB7E-DC4C-8433-B675572D5E70}" dt="2023-02-22T13:48:49.813" v="7938"/>
          <ac:spMkLst>
            <pc:docMk/>
            <pc:sldMk cId="1298121465" sldId="304"/>
            <ac:spMk id="6" creationId="{00000000-0000-0000-0000-000000000000}"/>
          </ac:spMkLst>
        </pc:spChg>
      </pc:sldChg>
      <pc:sldChg chg="modSp add">
        <pc:chgData name="Daniel Khashabi" userId="62390808-c838-45e6-be59-d6fd0d208bc8" providerId="ADAL" clId="{19A97A65-FB7E-DC4C-8433-B675572D5E70}" dt="2023-02-22T17:58:30.299" v="9801"/>
        <pc:sldMkLst>
          <pc:docMk/>
          <pc:sldMk cId="3539864448" sldId="304"/>
        </pc:sldMkLst>
        <pc:spChg chg="mod">
          <ac:chgData name="Daniel Khashabi" userId="62390808-c838-45e6-be59-d6fd0d208bc8" providerId="ADAL" clId="{19A97A65-FB7E-DC4C-8433-B675572D5E70}" dt="2023-02-22T17:58:30.299" v="9801"/>
          <ac:spMkLst>
            <pc:docMk/>
            <pc:sldMk cId="3539864448" sldId="304"/>
            <ac:spMk id="4"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5" creationId="{00000000-0000-0000-0000-000000000000}"/>
          </ac:spMkLst>
        </pc:spChg>
        <pc:spChg chg="mod">
          <ac:chgData name="Daniel Khashabi" userId="62390808-c838-45e6-be59-d6fd0d208bc8" providerId="ADAL" clId="{19A97A65-FB7E-DC4C-8433-B675572D5E70}" dt="2023-02-22T17:58:30.299" v="9801"/>
          <ac:spMkLst>
            <pc:docMk/>
            <pc:sldMk cId="3539864448" sldId="304"/>
            <ac:spMk id="6" creationId="{00000000-0000-0000-0000-000000000000}"/>
          </ac:spMkLst>
        </pc:spChg>
      </pc:sldChg>
      <pc:sldChg chg="modSp add del modNotes">
        <pc:chgData name="Daniel Khashabi" userId="62390808-c838-45e6-be59-d6fd0d208bc8" providerId="ADAL" clId="{19A97A65-FB7E-DC4C-8433-B675572D5E70}" dt="2023-02-22T03:17:21.247" v="6418" actId="2696"/>
        <pc:sldMkLst>
          <pc:docMk/>
          <pc:sldMk cId="49773371" sldId="305"/>
        </pc:sldMkLst>
        <pc:spChg chg="mod">
          <ac:chgData name="Daniel Khashabi" userId="62390808-c838-45e6-be59-d6fd0d208bc8" providerId="ADAL" clId="{19A97A65-FB7E-DC4C-8433-B675572D5E70}" dt="2023-02-22T01:44:26.233" v="5908"/>
          <ac:spMkLst>
            <pc:docMk/>
            <pc:sldMk cId="49773371" sldId="305"/>
            <ac:spMk id="113"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330968175" sldId="305"/>
        </pc:sldMkLst>
        <pc:spChg chg="mod">
          <ac:chgData name="Daniel Khashabi" userId="62390808-c838-45e6-be59-d6fd0d208bc8" providerId="ADAL" clId="{19A97A65-FB7E-DC4C-8433-B675572D5E70}" dt="2023-02-22T17:58:30.299" v="9801"/>
          <ac:spMkLst>
            <pc:docMk/>
            <pc:sldMk cId="330968175" sldId="305"/>
            <ac:spMk id="113"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06"/>
        </pc:sldMkLst>
        <pc:spChg chg="mod">
          <ac:chgData name="Daniel Khashabi" userId="62390808-c838-45e6-be59-d6fd0d208bc8" providerId="ADAL" clId="{19A97A65-FB7E-DC4C-8433-B675572D5E70}" dt="2023-02-22T18:45:37.835" v="10482"/>
          <ac:spMkLst>
            <pc:docMk/>
            <pc:sldMk cId="0" sldId="306"/>
            <ac:spMk id="3" creationId="{00000000-0000-0000-0000-000000000000}"/>
          </ac:spMkLst>
        </pc:spChg>
        <pc:spChg chg="mod">
          <ac:chgData name="Daniel Khashabi" userId="62390808-c838-45e6-be59-d6fd0d208bc8" providerId="ADAL" clId="{19A97A65-FB7E-DC4C-8433-B675572D5E70}" dt="2023-02-22T17:58:30.299" v="9801"/>
          <ac:spMkLst>
            <pc:docMk/>
            <pc:sldMk cId="0" sldId="306"/>
            <ac:spMk id="4" creationId="{00000000-0000-0000-0000-000000000000}"/>
          </ac:spMkLst>
        </pc:spChg>
        <pc:spChg chg="mod">
          <ac:chgData name="Daniel Khashabi" userId="62390808-c838-45e6-be59-d6fd0d208bc8" providerId="ADAL" clId="{19A97A65-FB7E-DC4C-8433-B675572D5E70}" dt="2023-02-22T18:45:37.835" v="10482"/>
          <ac:spMkLst>
            <pc:docMk/>
            <pc:sldMk cId="0" sldId="306"/>
            <ac:spMk id="5" creationId="{00000000-0000-0000-0000-000000000000}"/>
          </ac:spMkLst>
        </pc:spChg>
        <pc:spChg chg="mod">
          <ac:chgData name="Daniel Khashabi" userId="62390808-c838-45e6-be59-d6fd0d208bc8" providerId="ADAL" clId="{19A97A65-FB7E-DC4C-8433-B675572D5E70}" dt="2023-02-22T18:45:37.835" v="10482"/>
          <ac:spMkLst>
            <pc:docMk/>
            <pc:sldMk cId="0" sldId="306"/>
            <ac:spMk id="6" creationId="{00000000-0000-0000-0000-000000000000}"/>
          </ac:spMkLst>
        </pc:spChg>
        <pc:spChg chg="add mod">
          <ac:chgData name="Daniel Khashabi" userId="62390808-c838-45e6-be59-d6fd0d208bc8" providerId="ADAL" clId="{19A97A65-FB7E-DC4C-8433-B675572D5E70}" dt="2023-02-22T16:24:12.161" v="9047"/>
          <ac:spMkLst>
            <pc:docMk/>
            <pc:sldMk cId="0" sldId="306"/>
            <ac:spMk id="7" creationId="{0C03430B-737C-5718-B84E-7AF3F0579B90}"/>
          </ac:spMkLst>
        </pc:spChg>
      </pc:sldChg>
      <pc:sldChg chg="modSp add del">
        <pc:chgData name="Daniel Khashabi" userId="62390808-c838-45e6-be59-d6fd0d208bc8" providerId="ADAL" clId="{19A97A65-FB7E-DC4C-8433-B675572D5E70}" dt="2023-02-22T14:47:35.389" v="8138" actId="2696"/>
        <pc:sldMkLst>
          <pc:docMk/>
          <pc:sldMk cId="48254218" sldId="306"/>
        </pc:sldMkLst>
        <pc:spChg chg="mod">
          <ac:chgData name="Daniel Khashabi" userId="62390808-c838-45e6-be59-d6fd0d208bc8" providerId="ADAL" clId="{19A97A65-FB7E-DC4C-8433-B675572D5E70}" dt="2023-02-22T13:48:49.813" v="7938"/>
          <ac:spMkLst>
            <pc:docMk/>
            <pc:sldMk cId="48254218" sldId="306"/>
            <ac:spMk id="3" creationId="{00000000-0000-0000-0000-000000000000}"/>
          </ac:spMkLst>
        </pc:spChg>
        <pc:spChg chg="mod">
          <ac:chgData name="Daniel Khashabi" userId="62390808-c838-45e6-be59-d6fd0d208bc8" providerId="ADAL" clId="{19A97A65-FB7E-DC4C-8433-B675572D5E70}" dt="2023-02-22T13:48:49.813" v="7938"/>
          <ac:spMkLst>
            <pc:docMk/>
            <pc:sldMk cId="48254218" sldId="306"/>
            <ac:spMk id="4" creationId="{00000000-0000-0000-0000-000000000000}"/>
          </ac:spMkLst>
        </pc:spChg>
      </pc:sldChg>
      <pc:sldChg chg="modSp add mod">
        <pc:chgData name="Daniel Khashabi" userId="62390808-c838-45e6-be59-d6fd0d208bc8" providerId="ADAL" clId="{19A97A65-FB7E-DC4C-8433-B675572D5E70}" dt="2023-02-22T17:58:30.299" v="9801"/>
        <pc:sldMkLst>
          <pc:docMk/>
          <pc:sldMk cId="0" sldId="307"/>
        </pc:sldMkLst>
        <pc:spChg chg="mod">
          <ac:chgData name="Daniel Khashabi" userId="62390808-c838-45e6-be59-d6fd0d208bc8" providerId="ADAL" clId="{19A97A65-FB7E-DC4C-8433-B675572D5E70}" dt="2023-02-22T03:58:47.794" v="6787" actId="57"/>
          <ac:spMkLst>
            <pc:docMk/>
            <pc:sldMk cId="0" sldId="307"/>
            <ac:spMk id="2" creationId="{00000000-0000-0000-0000-000000000000}"/>
          </ac:spMkLst>
        </pc:spChg>
        <pc:spChg chg="mod">
          <ac:chgData name="Daniel Khashabi" userId="62390808-c838-45e6-be59-d6fd0d208bc8" providerId="ADAL" clId="{19A97A65-FB7E-DC4C-8433-B675572D5E70}" dt="2023-02-22T17:58:30.299" v="9801"/>
          <ac:spMkLst>
            <pc:docMk/>
            <pc:sldMk cId="0" sldId="307"/>
            <ac:spMk id="3" creationId="{00000000-0000-0000-0000-000000000000}"/>
          </ac:spMkLst>
        </pc:spChg>
        <pc:spChg chg="mod">
          <ac:chgData name="Daniel Khashabi" userId="62390808-c838-45e6-be59-d6fd0d208bc8" providerId="ADAL" clId="{19A97A65-FB7E-DC4C-8433-B675572D5E70}" dt="2023-02-22T03:54:39.943" v="6773"/>
          <ac:spMkLst>
            <pc:docMk/>
            <pc:sldMk cId="0" sldId="307"/>
            <ac:spMk id="7" creationId="{00000000-0000-0000-0000-000000000000}"/>
          </ac:spMkLst>
        </pc:spChg>
      </pc:sldChg>
      <pc:sldChg chg="add del">
        <pc:chgData name="Daniel Khashabi" userId="62390808-c838-45e6-be59-d6fd0d208bc8" providerId="ADAL" clId="{19A97A65-FB7E-DC4C-8433-B675572D5E70}" dt="2023-02-13T19:54:26.887" v="2424" actId="2696"/>
        <pc:sldMkLst>
          <pc:docMk/>
          <pc:sldMk cId="12655848" sldId="308"/>
        </pc:sldMkLst>
      </pc:sldChg>
      <pc:sldChg chg="addSp delSp modSp add mod ord modNotes">
        <pc:chgData name="Daniel Khashabi" userId="62390808-c838-45e6-be59-d6fd0d208bc8" providerId="ADAL" clId="{19A97A65-FB7E-DC4C-8433-B675572D5E70}" dt="2023-02-22T17:58:30.299" v="9801"/>
        <pc:sldMkLst>
          <pc:docMk/>
          <pc:sldMk cId="1332084147" sldId="308"/>
        </pc:sldMkLst>
        <pc:spChg chg="mod">
          <ac:chgData name="Daniel Khashabi" userId="62390808-c838-45e6-be59-d6fd0d208bc8" providerId="ADAL" clId="{19A97A65-FB7E-DC4C-8433-B675572D5E70}" dt="2023-02-22T17:58:30.299" v="9801"/>
          <ac:spMkLst>
            <pc:docMk/>
            <pc:sldMk cId="1332084147" sldId="308"/>
            <ac:spMk id="2" creationId="{4FDD13DC-D601-736A-31CE-8C0C8E297927}"/>
          </ac:spMkLst>
        </pc:spChg>
        <pc:spChg chg="add mod">
          <ac:chgData name="Daniel Khashabi" userId="62390808-c838-45e6-be59-d6fd0d208bc8" providerId="ADAL" clId="{19A97A65-FB7E-DC4C-8433-B675572D5E70}" dt="2023-02-13T19:55:25.049" v="2485" actId="478"/>
          <ac:spMkLst>
            <pc:docMk/>
            <pc:sldMk cId="1332084147" sldId="308"/>
            <ac:spMk id="5" creationId="{DF8CF568-8C32-9835-4140-7401FC3EDF1B}"/>
          </ac:spMkLst>
        </pc:spChg>
        <pc:spChg chg="add mod">
          <ac:chgData name="Daniel Khashabi" userId="62390808-c838-45e6-be59-d6fd0d208bc8" providerId="ADAL" clId="{19A97A65-FB7E-DC4C-8433-B675572D5E70}" dt="2023-02-22T17:58:30.299" v="9801"/>
          <ac:spMkLst>
            <pc:docMk/>
            <pc:sldMk cId="1332084147" sldId="308"/>
            <ac:spMk id="7" creationId="{9D247EF2-D539-904D-7D23-4F5C04046F24}"/>
          </ac:spMkLst>
        </pc:spChg>
        <pc:spChg chg="mod">
          <ac:chgData name="Daniel Khashabi" userId="62390808-c838-45e6-be59-d6fd0d208bc8" providerId="ADAL" clId="{19A97A65-FB7E-DC4C-8433-B675572D5E70}" dt="2023-02-13T19:54:46.797" v="2452" actId="20577"/>
          <ac:spMkLst>
            <pc:docMk/>
            <pc:sldMk cId="1332084147" sldId="308"/>
            <ac:spMk id="72" creationId="{00000000-0000-0000-0000-000000000000}"/>
          </ac:spMkLst>
        </pc:spChg>
        <pc:spChg chg="mod">
          <ac:chgData name="Daniel Khashabi" userId="62390808-c838-45e6-be59-d6fd0d208bc8" providerId="ADAL" clId="{19A97A65-FB7E-DC4C-8433-B675572D5E70}" dt="2023-02-13T19:55:30.757" v="2488" actId="12"/>
          <ac:spMkLst>
            <pc:docMk/>
            <pc:sldMk cId="1332084147" sldId="308"/>
            <ac:spMk id="73" creationId="{00000000-0000-0000-0000-000000000000}"/>
          </ac:spMkLst>
        </pc:spChg>
        <pc:spChg chg="del">
          <ac:chgData name="Daniel Khashabi" userId="62390808-c838-45e6-be59-d6fd0d208bc8" providerId="ADAL" clId="{19A97A65-FB7E-DC4C-8433-B675572D5E70}" dt="2023-02-13T19:55:25.049" v="2485" actId="478"/>
          <ac:spMkLst>
            <pc:docMk/>
            <pc:sldMk cId="1332084147" sldId="308"/>
            <ac:spMk id="74" creationId="{00000000-0000-0000-0000-000000000000}"/>
          </ac:spMkLst>
        </pc:spChg>
        <pc:picChg chg="mod">
          <ac:chgData name="Daniel Khashabi" userId="62390808-c838-45e6-be59-d6fd0d208bc8" providerId="ADAL" clId="{19A97A65-FB7E-DC4C-8433-B675572D5E70}" dt="2023-02-13T19:56:16.688" v="2503" actId="1076"/>
          <ac:picMkLst>
            <pc:docMk/>
            <pc:sldMk cId="1332084147" sldId="308"/>
            <ac:picMk id="4" creationId="{B96B1E2F-F697-BFD8-C328-4C2130F94C3C}"/>
          </ac:picMkLst>
        </pc:picChg>
      </pc:sldChg>
      <pc:sldChg chg="addSp modSp add">
        <pc:chgData name="Daniel Khashabi" userId="62390808-c838-45e6-be59-d6fd0d208bc8" providerId="ADAL" clId="{19A97A65-FB7E-DC4C-8433-B675572D5E70}" dt="2023-02-22T18:45:37.835" v="10482"/>
        <pc:sldMkLst>
          <pc:docMk/>
          <pc:sldMk cId="0" sldId="309"/>
        </pc:sldMkLst>
        <pc:spChg chg="mod">
          <ac:chgData name="Daniel Khashabi" userId="62390808-c838-45e6-be59-d6fd0d208bc8" providerId="ADAL" clId="{19A97A65-FB7E-DC4C-8433-B675572D5E70}" dt="2023-02-22T18:45:37.835" v="10482"/>
          <ac:spMkLst>
            <pc:docMk/>
            <pc:sldMk cId="0" sldId="309"/>
            <ac:spMk id="3" creationId="{00000000-0000-0000-0000-000000000000}"/>
          </ac:spMkLst>
        </pc:spChg>
        <pc:spChg chg="mod">
          <ac:chgData name="Daniel Khashabi" userId="62390808-c838-45e6-be59-d6fd0d208bc8" providerId="ADAL" clId="{19A97A65-FB7E-DC4C-8433-B675572D5E70}" dt="2023-02-22T18:45:37.835" v="10482"/>
          <ac:spMkLst>
            <pc:docMk/>
            <pc:sldMk cId="0" sldId="309"/>
            <ac:spMk id="4" creationId="{00000000-0000-0000-0000-000000000000}"/>
          </ac:spMkLst>
        </pc:spChg>
        <pc:spChg chg="mod">
          <ac:chgData name="Daniel Khashabi" userId="62390808-c838-45e6-be59-d6fd0d208bc8" providerId="ADAL" clId="{19A97A65-FB7E-DC4C-8433-B675572D5E70}" dt="2023-02-22T17:58:30.299" v="9801"/>
          <ac:spMkLst>
            <pc:docMk/>
            <pc:sldMk cId="0" sldId="309"/>
            <ac:spMk id="5" creationId="{00000000-0000-0000-0000-000000000000}"/>
          </ac:spMkLst>
        </pc:spChg>
        <pc:spChg chg="mod">
          <ac:chgData name="Daniel Khashabi" userId="62390808-c838-45e6-be59-d6fd0d208bc8" providerId="ADAL" clId="{19A97A65-FB7E-DC4C-8433-B675572D5E70}" dt="2023-02-22T17:58:30.299" v="9801"/>
          <ac:spMkLst>
            <pc:docMk/>
            <pc:sldMk cId="0" sldId="309"/>
            <ac:spMk id="6" creationId="{00000000-0000-0000-0000-000000000000}"/>
          </ac:spMkLst>
        </pc:spChg>
        <pc:spChg chg="mod">
          <ac:chgData name="Daniel Khashabi" userId="62390808-c838-45e6-be59-d6fd0d208bc8" providerId="ADAL" clId="{19A97A65-FB7E-DC4C-8433-B675572D5E70}" dt="2023-02-22T18:45:37.835" v="10482"/>
          <ac:spMkLst>
            <pc:docMk/>
            <pc:sldMk cId="0" sldId="309"/>
            <ac:spMk id="7" creationId="{00000000-0000-0000-0000-000000000000}"/>
          </ac:spMkLst>
        </pc:spChg>
        <pc:spChg chg="add mod">
          <ac:chgData name="Daniel Khashabi" userId="62390808-c838-45e6-be59-d6fd0d208bc8" providerId="ADAL" clId="{19A97A65-FB7E-DC4C-8433-B675572D5E70}" dt="2023-02-22T16:24:18.591" v="9050"/>
          <ac:spMkLst>
            <pc:docMk/>
            <pc:sldMk cId="0" sldId="309"/>
            <ac:spMk id="8" creationId="{AE99F48C-FD71-DED9-7C7D-7942D00F954F}"/>
          </ac:spMkLst>
        </pc:spChg>
      </pc:sldChg>
      <pc:sldChg chg="add del">
        <pc:chgData name="Daniel Khashabi" userId="62390808-c838-45e6-be59-d6fd0d208bc8" providerId="ADAL" clId="{19A97A65-FB7E-DC4C-8433-B675572D5E70}" dt="2023-02-13T19:51:58.654" v="2259" actId="2696"/>
        <pc:sldMkLst>
          <pc:docMk/>
          <pc:sldMk cId="3663351259" sldId="309"/>
        </pc:sldMkLst>
      </pc:sldChg>
      <pc:sldChg chg="modSp add del">
        <pc:chgData name="Daniel Khashabi" userId="62390808-c838-45e6-be59-d6fd0d208bc8" providerId="ADAL" clId="{19A97A65-FB7E-DC4C-8433-B675572D5E70}" dt="2023-02-22T14:47:21.165" v="8135" actId="2696"/>
        <pc:sldMkLst>
          <pc:docMk/>
          <pc:sldMk cId="4274054813" sldId="309"/>
        </pc:sldMkLst>
        <pc:spChg chg="mod">
          <ac:chgData name="Daniel Khashabi" userId="62390808-c838-45e6-be59-d6fd0d208bc8" providerId="ADAL" clId="{19A97A65-FB7E-DC4C-8433-B675572D5E70}" dt="2023-02-22T13:48:49.813" v="7938"/>
          <ac:spMkLst>
            <pc:docMk/>
            <pc:sldMk cId="4274054813" sldId="309"/>
            <ac:spMk id="2" creationId="{00000000-0000-0000-0000-000000000000}"/>
          </ac:spMkLst>
        </pc:spChg>
        <pc:spChg chg="mod">
          <ac:chgData name="Daniel Khashabi" userId="62390808-c838-45e6-be59-d6fd0d208bc8" providerId="ADAL" clId="{19A97A65-FB7E-DC4C-8433-B675572D5E70}" dt="2023-02-22T13:48:49.813" v="7938"/>
          <ac:spMkLst>
            <pc:docMk/>
            <pc:sldMk cId="4274054813" sldId="309"/>
            <ac:spMk id="6" creationId="{00000000-0000-0000-0000-000000000000}"/>
          </ac:spMkLst>
        </pc:spChg>
      </pc:sldChg>
      <pc:sldChg chg="addSp modSp add del">
        <pc:chgData name="Daniel Khashabi" userId="62390808-c838-45e6-be59-d6fd0d208bc8" providerId="ADAL" clId="{19A97A65-FB7E-DC4C-8433-B675572D5E70}" dt="2023-02-22T18:45:37.835" v="10482"/>
        <pc:sldMkLst>
          <pc:docMk/>
          <pc:sldMk cId="0" sldId="310"/>
        </pc:sldMkLst>
        <pc:spChg chg="mod">
          <ac:chgData name="Daniel Khashabi" userId="62390808-c838-45e6-be59-d6fd0d208bc8" providerId="ADAL" clId="{19A97A65-FB7E-DC4C-8433-B675572D5E70}" dt="2023-02-22T18:45:37.835" v="10482"/>
          <ac:spMkLst>
            <pc:docMk/>
            <pc:sldMk cId="0" sldId="310"/>
            <ac:spMk id="3" creationId="{00000000-0000-0000-0000-000000000000}"/>
          </ac:spMkLst>
        </pc:spChg>
        <pc:spChg chg="mod">
          <ac:chgData name="Daniel Khashabi" userId="62390808-c838-45e6-be59-d6fd0d208bc8" providerId="ADAL" clId="{19A97A65-FB7E-DC4C-8433-B675572D5E70}" dt="2023-02-22T18:45:37.835" v="10482"/>
          <ac:spMkLst>
            <pc:docMk/>
            <pc:sldMk cId="0" sldId="310"/>
            <ac:spMk id="4" creationId="{00000000-0000-0000-0000-000000000000}"/>
          </ac:spMkLst>
        </pc:spChg>
        <pc:spChg chg="add mod">
          <ac:chgData name="Daniel Khashabi" userId="62390808-c838-45e6-be59-d6fd0d208bc8" providerId="ADAL" clId="{19A97A65-FB7E-DC4C-8433-B675572D5E70}" dt="2023-02-22T16:24:19.697" v="9051"/>
          <ac:spMkLst>
            <pc:docMk/>
            <pc:sldMk cId="0" sldId="310"/>
            <ac:spMk id="5" creationId="{AA3E903E-7A7A-B05E-E582-D38B8844DFA7}"/>
          </ac:spMkLst>
        </pc:spChg>
      </pc:sldChg>
      <pc:sldChg chg="modSp add del">
        <pc:chgData name="Daniel Khashabi" userId="62390808-c838-45e6-be59-d6fd0d208bc8" providerId="ADAL" clId="{19A97A65-FB7E-DC4C-8433-B675572D5E70}" dt="2023-02-22T14:47:15.943" v="8134" actId="2696"/>
        <pc:sldMkLst>
          <pc:docMk/>
          <pc:sldMk cId="2210459356" sldId="310"/>
        </pc:sldMkLst>
        <pc:spChg chg="mod">
          <ac:chgData name="Daniel Khashabi" userId="62390808-c838-45e6-be59-d6fd0d208bc8" providerId="ADAL" clId="{19A97A65-FB7E-DC4C-8433-B675572D5E70}" dt="2023-02-22T13:48:49.813" v="7938"/>
          <ac:spMkLst>
            <pc:docMk/>
            <pc:sldMk cId="2210459356" sldId="310"/>
            <ac:spMk id="8" creationId="{00000000-0000-0000-0000-000000000000}"/>
          </ac:spMkLst>
        </pc:spChg>
        <pc:spChg chg="mod">
          <ac:chgData name="Daniel Khashabi" userId="62390808-c838-45e6-be59-d6fd0d208bc8" providerId="ADAL" clId="{19A97A65-FB7E-DC4C-8433-B675572D5E70}" dt="2023-02-22T13:48:49.813" v="7938"/>
          <ac:spMkLst>
            <pc:docMk/>
            <pc:sldMk cId="2210459356" sldId="310"/>
            <ac:spMk id="9" creationId="{00000000-0000-0000-0000-000000000000}"/>
          </ac:spMkLst>
        </pc:spChg>
      </pc:sldChg>
      <pc:sldChg chg="addSp modSp add del mod">
        <pc:chgData name="Daniel Khashabi" userId="62390808-c838-45e6-be59-d6fd0d208bc8" providerId="ADAL" clId="{19A97A65-FB7E-DC4C-8433-B675572D5E70}" dt="2023-02-22T18:45:37.835" v="10482"/>
        <pc:sldMkLst>
          <pc:docMk/>
          <pc:sldMk cId="0" sldId="311"/>
        </pc:sldMkLst>
        <pc:spChg chg="mod">
          <ac:chgData name="Daniel Khashabi" userId="62390808-c838-45e6-be59-d6fd0d208bc8" providerId="ADAL" clId="{19A97A65-FB7E-DC4C-8433-B675572D5E70}" dt="2023-02-22T18:45:37.835" v="10482"/>
          <ac:spMkLst>
            <pc:docMk/>
            <pc:sldMk cId="0" sldId="311"/>
            <ac:spMk id="3" creationId="{00000000-0000-0000-0000-000000000000}"/>
          </ac:spMkLst>
        </pc:spChg>
        <pc:spChg chg="mod">
          <ac:chgData name="Daniel Khashabi" userId="62390808-c838-45e6-be59-d6fd0d208bc8" providerId="ADAL" clId="{19A97A65-FB7E-DC4C-8433-B675572D5E70}" dt="2023-02-22T18:45:37.835" v="10482"/>
          <ac:spMkLst>
            <pc:docMk/>
            <pc:sldMk cId="0" sldId="311"/>
            <ac:spMk id="4" creationId="{00000000-0000-0000-0000-000000000000}"/>
          </ac:spMkLst>
        </pc:spChg>
        <pc:spChg chg="mod">
          <ac:chgData name="Daniel Khashabi" userId="62390808-c838-45e6-be59-d6fd0d208bc8" providerId="ADAL" clId="{19A97A65-FB7E-DC4C-8433-B675572D5E70}" dt="2023-02-22T17:58:30.299" v="9801"/>
          <ac:spMkLst>
            <pc:docMk/>
            <pc:sldMk cId="0" sldId="311"/>
            <ac:spMk id="5" creationId="{00000000-0000-0000-0000-000000000000}"/>
          </ac:spMkLst>
        </pc:spChg>
        <pc:spChg chg="mod">
          <ac:chgData name="Daniel Khashabi" userId="62390808-c838-45e6-be59-d6fd0d208bc8" providerId="ADAL" clId="{19A97A65-FB7E-DC4C-8433-B675572D5E70}" dt="2023-02-22T17:58:30.299" v="9801"/>
          <ac:spMkLst>
            <pc:docMk/>
            <pc:sldMk cId="0" sldId="311"/>
            <ac:spMk id="6" creationId="{00000000-0000-0000-0000-000000000000}"/>
          </ac:spMkLst>
        </pc:spChg>
        <pc:spChg chg="mod">
          <ac:chgData name="Daniel Khashabi" userId="62390808-c838-45e6-be59-d6fd0d208bc8" providerId="ADAL" clId="{19A97A65-FB7E-DC4C-8433-B675572D5E70}" dt="2023-02-22T17:58:30.299" v="9801"/>
          <ac:spMkLst>
            <pc:docMk/>
            <pc:sldMk cId="0" sldId="311"/>
            <ac:spMk id="7" creationId="{00000000-0000-0000-0000-000000000000}"/>
          </ac:spMkLst>
        </pc:spChg>
        <pc:spChg chg="mod">
          <ac:chgData name="Daniel Khashabi" userId="62390808-c838-45e6-be59-d6fd0d208bc8" providerId="ADAL" clId="{19A97A65-FB7E-DC4C-8433-B675572D5E70}" dt="2023-02-22T18:45:37.835" v="10482"/>
          <ac:spMkLst>
            <pc:docMk/>
            <pc:sldMk cId="0" sldId="311"/>
            <ac:spMk id="8" creationId="{00000000-0000-0000-0000-000000000000}"/>
          </ac:spMkLst>
        </pc:spChg>
        <pc:spChg chg="add mod">
          <ac:chgData name="Daniel Khashabi" userId="62390808-c838-45e6-be59-d6fd0d208bc8" providerId="ADAL" clId="{19A97A65-FB7E-DC4C-8433-B675572D5E70}" dt="2023-02-22T16:24:21.028" v="9052"/>
          <ac:spMkLst>
            <pc:docMk/>
            <pc:sldMk cId="0" sldId="311"/>
            <ac:spMk id="9" creationId="{53AA2301-84D7-E1CA-5D59-B6BAAA9B14CA}"/>
          </ac:spMkLst>
        </pc:spChg>
        <pc:grpChg chg="mod">
          <ac:chgData name="Daniel Khashabi" userId="62390808-c838-45e6-be59-d6fd0d208bc8" providerId="ADAL" clId="{19A97A65-FB7E-DC4C-8433-B675572D5E70}" dt="2023-02-22T01:55:54.695" v="6095" actId="1076"/>
          <ac:grpSpMkLst>
            <pc:docMk/>
            <pc:sldMk cId="0" sldId="311"/>
            <ac:grpSpMk id="4" creationId="{00000000-0000-0000-0000-000000000000}"/>
          </ac:grpSpMkLst>
        </pc:grpChg>
      </pc:sldChg>
      <pc:sldChg chg="modSp mod modShow">
        <pc:chgData name="Daniel Khashabi" userId="62390808-c838-45e6-be59-d6fd0d208bc8" providerId="ADAL" clId="{19A97A65-FB7E-DC4C-8433-B675572D5E70}" dt="2023-02-23T16:17:57.676" v="10712" actId="729"/>
        <pc:sldMkLst>
          <pc:docMk/>
          <pc:sldMk cId="3260301037" sldId="312"/>
        </pc:sldMkLst>
        <pc:spChg chg="mod">
          <ac:chgData name="Daniel Khashabi" userId="62390808-c838-45e6-be59-d6fd0d208bc8" providerId="ADAL" clId="{19A97A65-FB7E-DC4C-8433-B675572D5E70}" dt="2023-02-23T16:17:54.358" v="10711" actId="20577"/>
          <ac:spMkLst>
            <pc:docMk/>
            <pc:sldMk cId="3260301037" sldId="312"/>
            <ac:spMk id="3" creationId="{2BAE67F7-BFC3-5C68-93F5-C23BA66F363E}"/>
          </ac:spMkLst>
        </pc:spChg>
      </pc:sldChg>
      <pc:sldChg chg="addSp modSp add">
        <pc:chgData name="Daniel Khashabi" userId="62390808-c838-45e6-be59-d6fd0d208bc8" providerId="ADAL" clId="{19A97A65-FB7E-DC4C-8433-B675572D5E70}" dt="2023-02-22T18:45:37.835" v="10482"/>
        <pc:sldMkLst>
          <pc:docMk/>
          <pc:sldMk cId="0" sldId="313"/>
        </pc:sldMkLst>
        <pc:spChg chg="mod">
          <ac:chgData name="Daniel Khashabi" userId="62390808-c838-45e6-be59-d6fd0d208bc8" providerId="ADAL" clId="{19A97A65-FB7E-DC4C-8433-B675572D5E70}" dt="2023-02-22T18:45:37.835" v="10482"/>
          <ac:spMkLst>
            <pc:docMk/>
            <pc:sldMk cId="0" sldId="313"/>
            <ac:spMk id="3" creationId="{00000000-0000-0000-0000-000000000000}"/>
          </ac:spMkLst>
        </pc:spChg>
        <pc:spChg chg="mod">
          <ac:chgData name="Daniel Khashabi" userId="62390808-c838-45e6-be59-d6fd0d208bc8" providerId="ADAL" clId="{19A97A65-FB7E-DC4C-8433-B675572D5E70}" dt="2023-02-22T17:58:30.299" v="9801"/>
          <ac:spMkLst>
            <pc:docMk/>
            <pc:sldMk cId="0" sldId="313"/>
            <ac:spMk id="4" creationId="{00000000-0000-0000-0000-000000000000}"/>
          </ac:spMkLst>
        </pc:spChg>
        <pc:spChg chg="mod">
          <ac:chgData name="Daniel Khashabi" userId="62390808-c838-45e6-be59-d6fd0d208bc8" providerId="ADAL" clId="{19A97A65-FB7E-DC4C-8433-B675572D5E70}" dt="2023-02-22T17:58:30.299" v="9801"/>
          <ac:spMkLst>
            <pc:docMk/>
            <pc:sldMk cId="0" sldId="313"/>
            <ac:spMk id="5" creationId="{00000000-0000-0000-0000-000000000000}"/>
          </ac:spMkLst>
        </pc:spChg>
        <pc:spChg chg="mod">
          <ac:chgData name="Daniel Khashabi" userId="62390808-c838-45e6-be59-d6fd0d208bc8" providerId="ADAL" clId="{19A97A65-FB7E-DC4C-8433-B675572D5E70}" dt="2023-02-22T17:58:30.299" v="9801"/>
          <ac:spMkLst>
            <pc:docMk/>
            <pc:sldMk cId="0" sldId="313"/>
            <ac:spMk id="6" creationId="{00000000-0000-0000-0000-000000000000}"/>
          </ac:spMkLst>
        </pc:spChg>
        <pc:spChg chg="mod">
          <ac:chgData name="Daniel Khashabi" userId="62390808-c838-45e6-be59-d6fd0d208bc8" providerId="ADAL" clId="{19A97A65-FB7E-DC4C-8433-B675572D5E70}" dt="2023-02-22T18:45:37.835" v="10482"/>
          <ac:spMkLst>
            <pc:docMk/>
            <pc:sldMk cId="0" sldId="313"/>
            <ac:spMk id="7" creationId="{00000000-0000-0000-0000-000000000000}"/>
          </ac:spMkLst>
        </pc:spChg>
        <pc:spChg chg="mod">
          <ac:chgData name="Daniel Khashabi" userId="62390808-c838-45e6-be59-d6fd0d208bc8" providerId="ADAL" clId="{19A97A65-FB7E-DC4C-8433-B675572D5E70}" dt="2023-02-22T18:45:37.835" v="10482"/>
          <ac:spMkLst>
            <pc:docMk/>
            <pc:sldMk cId="0" sldId="313"/>
            <ac:spMk id="8" creationId="{00000000-0000-0000-0000-000000000000}"/>
          </ac:spMkLst>
        </pc:spChg>
        <pc:spChg chg="mod">
          <ac:chgData name="Daniel Khashabi" userId="62390808-c838-45e6-be59-d6fd0d208bc8" providerId="ADAL" clId="{19A97A65-FB7E-DC4C-8433-B675572D5E70}" dt="2023-02-22T18:45:37.835" v="10482"/>
          <ac:spMkLst>
            <pc:docMk/>
            <pc:sldMk cId="0" sldId="313"/>
            <ac:spMk id="9" creationId="{00000000-0000-0000-0000-000000000000}"/>
          </ac:spMkLst>
        </pc:spChg>
        <pc:spChg chg="mod">
          <ac:chgData name="Daniel Khashabi" userId="62390808-c838-45e6-be59-d6fd0d208bc8" providerId="ADAL" clId="{19A97A65-FB7E-DC4C-8433-B675572D5E70}" dt="2023-02-22T18:45:37.835" v="10482"/>
          <ac:spMkLst>
            <pc:docMk/>
            <pc:sldMk cId="0" sldId="313"/>
            <ac:spMk id="10" creationId="{00000000-0000-0000-0000-000000000000}"/>
          </ac:spMkLst>
        </pc:spChg>
        <pc:spChg chg="mod">
          <ac:chgData name="Daniel Khashabi" userId="62390808-c838-45e6-be59-d6fd0d208bc8" providerId="ADAL" clId="{19A97A65-FB7E-DC4C-8433-B675572D5E70}" dt="2023-02-22T18:45:37.835" v="10482"/>
          <ac:spMkLst>
            <pc:docMk/>
            <pc:sldMk cId="0" sldId="313"/>
            <ac:spMk id="11" creationId="{00000000-0000-0000-0000-000000000000}"/>
          </ac:spMkLst>
        </pc:spChg>
        <pc:spChg chg="mod">
          <ac:chgData name="Daniel Khashabi" userId="62390808-c838-45e6-be59-d6fd0d208bc8" providerId="ADAL" clId="{19A97A65-FB7E-DC4C-8433-B675572D5E70}" dt="2023-02-22T18:45:37.835" v="10482"/>
          <ac:spMkLst>
            <pc:docMk/>
            <pc:sldMk cId="0" sldId="313"/>
            <ac:spMk id="12" creationId="{00000000-0000-0000-0000-000000000000}"/>
          </ac:spMkLst>
        </pc:spChg>
        <pc:spChg chg="mod">
          <ac:chgData name="Daniel Khashabi" userId="62390808-c838-45e6-be59-d6fd0d208bc8" providerId="ADAL" clId="{19A97A65-FB7E-DC4C-8433-B675572D5E70}" dt="2023-02-22T18:45:37.835" v="10482"/>
          <ac:spMkLst>
            <pc:docMk/>
            <pc:sldMk cId="0" sldId="313"/>
            <ac:spMk id="13" creationId="{00000000-0000-0000-0000-000000000000}"/>
          </ac:spMkLst>
        </pc:spChg>
        <pc:spChg chg="mod">
          <ac:chgData name="Daniel Khashabi" userId="62390808-c838-45e6-be59-d6fd0d208bc8" providerId="ADAL" clId="{19A97A65-FB7E-DC4C-8433-B675572D5E70}" dt="2023-02-22T18:45:37.835" v="10482"/>
          <ac:spMkLst>
            <pc:docMk/>
            <pc:sldMk cId="0" sldId="313"/>
            <ac:spMk id="14" creationId="{00000000-0000-0000-0000-000000000000}"/>
          </ac:spMkLst>
        </pc:spChg>
        <pc:spChg chg="mod">
          <ac:chgData name="Daniel Khashabi" userId="62390808-c838-45e6-be59-d6fd0d208bc8" providerId="ADAL" clId="{19A97A65-FB7E-DC4C-8433-B675572D5E70}" dt="2023-02-22T18:45:37.835" v="10482"/>
          <ac:spMkLst>
            <pc:docMk/>
            <pc:sldMk cId="0" sldId="313"/>
            <ac:spMk id="15" creationId="{00000000-0000-0000-0000-000000000000}"/>
          </ac:spMkLst>
        </pc:spChg>
        <pc:spChg chg="add mod">
          <ac:chgData name="Daniel Khashabi" userId="62390808-c838-45e6-be59-d6fd0d208bc8" providerId="ADAL" clId="{19A97A65-FB7E-DC4C-8433-B675572D5E70}" dt="2023-02-22T16:24:23.620" v="9054"/>
          <ac:spMkLst>
            <pc:docMk/>
            <pc:sldMk cId="0" sldId="313"/>
            <ac:spMk id="16" creationId="{E2FFF1EE-42D1-302C-C0EC-EBCD6B3B73CD}"/>
          </ac:spMkLst>
        </pc:spChg>
      </pc:sldChg>
      <pc:sldChg chg="modSp add del">
        <pc:chgData name="Daniel Khashabi" userId="62390808-c838-45e6-be59-d6fd0d208bc8" providerId="ADAL" clId="{19A97A65-FB7E-DC4C-8433-B675572D5E70}" dt="2023-02-22T14:47:07.715" v="8132" actId="2696"/>
        <pc:sldMkLst>
          <pc:docMk/>
          <pc:sldMk cId="3311749346" sldId="313"/>
        </pc:sldMkLst>
        <pc:spChg chg="mod">
          <ac:chgData name="Daniel Khashabi" userId="62390808-c838-45e6-be59-d6fd0d208bc8" providerId="ADAL" clId="{19A97A65-FB7E-DC4C-8433-B675572D5E70}" dt="2023-02-22T13:48:49.813" v="7938"/>
          <ac:spMkLst>
            <pc:docMk/>
            <pc:sldMk cId="3311749346" sldId="313"/>
            <ac:spMk id="3" creationId="{00000000-0000-0000-0000-000000000000}"/>
          </ac:spMkLst>
        </pc:spChg>
        <pc:spChg chg="mod">
          <ac:chgData name="Daniel Khashabi" userId="62390808-c838-45e6-be59-d6fd0d208bc8" providerId="ADAL" clId="{19A97A65-FB7E-DC4C-8433-B675572D5E70}" dt="2023-02-22T13:48:49.813" v="7938"/>
          <ac:spMkLst>
            <pc:docMk/>
            <pc:sldMk cId="3311749346" sldId="313"/>
            <ac:spMk id="4" creationId="{00000000-0000-0000-0000-000000000000}"/>
          </ac:spMkLst>
        </pc:spChg>
      </pc:sldChg>
      <pc:sldChg chg="addSp delSp modSp add del mod modClrScheme chgLayout">
        <pc:chgData name="Daniel Khashabi" userId="62390808-c838-45e6-be59-d6fd0d208bc8" providerId="ADAL" clId="{19A97A65-FB7E-DC4C-8433-B675572D5E70}" dt="2023-02-22T17:58:30.299" v="9801"/>
        <pc:sldMkLst>
          <pc:docMk/>
          <pc:sldMk cId="0" sldId="314"/>
        </pc:sldMkLst>
        <pc:spChg chg="mod ord">
          <ac:chgData name="Daniel Khashabi" userId="62390808-c838-45e6-be59-d6fd0d208bc8" providerId="ADAL" clId="{19A97A65-FB7E-DC4C-8433-B675572D5E70}" dt="2023-02-22T17:24:42.864" v="9115" actId="700"/>
          <ac:spMkLst>
            <pc:docMk/>
            <pc:sldMk cId="0" sldId="314"/>
            <ac:spMk id="2" creationId="{00000000-0000-0000-0000-000000000000}"/>
          </ac:spMkLst>
        </pc:spChg>
        <pc:spChg chg="mod">
          <ac:chgData name="Daniel Khashabi" userId="62390808-c838-45e6-be59-d6fd0d208bc8" providerId="ADAL" clId="{19A97A65-FB7E-DC4C-8433-B675572D5E70}" dt="2023-02-22T17:58:30.299" v="9801"/>
          <ac:spMkLst>
            <pc:docMk/>
            <pc:sldMk cId="0" sldId="314"/>
            <ac:spMk id="3" creationId="{00000000-0000-0000-0000-000000000000}"/>
          </ac:spMkLst>
        </pc:spChg>
        <pc:spChg chg="mod">
          <ac:chgData name="Daniel Khashabi" userId="62390808-c838-45e6-be59-d6fd0d208bc8" providerId="ADAL" clId="{19A97A65-FB7E-DC4C-8433-B675572D5E70}" dt="2023-02-22T17:58:30.299" v="9801"/>
          <ac:spMkLst>
            <pc:docMk/>
            <pc:sldMk cId="0" sldId="314"/>
            <ac:spMk id="5" creationId="{00000000-0000-0000-0000-000000000000}"/>
          </ac:spMkLst>
        </pc:spChg>
        <pc:spChg chg="mod">
          <ac:chgData name="Daniel Khashabi" userId="62390808-c838-45e6-be59-d6fd0d208bc8" providerId="ADAL" clId="{19A97A65-FB7E-DC4C-8433-B675572D5E70}" dt="2023-02-22T17:58:30.299" v="9801"/>
          <ac:spMkLst>
            <pc:docMk/>
            <pc:sldMk cId="0" sldId="314"/>
            <ac:spMk id="6" creationId="{00000000-0000-0000-0000-000000000000}"/>
          </ac:spMkLst>
        </pc:spChg>
        <pc:spChg chg="mod">
          <ac:chgData name="Daniel Khashabi" userId="62390808-c838-45e6-be59-d6fd0d208bc8" providerId="ADAL" clId="{19A97A65-FB7E-DC4C-8433-B675572D5E70}" dt="2023-02-22T17:58:30.299" v="9801"/>
          <ac:spMkLst>
            <pc:docMk/>
            <pc:sldMk cId="0" sldId="314"/>
            <ac:spMk id="7" creationId="{00000000-0000-0000-0000-000000000000}"/>
          </ac:spMkLst>
        </pc:spChg>
        <pc:spChg chg="mod">
          <ac:chgData name="Daniel Khashabi" userId="62390808-c838-45e6-be59-d6fd0d208bc8" providerId="ADAL" clId="{19A97A65-FB7E-DC4C-8433-B675572D5E70}" dt="2023-02-22T17:58:30.299" v="9801"/>
          <ac:spMkLst>
            <pc:docMk/>
            <pc:sldMk cId="0" sldId="314"/>
            <ac:spMk id="10" creationId="{00000000-0000-0000-0000-000000000000}"/>
          </ac:spMkLst>
        </pc:spChg>
        <pc:spChg chg="mod">
          <ac:chgData name="Daniel Khashabi" userId="62390808-c838-45e6-be59-d6fd0d208bc8" providerId="ADAL" clId="{19A97A65-FB7E-DC4C-8433-B675572D5E70}" dt="2023-02-22T17:58:30.299" v="9801"/>
          <ac:spMkLst>
            <pc:docMk/>
            <pc:sldMk cId="0" sldId="314"/>
            <ac:spMk id="12" creationId="{00000000-0000-0000-0000-000000000000}"/>
          </ac:spMkLst>
        </pc:spChg>
        <pc:spChg chg="mod">
          <ac:chgData name="Daniel Khashabi" userId="62390808-c838-45e6-be59-d6fd0d208bc8" providerId="ADAL" clId="{19A97A65-FB7E-DC4C-8433-B675572D5E70}" dt="2023-02-22T17:58:30.299" v="9801"/>
          <ac:spMkLst>
            <pc:docMk/>
            <pc:sldMk cId="0" sldId="314"/>
            <ac:spMk id="1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314"/>
            <ac:spMk id="15" creationId="{1B034849-C8CB-8875-1F26-34D2ADD340D1}"/>
          </ac:spMkLst>
        </pc:spChg>
        <pc:spChg chg="add mod ord">
          <ac:chgData name="Daniel Khashabi" userId="62390808-c838-45e6-be59-d6fd0d208bc8" providerId="ADAL" clId="{19A97A65-FB7E-DC4C-8433-B675572D5E70}" dt="2023-02-22T17:24:42.864" v="9115" actId="700"/>
          <ac:spMkLst>
            <pc:docMk/>
            <pc:sldMk cId="0" sldId="314"/>
            <ac:spMk id="16" creationId="{2219E044-8FC0-B4FC-AB38-E6C351B24624}"/>
          </ac:spMkLst>
        </pc:spChg>
        <pc:spChg chg="add mod">
          <ac:chgData name="Daniel Khashabi" userId="62390808-c838-45e6-be59-d6fd0d208bc8" providerId="ADAL" clId="{19A97A65-FB7E-DC4C-8433-B675572D5E70}" dt="2023-02-22T17:33:57.432" v="9207"/>
          <ac:spMkLst>
            <pc:docMk/>
            <pc:sldMk cId="0" sldId="314"/>
            <ac:spMk id="17" creationId="{E2C6DB77-1836-54A1-0441-0F2AAB2F26E8}"/>
          </ac:spMkLst>
        </pc:spChg>
      </pc:sldChg>
      <pc:sldChg chg="modSp add del">
        <pc:chgData name="Daniel Khashabi" userId="62390808-c838-45e6-be59-d6fd0d208bc8" providerId="ADAL" clId="{19A97A65-FB7E-DC4C-8433-B675572D5E70}" dt="2023-02-22T14:47:06.813" v="8131" actId="2696"/>
        <pc:sldMkLst>
          <pc:docMk/>
          <pc:sldMk cId="1255848831" sldId="314"/>
        </pc:sldMkLst>
        <pc:spChg chg="mod">
          <ac:chgData name="Daniel Khashabi" userId="62390808-c838-45e6-be59-d6fd0d208bc8" providerId="ADAL" clId="{19A97A65-FB7E-DC4C-8433-B675572D5E70}" dt="2023-02-22T13:48:49.813" v="7938"/>
          <ac:spMkLst>
            <pc:docMk/>
            <pc:sldMk cId="1255848831" sldId="314"/>
            <ac:spMk id="3" creationId="{00000000-0000-0000-0000-000000000000}"/>
          </ac:spMkLst>
        </pc:spChg>
        <pc:spChg chg="mod">
          <ac:chgData name="Daniel Khashabi" userId="62390808-c838-45e6-be59-d6fd0d208bc8" providerId="ADAL" clId="{19A97A65-FB7E-DC4C-8433-B675572D5E70}" dt="2023-02-22T13:48:49.813" v="7938"/>
          <ac:spMkLst>
            <pc:docMk/>
            <pc:sldMk cId="1255848831" sldId="314"/>
            <ac:spMk id="4" creationId="{00000000-0000-0000-0000-000000000000}"/>
          </ac:spMkLst>
        </pc:spChg>
      </pc:sldChg>
      <pc:sldChg chg="modSp add del modNotes">
        <pc:chgData name="Daniel Khashabi" userId="62390808-c838-45e6-be59-d6fd0d208bc8" providerId="ADAL" clId="{19A97A65-FB7E-DC4C-8433-B675572D5E70}" dt="2023-02-22T17:58:30.299" v="9801"/>
        <pc:sldMkLst>
          <pc:docMk/>
          <pc:sldMk cId="0" sldId="315"/>
        </pc:sldMkLst>
        <pc:spChg chg="mod">
          <ac:chgData name="Daniel Khashabi" userId="62390808-c838-45e6-be59-d6fd0d208bc8" providerId="ADAL" clId="{19A97A65-FB7E-DC4C-8433-B675572D5E70}" dt="2023-02-22T17:58:30.299" v="9801"/>
          <ac:spMkLst>
            <pc:docMk/>
            <pc:sldMk cId="0" sldId="315"/>
            <ac:spMk id="121"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0" sldId="316"/>
        </pc:sldMkLst>
        <pc:spChg chg="mod">
          <ac:chgData name="Daniel Khashabi" userId="62390808-c838-45e6-be59-d6fd0d208bc8" providerId="ADAL" clId="{19A97A65-FB7E-DC4C-8433-B675572D5E70}" dt="2023-02-22T17:58:30.299" v="9801"/>
          <ac:spMkLst>
            <pc:docMk/>
            <pc:sldMk cId="0" sldId="316"/>
            <ac:spMk id="130" creationId="{00000000-0000-0000-0000-000000000000}"/>
          </ac:spMkLst>
        </pc:spChg>
      </pc:sldChg>
      <pc:sldChg chg="add">
        <pc:chgData name="Daniel Khashabi" userId="62390808-c838-45e6-be59-d6fd0d208bc8" providerId="ADAL" clId="{19A97A65-FB7E-DC4C-8433-B675572D5E70}" dt="2023-02-13T20:48:29.352" v="3048"/>
        <pc:sldMkLst>
          <pc:docMk/>
          <pc:sldMk cId="0" sldId="317"/>
        </pc:sldMkLst>
      </pc:sldChg>
      <pc:sldChg chg="addSp delSp modSp add mod">
        <pc:chgData name="Daniel Khashabi" userId="62390808-c838-45e6-be59-d6fd0d208bc8" providerId="ADAL" clId="{19A97A65-FB7E-DC4C-8433-B675572D5E70}" dt="2023-02-22T17:58:36.025" v="9802"/>
        <pc:sldMkLst>
          <pc:docMk/>
          <pc:sldMk cId="2770273199" sldId="318"/>
        </pc:sldMkLst>
        <pc:spChg chg="del">
          <ac:chgData name="Daniel Khashabi" userId="62390808-c838-45e6-be59-d6fd0d208bc8" providerId="ADAL" clId="{19A97A65-FB7E-DC4C-8433-B675572D5E70}" dt="2023-02-22T03:59:06.910" v="6807" actId="478"/>
          <ac:spMkLst>
            <pc:docMk/>
            <pc:sldMk cId="2770273199" sldId="318"/>
            <ac:spMk id="2" creationId="{00000000-0000-0000-0000-000000000000}"/>
          </ac:spMkLst>
        </pc:spChg>
        <pc:spChg chg="del mod">
          <ac:chgData name="Daniel Khashabi" userId="62390808-c838-45e6-be59-d6fd0d208bc8" providerId="ADAL" clId="{19A97A65-FB7E-DC4C-8433-B675572D5E70}" dt="2023-02-22T04:03:46.127" v="6874"/>
          <ac:spMkLst>
            <pc:docMk/>
            <pc:sldMk cId="2770273199" sldId="318"/>
            <ac:spMk id="3" creationId="{00000000-0000-0000-0000-000000000000}"/>
          </ac:spMkLst>
        </pc:spChg>
        <pc:spChg chg="del mod">
          <ac:chgData name="Daniel Khashabi" userId="62390808-c838-45e6-be59-d6fd0d208bc8" providerId="ADAL" clId="{19A97A65-FB7E-DC4C-8433-B675572D5E70}" dt="2023-02-22T04:03:46.127" v="6876"/>
          <ac:spMkLst>
            <pc:docMk/>
            <pc:sldMk cId="2770273199" sldId="318"/>
            <ac:spMk id="4" creationId="{00000000-0000-0000-0000-000000000000}"/>
          </ac:spMkLst>
        </pc:spChg>
        <pc:spChg chg="mod">
          <ac:chgData name="Daniel Khashabi" userId="62390808-c838-45e6-be59-d6fd0d208bc8" providerId="ADAL" clId="{19A97A65-FB7E-DC4C-8433-B675572D5E70}" dt="2023-02-22T17:58:30.299" v="9801"/>
          <ac:spMkLst>
            <pc:docMk/>
            <pc:sldMk cId="2770273199" sldId="318"/>
            <ac:spMk id="5" creationId="{00000000-0000-0000-0000-000000000000}"/>
          </ac:spMkLst>
        </pc:spChg>
        <pc:spChg chg="del mod">
          <ac:chgData name="Daniel Khashabi" userId="62390808-c838-45e6-be59-d6fd0d208bc8" providerId="ADAL" clId="{19A97A65-FB7E-DC4C-8433-B675572D5E70}" dt="2023-02-22T13:55:44.141" v="8059" actId="478"/>
          <ac:spMkLst>
            <pc:docMk/>
            <pc:sldMk cId="2770273199" sldId="318"/>
            <ac:spMk id="6" creationId="{00000000-0000-0000-0000-000000000000}"/>
          </ac:spMkLst>
        </pc:spChg>
        <pc:spChg chg="mod">
          <ac:chgData name="Daniel Khashabi" userId="62390808-c838-45e6-be59-d6fd0d208bc8" providerId="ADAL" clId="{19A97A65-FB7E-DC4C-8433-B675572D5E70}" dt="2023-02-22T17:58:36.025" v="9802"/>
          <ac:spMkLst>
            <pc:docMk/>
            <pc:sldMk cId="2770273199" sldId="318"/>
            <ac:spMk id="7" creationId="{00000000-0000-0000-0000-000000000000}"/>
          </ac:spMkLst>
        </pc:spChg>
        <pc:spChg chg="del mod">
          <ac:chgData name="Daniel Khashabi" userId="62390808-c838-45e6-be59-d6fd0d208bc8" providerId="ADAL" clId="{19A97A65-FB7E-DC4C-8433-B675572D5E70}" dt="2023-02-22T03:58:55.441" v="6789" actId="478"/>
          <ac:spMkLst>
            <pc:docMk/>
            <pc:sldMk cId="2770273199" sldId="318"/>
            <ac:spMk id="8" creationId="{00000000-0000-0000-0000-000000000000}"/>
          </ac:spMkLst>
        </pc:spChg>
        <pc:spChg chg="del">
          <ac:chgData name="Daniel Khashabi" userId="62390808-c838-45e6-be59-d6fd0d208bc8" providerId="ADAL" clId="{19A97A65-FB7E-DC4C-8433-B675572D5E70}" dt="2023-02-22T03:59:45.518" v="6817" actId="478"/>
          <ac:spMkLst>
            <pc:docMk/>
            <pc:sldMk cId="2770273199" sldId="318"/>
            <ac:spMk id="9" creationId="{00000000-0000-0000-0000-000000000000}"/>
          </ac:spMkLst>
        </pc:spChg>
        <pc:spChg chg="add mod">
          <ac:chgData name="Daniel Khashabi" userId="62390808-c838-45e6-be59-d6fd0d208bc8" providerId="ADAL" clId="{19A97A65-FB7E-DC4C-8433-B675572D5E70}" dt="2023-02-22T16:15:34.010" v="8770"/>
          <ac:spMkLst>
            <pc:docMk/>
            <pc:sldMk cId="2770273199" sldId="318"/>
            <ac:spMk id="9" creationId="{068BC15D-3CDC-6981-EC85-061291F1E5BF}"/>
          </ac:spMkLst>
        </pc:spChg>
        <pc:spChg chg="mod">
          <ac:chgData name="Daniel Khashabi" userId="62390808-c838-45e6-be59-d6fd0d208bc8" providerId="ADAL" clId="{19A97A65-FB7E-DC4C-8433-B675572D5E70}" dt="2023-02-22T03:56:26.298" v="6775"/>
          <ac:spMkLst>
            <pc:docMk/>
            <pc:sldMk cId="2770273199" sldId="318"/>
            <ac:spMk id="10" creationId="{00000000-0000-0000-0000-000000000000}"/>
          </ac:spMkLst>
        </pc:spChg>
        <pc:spChg chg="add del mod">
          <ac:chgData name="Daniel Khashabi" userId="62390808-c838-45e6-be59-d6fd0d208bc8" providerId="ADAL" clId="{19A97A65-FB7E-DC4C-8433-B675572D5E70}" dt="2023-02-22T03:59:11.358" v="6808" actId="478"/>
          <ac:spMkLst>
            <pc:docMk/>
            <pc:sldMk cId="2770273199" sldId="318"/>
            <ac:spMk id="12" creationId="{7E8B6F81-A1EC-D072-F805-DE001A8C7311}"/>
          </ac:spMkLst>
        </pc:spChg>
      </pc:sldChg>
      <pc:sldChg chg="addSp delSp modSp add mod">
        <pc:chgData name="Daniel Khashabi" userId="62390808-c838-45e6-be59-d6fd0d208bc8" providerId="ADAL" clId="{19A97A65-FB7E-DC4C-8433-B675572D5E70}" dt="2023-02-22T17:58:36.025" v="9802"/>
        <pc:sldMkLst>
          <pc:docMk/>
          <pc:sldMk cId="3429003378" sldId="319"/>
        </pc:sldMkLst>
        <pc:spChg chg="del">
          <ac:chgData name="Daniel Khashabi" userId="62390808-c838-45e6-be59-d6fd0d208bc8" providerId="ADAL" clId="{19A97A65-FB7E-DC4C-8433-B675572D5E70}" dt="2023-02-22T03:59:21.234" v="6812" actId="478"/>
          <ac:spMkLst>
            <pc:docMk/>
            <pc:sldMk cId="3429003378" sldId="319"/>
            <ac:spMk id="2" creationId="{00000000-0000-0000-0000-000000000000}"/>
          </ac:spMkLst>
        </pc:spChg>
        <pc:spChg chg="mod">
          <ac:chgData name="Daniel Khashabi" userId="62390808-c838-45e6-be59-d6fd0d208bc8" providerId="ADAL" clId="{19A97A65-FB7E-DC4C-8433-B675572D5E70}" dt="2023-02-22T04:07:06.162" v="7003" actId="21"/>
          <ac:spMkLst>
            <pc:docMk/>
            <pc:sldMk cId="3429003378" sldId="319"/>
            <ac:spMk id="3"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4" creationId="{00000000-0000-0000-0000-000000000000}"/>
          </ac:spMkLst>
        </pc:spChg>
        <pc:spChg chg="mod">
          <ac:chgData name="Daniel Khashabi" userId="62390808-c838-45e6-be59-d6fd0d208bc8" providerId="ADAL" clId="{19A97A65-FB7E-DC4C-8433-B675572D5E70}" dt="2023-02-22T17:58:30.299" v="9801"/>
          <ac:spMkLst>
            <pc:docMk/>
            <pc:sldMk cId="3429003378" sldId="319"/>
            <ac:spMk id="5" creationId="{00000000-0000-0000-0000-000000000000}"/>
          </ac:spMkLst>
        </pc:spChg>
        <pc:spChg chg="del mod">
          <ac:chgData name="Daniel Khashabi" userId="62390808-c838-45e6-be59-d6fd0d208bc8" providerId="ADAL" clId="{19A97A65-FB7E-DC4C-8433-B675572D5E70}" dt="2023-02-22T13:55:46.589" v="8060" actId="478"/>
          <ac:spMkLst>
            <pc:docMk/>
            <pc:sldMk cId="3429003378" sldId="319"/>
            <ac:spMk id="6" creationId="{00000000-0000-0000-0000-000000000000}"/>
          </ac:spMkLst>
        </pc:spChg>
        <pc:spChg chg="mod">
          <ac:chgData name="Daniel Khashabi" userId="62390808-c838-45e6-be59-d6fd0d208bc8" providerId="ADAL" clId="{19A97A65-FB7E-DC4C-8433-B675572D5E70}" dt="2023-02-22T17:58:36.025" v="9802"/>
          <ac:spMkLst>
            <pc:docMk/>
            <pc:sldMk cId="3429003378" sldId="319"/>
            <ac:spMk id="7" creationId="{00000000-0000-0000-0000-000000000000}"/>
          </ac:spMkLst>
        </pc:spChg>
        <pc:spChg chg="mod">
          <ac:chgData name="Daniel Khashabi" userId="62390808-c838-45e6-be59-d6fd0d208bc8" providerId="ADAL" clId="{19A97A65-FB7E-DC4C-8433-B675572D5E70}" dt="2023-02-22T03:56:26.298" v="6775"/>
          <ac:spMkLst>
            <pc:docMk/>
            <pc:sldMk cId="3429003378" sldId="319"/>
            <ac:spMk id="8" creationId="{00000000-0000-0000-0000-000000000000}"/>
          </ac:spMkLst>
        </pc:spChg>
        <pc:spChg chg="del">
          <ac:chgData name="Daniel Khashabi" userId="62390808-c838-45e6-be59-d6fd0d208bc8" providerId="ADAL" clId="{19A97A65-FB7E-DC4C-8433-B675572D5E70}" dt="2023-02-22T13:55:20.532" v="8058" actId="478"/>
          <ac:spMkLst>
            <pc:docMk/>
            <pc:sldMk cId="3429003378" sldId="319"/>
            <ac:spMk id="8" creationId="{D03634D9-97E8-F5C6-D05E-6A317D57A6E1}"/>
          </ac:spMkLst>
        </pc:spChg>
        <pc:spChg chg="add mod">
          <ac:chgData name="Daniel Khashabi" userId="62390808-c838-45e6-be59-d6fd0d208bc8" providerId="ADAL" clId="{19A97A65-FB7E-DC4C-8433-B675572D5E70}" dt="2023-02-22T16:15:32.558" v="8769"/>
          <ac:spMkLst>
            <pc:docMk/>
            <pc:sldMk cId="3429003378" sldId="319"/>
            <ac:spMk id="9" creationId="{859B831A-7696-6B99-90CD-021F65FB79D8}"/>
          </ac:spMkLst>
        </pc:spChg>
        <pc:spChg chg="add del mod">
          <ac:chgData name="Daniel Khashabi" userId="62390808-c838-45e6-be59-d6fd0d208bc8" providerId="ADAL" clId="{19A97A65-FB7E-DC4C-8433-B675572D5E70}" dt="2023-02-22T03:59:19.389" v="6811" actId="478"/>
          <ac:spMkLst>
            <pc:docMk/>
            <pc:sldMk cId="3429003378" sldId="319"/>
            <ac:spMk id="10" creationId="{A2DD3BF1-7699-4CED-8308-9B8CA7FFAB53}"/>
          </ac:spMkLst>
        </pc:spChg>
      </pc:sldChg>
      <pc:sldChg chg="modSp">
        <pc:chgData name="Daniel Khashabi" userId="62390808-c838-45e6-be59-d6fd0d208bc8" providerId="ADAL" clId="{19A97A65-FB7E-DC4C-8433-B675572D5E70}" dt="2023-02-22T17:58:30.299" v="9801"/>
        <pc:sldMkLst>
          <pc:docMk/>
          <pc:sldMk cId="617374293" sldId="320"/>
        </pc:sldMkLst>
        <pc:spChg chg="mod">
          <ac:chgData name="Daniel Khashabi" userId="62390808-c838-45e6-be59-d6fd0d208bc8" providerId="ADAL" clId="{19A97A65-FB7E-DC4C-8433-B675572D5E70}" dt="2023-02-22T17:58:30.299" v="9801"/>
          <ac:spMkLst>
            <pc:docMk/>
            <pc:sldMk cId="617374293" sldId="320"/>
            <ac:spMk id="3" creationId="{642E07AD-EAFF-3752-CFC7-436A23CDC15E}"/>
          </ac:spMkLst>
        </pc:spChg>
        <pc:spChg chg="mod">
          <ac:chgData name="Daniel Khashabi" userId="62390808-c838-45e6-be59-d6fd0d208bc8" providerId="ADAL" clId="{19A97A65-FB7E-DC4C-8433-B675572D5E70}" dt="2023-02-22T17:58:30.299" v="9801"/>
          <ac:spMkLst>
            <pc:docMk/>
            <pc:sldMk cId="617374293" sldId="320"/>
            <ac:spMk id="20" creationId="{07798F3A-C081-4CB3-9F2E-374D976ADC92}"/>
          </ac:spMkLst>
        </pc:spChg>
        <pc:spChg chg="mod">
          <ac:chgData name="Daniel Khashabi" userId="62390808-c838-45e6-be59-d6fd0d208bc8" providerId="ADAL" clId="{19A97A65-FB7E-DC4C-8433-B675572D5E70}" dt="2023-02-22T17:58:30.299" v="9801"/>
          <ac:spMkLst>
            <pc:docMk/>
            <pc:sldMk cId="617374293" sldId="320"/>
            <ac:spMk id="21" creationId="{8E3CD3E3-901D-49C1-A459-29AF2B3F5FB2}"/>
          </ac:spMkLst>
        </pc:spChg>
        <pc:spChg chg="mod">
          <ac:chgData name="Daniel Khashabi" userId="62390808-c838-45e6-be59-d6fd0d208bc8" providerId="ADAL" clId="{19A97A65-FB7E-DC4C-8433-B675572D5E70}" dt="2023-02-22T17:58:30.299" v="9801"/>
          <ac:spMkLst>
            <pc:docMk/>
            <pc:sldMk cId="617374293" sldId="320"/>
            <ac:spMk id="22" creationId="{1165CE37-B6AC-4A14-BC12-7C2EEC81801B}"/>
          </ac:spMkLst>
        </pc:spChg>
        <pc:spChg chg="mod">
          <ac:chgData name="Daniel Khashabi" userId="62390808-c838-45e6-be59-d6fd0d208bc8" providerId="ADAL" clId="{19A97A65-FB7E-DC4C-8433-B675572D5E70}" dt="2023-02-22T17:58:30.299" v="9801"/>
          <ac:spMkLst>
            <pc:docMk/>
            <pc:sldMk cId="617374293" sldId="320"/>
            <ac:spMk id="23" creationId="{729F31CE-5C54-408B-A93A-6174B055F120}"/>
          </ac:spMkLst>
        </pc:spChg>
        <pc:spChg chg="mod">
          <ac:chgData name="Daniel Khashabi" userId="62390808-c838-45e6-be59-d6fd0d208bc8" providerId="ADAL" clId="{19A97A65-FB7E-DC4C-8433-B675572D5E70}" dt="2023-02-22T17:58:30.299" v="9801"/>
          <ac:spMkLst>
            <pc:docMk/>
            <pc:sldMk cId="617374293" sldId="320"/>
            <ac:spMk id="28" creationId="{79DA9D49-8AF4-42E6-ACAA-7BBA36A6D27D}"/>
          </ac:spMkLst>
        </pc:spChg>
        <pc:spChg chg="mod">
          <ac:chgData name="Daniel Khashabi" userId="62390808-c838-45e6-be59-d6fd0d208bc8" providerId="ADAL" clId="{19A97A65-FB7E-DC4C-8433-B675572D5E70}" dt="2023-02-22T17:58:30.299" v="9801"/>
          <ac:spMkLst>
            <pc:docMk/>
            <pc:sldMk cId="617374293" sldId="320"/>
            <ac:spMk id="29" creationId="{EC2F8E26-D94E-4BC5-9453-1FAA7854E1F2}"/>
          </ac:spMkLst>
        </pc:spChg>
        <pc:spChg chg="mod">
          <ac:chgData name="Daniel Khashabi" userId="62390808-c838-45e6-be59-d6fd0d208bc8" providerId="ADAL" clId="{19A97A65-FB7E-DC4C-8433-B675572D5E70}" dt="2023-02-22T17:58:30.299" v="9801"/>
          <ac:spMkLst>
            <pc:docMk/>
            <pc:sldMk cId="617374293" sldId="320"/>
            <ac:spMk id="30" creationId="{A5BC32B7-7EE3-497C-8A3D-54EB5749023D}"/>
          </ac:spMkLst>
        </pc:spChg>
        <pc:spChg chg="mod">
          <ac:chgData name="Daniel Khashabi" userId="62390808-c838-45e6-be59-d6fd0d208bc8" providerId="ADAL" clId="{19A97A65-FB7E-DC4C-8433-B675572D5E70}" dt="2023-02-22T17:58:30.299" v="9801"/>
          <ac:spMkLst>
            <pc:docMk/>
            <pc:sldMk cId="617374293" sldId="320"/>
            <ac:spMk id="31" creationId="{53BF01C0-B9A9-4CCA-896C-5631C46341DC}"/>
          </ac:spMkLst>
        </pc:spChg>
        <pc:spChg chg="mod">
          <ac:chgData name="Daniel Khashabi" userId="62390808-c838-45e6-be59-d6fd0d208bc8" providerId="ADAL" clId="{19A97A65-FB7E-DC4C-8433-B675572D5E70}" dt="2023-02-22T17:58:30.299" v="9801"/>
          <ac:spMkLst>
            <pc:docMk/>
            <pc:sldMk cId="617374293" sldId="320"/>
            <ac:spMk id="55" creationId="{4D9E2BFE-B4FB-4ED7-94C4-7F4494BC37AC}"/>
          </ac:spMkLst>
        </pc:spChg>
        <pc:spChg chg="mod">
          <ac:chgData name="Daniel Khashabi" userId="62390808-c838-45e6-be59-d6fd0d208bc8" providerId="ADAL" clId="{19A97A65-FB7E-DC4C-8433-B675572D5E70}" dt="2023-02-22T17:58:30.299" v="9801"/>
          <ac:spMkLst>
            <pc:docMk/>
            <pc:sldMk cId="617374293" sldId="320"/>
            <ac:spMk id="56" creationId="{8F41038C-4284-4C04-B945-7C05FD2960C0}"/>
          </ac:spMkLst>
        </pc:spChg>
        <pc:spChg chg="mod">
          <ac:chgData name="Daniel Khashabi" userId="62390808-c838-45e6-be59-d6fd0d208bc8" providerId="ADAL" clId="{19A97A65-FB7E-DC4C-8433-B675572D5E70}" dt="2023-02-22T17:58:30.299" v="9801"/>
          <ac:spMkLst>
            <pc:docMk/>
            <pc:sldMk cId="617374293" sldId="320"/>
            <ac:spMk id="57" creationId="{3BC5E86D-6A8B-426D-AEB4-F5E0DEAE6BF1}"/>
          </ac:spMkLst>
        </pc:spChg>
        <pc:spChg chg="mod">
          <ac:chgData name="Daniel Khashabi" userId="62390808-c838-45e6-be59-d6fd0d208bc8" providerId="ADAL" clId="{19A97A65-FB7E-DC4C-8433-B675572D5E70}" dt="2023-02-22T17:58:30.299" v="9801"/>
          <ac:spMkLst>
            <pc:docMk/>
            <pc:sldMk cId="617374293" sldId="320"/>
            <ac:spMk id="58" creationId="{1D6BA34E-2E98-4F04-BE2C-14D785D33E6A}"/>
          </ac:spMkLst>
        </pc:spChg>
        <pc:spChg chg="mod">
          <ac:chgData name="Daniel Khashabi" userId="62390808-c838-45e6-be59-d6fd0d208bc8" providerId="ADAL" clId="{19A97A65-FB7E-DC4C-8433-B675572D5E70}" dt="2023-02-22T17:58:30.299" v="9801"/>
          <ac:spMkLst>
            <pc:docMk/>
            <pc:sldMk cId="617374293" sldId="320"/>
            <ac:spMk id="63" creationId="{3E7CD02C-CDB6-481F-A5D5-0FA8494C6E0B}"/>
          </ac:spMkLst>
        </pc:spChg>
        <pc:spChg chg="mod">
          <ac:chgData name="Daniel Khashabi" userId="62390808-c838-45e6-be59-d6fd0d208bc8" providerId="ADAL" clId="{19A97A65-FB7E-DC4C-8433-B675572D5E70}" dt="2023-02-22T17:58:30.299" v="9801"/>
          <ac:spMkLst>
            <pc:docMk/>
            <pc:sldMk cId="617374293" sldId="320"/>
            <ac:spMk id="64" creationId="{4365F7DC-5645-4450-872E-1C76A344D063}"/>
          </ac:spMkLst>
        </pc:spChg>
        <pc:spChg chg="mod">
          <ac:chgData name="Daniel Khashabi" userId="62390808-c838-45e6-be59-d6fd0d208bc8" providerId="ADAL" clId="{19A97A65-FB7E-DC4C-8433-B675572D5E70}" dt="2023-02-22T17:58:30.299" v="9801"/>
          <ac:spMkLst>
            <pc:docMk/>
            <pc:sldMk cId="617374293" sldId="320"/>
            <ac:spMk id="65" creationId="{E1606BE7-3AB2-4DEE-9455-4CB2EAD4024D}"/>
          </ac:spMkLst>
        </pc:spChg>
        <pc:spChg chg="mod">
          <ac:chgData name="Daniel Khashabi" userId="62390808-c838-45e6-be59-d6fd0d208bc8" providerId="ADAL" clId="{19A97A65-FB7E-DC4C-8433-B675572D5E70}" dt="2023-02-22T17:58:30.299" v="9801"/>
          <ac:spMkLst>
            <pc:docMk/>
            <pc:sldMk cId="617374293" sldId="320"/>
            <ac:spMk id="66" creationId="{C7F4D547-6819-4E5B-972F-81C75F2D3DF9}"/>
          </ac:spMkLst>
        </pc:spChg>
        <pc:spChg chg="mod">
          <ac:chgData name="Daniel Khashabi" userId="62390808-c838-45e6-be59-d6fd0d208bc8" providerId="ADAL" clId="{19A97A65-FB7E-DC4C-8433-B675572D5E70}" dt="2023-02-22T17:58:30.299" v="9801"/>
          <ac:spMkLst>
            <pc:docMk/>
            <pc:sldMk cId="617374293" sldId="320"/>
            <ac:spMk id="75" creationId="{E723CDE1-DEC2-4ADA-ABFE-0C537CDF3821}"/>
          </ac:spMkLst>
        </pc:spChg>
        <pc:spChg chg="mod">
          <ac:chgData name="Daniel Khashabi" userId="62390808-c838-45e6-be59-d6fd0d208bc8" providerId="ADAL" clId="{19A97A65-FB7E-DC4C-8433-B675572D5E70}" dt="2023-02-22T17:58:30.299" v="9801"/>
          <ac:spMkLst>
            <pc:docMk/>
            <pc:sldMk cId="617374293" sldId="320"/>
            <ac:spMk id="78" creationId="{5AF0002F-C2F5-4895-9EC4-FAAF2FD34829}"/>
          </ac:spMkLst>
        </pc:spChg>
        <pc:spChg chg="mod">
          <ac:chgData name="Daniel Khashabi" userId="62390808-c838-45e6-be59-d6fd0d208bc8" providerId="ADAL" clId="{19A97A65-FB7E-DC4C-8433-B675572D5E70}" dt="2023-02-22T17:58:30.299" v="9801"/>
          <ac:spMkLst>
            <pc:docMk/>
            <pc:sldMk cId="617374293" sldId="320"/>
            <ac:spMk id="81" creationId="{18D62EC9-E1C5-ED49-3F05-199478978765}"/>
          </ac:spMkLst>
        </pc:spChg>
        <pc:spChg chg="mod">
          <ac:chgData name="Daniel Khashabi" userId="62390808-c838-45e6-be59-d6fd0d208bc8" providerId="ADAL" clId="{19A97A65-FB7E-DC4C-8433-B675572D5E70}" dt="2023-02-22T17:58:30.299" v="9801"/>
          <ac:spMkLst>
            <pc:docMk/>
            <pc:sldMk cId="617374293" sldId="320"/>
            <ac:spMk id="82" creationId="{D0C1566E-1B6C-9700-F179-79926F402ADE}"/>
          </ac:spMkLst>
        </pc:spChg>
        <pc:spChg chg="mod">
          <ac:chgData name="Daniel Khashabi" userId="62390808-c838-45e6-be59-d6fd0d208bc8" providerId="ADAL" clId="{19A97A65-FB7E-DC4C-8433-B675572D5E70}" dt="2023-02-22T17:58:30.299" v="9801"/>
          <ac:spMkLst>
            <pc:docMk/>
            <pc:sldMk cId="617374293" sldId="320"/>
            <ac:spMk id="84" creationId="{AAA65024-A512-EADF-8E72-23741A0B523D}"/>
          </ac:spMkLst>
        </pc:spChg>
      </pc:sldChg>
      <pc:sldChg chg="addSp delSp modSp add mod modShow">
        <pc:chgData name="Daniel Khashabi" userId="62390808-c838-45e6-be59-d6fd0d208bc8" providerId="ADAL" clId="{19A97A65-FB7E-DC4C-8433-B675572D5E70}" dt="2023-02-22T18:03:23.545" v="9847" actId="113"/>
        <pc:sldMkLst>
          <pc:docMk/>
          <pc:sldMk cId="4174653646" sldId="321"/>
        </pc:sldMkLst>
        <pc:spChg chg="del mod">
          <ac:chgData name="Daniel Khashabi" userId="62390808-c838-45e6-be59-d6fd0d208bc8" providerId="ADAL" clId="{19A97A65-FB7E-DC4C-8433-B675572D5E70}" dt="2023-02-22T13:54:53.212" v="8053" actId="478"/>
          <ac:spMkLst>
            <pc:docMk/>
            <pc:sldMk cId="4174653646" sldId="321"/>
            <ac:spMk id="2" creationId="{00000000-0000-0000-0000-000000000000}"/>
          </ac:spMkLst>
        </pc:spChg>
        <pc:spChg chg="del mod">
          <ac:chgData name="Daniel Khashabi" userId="62390808-c838-45e6-be59-d6fd0d208bc8" providerId="ADAL" clId="{19A97A65-FB7E-DC4C-8433-B675572D5E70}" dt="2023-02-22T13:55:52.740" v="8062" actId="478"/>
          <ac:spMkLst>
            <pc:docMk/>
            <pc:sldMk cId="4174653646" sldId="321"/>
            <ac:spMk id="4" creationId="{00000000-0000-0000-0000-000000000000}"/>
          </ac:spMkLst>
        </pc:spChg>
        <pc:spChg chg="mod">
          <ac:chgData name="Daniel Khashabi" userId="62390808-c838-45e6-be59-d6fd0d208bc8" providerId="ADAL" clId="{19A97A65-FB7E-DC4C-8433-B675572D5E70}" dt="2023-02-22T18:03:23.545" v="9847" actId="113"/>
          <ac:spMkLst>
            <pc:docMk/>
            <pc:sldMk cId="4174653646" sldId="321"/>
            <ac:spMk id="5" creationId="{C9833472-4CAC-AAB4-C6B6-E25F63A23E4C}"/>
          </ac:spMkLst>
        </pc:spChg>
        <pc:spChg chg="add mod">
          <ac:chgData name="Daniel Khashabi" userId="62390808-c838-45e6-be59-d6fd0d208bc8" providerId="ADAL" clId="{19A97A65-FB7E-DC4C-8433-B675572D5E70}" dt="2023-02-22T16:15:25.453" v="8761"/>
          <ac:spMkLst>
            <pc:docMk/>
            <pc:sldMk cId="4174653646" sldId="321"/>
            <ac:spMk id="6" creationId="{3445F26A-DC42-0B56-4EC8-722414F2536A}"/>
          </ac:spMkLst>
        </pc:spChg>
      </pc:sldChg>
      <pc:sldChg chg="addSp delSp modSp add mod modShow">
        <pc:chgData name="Daniel Khashabi" userId="62390808-c838-45e6-be59-d6fd0d208bc8" providerId="ADAL" clId="{19A97A65-FB7E-DC4C-8433-B675572D5E70}" dt="2023-02-22T17:58:30.299" v="9801"/>
        <pc:sldMkLst>
          <pc:docMk/>
          <pc:sldMk cId="3990693390" sldId="322"/>
        </pc:sldMkLst>
        <pc:spChg chg="mod">
          <ac:chgData name="Daniel Khashabi" userId="62390808-c838-45e6-be59-d6fd0d208bc8" providerId="ADAL" clId="{19A97A65-FB7E-DC4C-8433-B675572D5E70}" dt="2023-02-22T17:58:30.299" v="9801"/>
          <ac:spMkLst>
            <pc:docMk/>
            <pc:sldMk cId="3990693390" sldId="322"/>
            <ac:spMk id="2"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3"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5"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6"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7" creationId="{00000000-0000-0000-0000-000000000000}"/>
          </ac:spMkLst>
        </pc:spChg>
        <pc:spChg chg="mod">
          <ac:chgData name="Daniel Khashabi" userId="62390808-c838-45e6-be59-d6fd0d208bc8" providerId="ADAL" clId="{19A97A65-FB7E-DC4C-8433-B675572D5E70}" dt="2023-02-22T17:58:30.299" v="9801"/>
          <ac:spMkLst>
            <pc:docMk/>
            <pc:sldMk cId="3990693390" sldId="322"/>
            <ac:spMk id="8" creationId="{00000000-0000-0000-0000-000000000000}"/>
          </ac:spMkLst>
        </pc:spChg>
        <pc:spChg chg="del mod">
          <ac:chgData name="Daniel Khashabi" userId="62390808-c838-45e6-be59-d6fd0d208bc8" providerId="ADAL" clId="{19A97A65-FB7E-DC4C-8433-B675572D5E70}" dt="2023-02-22T13:55:55.076" v="8063" actId="478"/>
          <ac:spMkLst>
            <pc:docMk/>
            <pc:sldMk cId="3990693390" sldId="322"/>
            <ac:spMk id="9" creationId="{00000000-0000-0000-0000-000000000000}"/>
          </ac:spMkLst>
        </pc:spChg>
        <pc:spChg chg="add mod">
          <ac:chgData name="Daniel Khashabi" userId="62390808-c838-45e6-be59-d6fd0d208bc8" providerId="ADAL" clId="{19A97A65-FB7E-DC4C-8433-B675572D5E70}" dt="2023-02-22T16:15:24.177" v="8760"/>
          <ac:spMkLst>
            <pc:docMk/>
            <pc:sldMk cId="3990693390" sldId="322"/>
            <ac:spMk id="10" creationId="{2ED566CC-7E4B-BEE2-D398-96563EA48DFE}"/>
          </ac:spMkLst>
        </pc:spChg>
      </pc:sldChg>
      <pc:sldChg chg="addSp delSp modSp add del mod modClrScheme chgLayout">
        <pc:chgData name="Daniel Khashabi" userId="62390808-c838-45e6-be59-d6fd0d208bc8" providerId="ADAL" clId="{19A97A65-FB7E-DC4C-8433-B675572D5E70}" dt="2023-02-22T13:33:19.432" v="7823" actId="2696"/>
        <pc:sldMkLst>
          <pc:docMk/>
          <pc:sldMk cId="3237615648" sldId="323"/>
        </pc:sldMkLst>
        <pc:spChg chg="mod ord">
          <ac:chgData name="Daniel Khashabi" userId="62390808-c838-45e6-be59-d6fd0d208bc8" providerId="ADAL" clId="{19A97A65-FB7E-DC4C-8433-B675572D5E70}" dt="2023-02-22T13:32:46.937" v="7820" actId="700"/>
          <ac:spMkLst>
            <pc:docMk/>
            <pc:sldMk cId="3237615648" sldId="323"/>
            <ac:spMk id="7" creationId="{00000000-0000-0000-0000-000000000000}"/>
          </ac:spMkLst>
        </pc:spChg>
        <pc:spChg chg="del">
          <ac:chgData name="Daniel Khashabi" userId="62390808-c838-45e6-be59-d6fd0d208bc8" providerId="ADAL" clId="{19A97A65-FB7E-DC4C-8433-B675572D5E70}" dt="2023-02-22T13:32:53.301" v="7821" actId="478"/>
          <ac:spMkLst>
            <pc:docMk/>
            <pc:sldMk cId="3237615648" sldId="323"/>
            <ac:spMk id="18" creationId="{00000000-0000-0000-0000-000000000000}"/>
          </ac:spMkLst>
        </pc:spChg>
        <pc:spChg chg="del mod ord">
          <ac:chgData name="Daniel Khashabi" userId="62390808-c838-45e6-be59-d6fd0d208bc8" providerId="ADAL" clId="{19A97A65-FB7E-DC4C-8433-B675572D5E70}" dt="2023-02-22T13:32:46.937" v="7820" actId="700"/>
          <ac:spMkLst>
            <pc:docMk/>
            <pc:sldMk cId="3237615648" sldId="323"/>
            <ac:spMk id="19" creationId="{47943720-12DF-D8B2-A147-A77E4D1B96EB}"/>
          </ac:spMkLst>
        </pc:spChg>
        <pc:spChg chg="add mod ord">
          <ac:chgData name="Daniel Khashabi" userId="62390808-c838-45e6-be59-d6fd0d208bc8" providerId="ADAL" clId="{19A97A65-FB7E-DC4C-8433-B675572D5E70}" dt="2023-02-22T13:32:46.937" v="7820" actId="700"/>
          <ac:spMkLst>
            <pc:docMk/>
            <pc:sldMk cId="3237615648" sldId="323"/>
            <ac:spMk id="20" creationId="{7743297E-9BD1-5F3D-A358-EEBF992ED037}"/>
          </ac:spMkLst>
        </pc:spChg>
      </pc:sldChg>
      <pc:sldChg chg="addSp delSp modSp add mod modShow">
        <pc:chgData name="Daniel Khashabi" userId="62390808-c838-45e6-be59-d6fd0d208bc8" providerId="ADAL" clId="{19A97A65-FB7E-DC4C-8433-B675572D5E70}" dt="2023-02-22T18:02:42.312" v="9845" actId="478"/>
        <pc:sldMkLst>
          <pc:docMk/>
          <pc:sldMk cId="4081051651" sldId="323"/>
        </pc:sldMkLst>
        <pc:spChg chg="mod">
          <ac:chgData name="Daniel Khashabi" userId="62390808-c838-45e6-be59-d6fd0d208bc8" providerId="ADAL" clId="{19A97A65-FB7E-DC4C-8433-B675572D5E70}" dt="2023-02-22T17:58:30.299" v="9801"/>
          <ac:spMkLst>
            <pc:docMk/>
            <pc:sldMk cId="4081051651" sldId="323"/>
            <ac:spMk id="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6" creationId="{00000000-0000-0000-0000-000000000000}"/>
          </ac:spMkLst>
        </pc:spChg>
        <pc:spChg chg="mod">
          <ac:chgData name="Daniel Khashabi" userId="62390808-c838-45e6-be59-d6fd0d208bc8" providerId="ADAL" clId="{19A97A65-FB7E-DC4C-8433-B675572D5E70}" dt="2023-02-22T13:54:30.796" v="8050" actId="20577"/>
          <ac:spMkLst>
            <pc:docMk/>
            <pc:sldMk cId="4081051651" sldId="323"/>
            <ac:spMk id="7"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9"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0"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1"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2"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3"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4"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5"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6" creationId="{00000000-0000-0000-0000-000000000000}"/>
          </ac:spMkLst>
        </pc:spChg>
        <pc:spChg chg="mod">
          <ac:chgData name="Daniel Khashabi" userId="62390808-c838-45e6-be59-d6fd0d208bc8" providerId="ADAL" clId="{19A97A65-FB7E-DC4C-8433-B675572D5E70}" dt="2023-02-22T17:58:30.299" v="9801"/>
          <ac:spMkLst>
            <pc:docMk/>
            <pc:sldMk cId="4081051651" sldId="323"/>
            <ac:spMk id="17" creationId="{00000000-0000-0000-0000-000000000000}"/>
          </ac:spMkLst>
        </pc:spChg>
        <pc:spChg chg="add mod">
          <ac:chgData name="Daniel Khashabi" userId="62390808-c838-45e6-be59-d6fd0d208bc8" providerId="ADAL" clId="{19A97A65-FB7E-DC4C-8433-B675572D5E70}" dt="2023-02-22T16:15:22.405" v="8759"/>
          <ac:spMkLst>
            <pc:docMk/>
            <pc:sldMk cId="4081051651" sldId="323"/>
            <ac:spMk id="18" creationId="{67416993-D1DE-EF0F-ECAD-DF9291FE5E56}"/>
          </ac:spMkLst>
        </pc:spChg>
        <pc:spChg chg="del">
          <ac:chgData name="Daniel Khashabi" userId="62390808-c838-45e6-be59-d6fd0d208bc8" providerId="ADAL" clId="{19A97A65-FB7E-DC4C-8433-B675572D5E70}" dt="2023-02-22T18:02:42.312" v="9845" actId="478"/>
          <ac:spMkLst>
            <pc:docMk/>
            <pc:sldMk cId="4081051651" sldId="323"/>
            <ac:spMk id="20" creationId="{7743297E-9BD1-5F3D-A358-EEBF992ED037}"/>
          </ac:spMkLst>
        </pc:spChg>
      </pc:sldChg>
      <pc:sldChg chg="addSp delSp modSp add mod modClrScheme chgLayout">
        <pc:chgData name="Daniel Khashabi" userId="62390808-c838-45e6-be59-d6fd0d208bc8" providerId="ADAL" clId="{19A97A65-FB7E-DC4C-8433-B675572D5E70}" dt="2023-02-22T17:58:30.299" v="9801"/>
        <pc:sldMkLst>
          <pc:docMk/>
          <pc:sldMk cId="1882086378" sldId="324"/>
        </pc:sldMkLst>
        <pc:spChg chg="mod">
          <ac:chgData name="Daniel Khashabi" userId="62390808-c838-45e6-be59-d6fd0d208bc8" providerId="ADAL" clId="{19A97A65-FB7E-DC4C-8433-B675572D5E70}" dt="2023-02-22T17:58:30.299" v="9801"/>
          <ac:spMkLst>
            <pc:docMk/>
            <pc:sldMk cId="1882086378" sldId="324"/>
            <ac:spMk id="2"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3"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4" creationId="{00000000-0000-0000-0000-000000000000}"/>
          </ac:spMkLst>
        </pc:spChg>
        <pc:spChg chg="mod ord">
          <ac:chgData name="Daniel Khashabi" userId="62390808-c838-45e6-be59-d6fd0d208bc8" providerId="ADAL" clId="{19A97A65-FB7E-DC4C-8433-B675572D5E70}" dt="2023-02-22T13:32:46.937" v="7820" actId="700"/>
          <ac:spMkLst>
            <pc:docMk/>
            <pc:sldMk cId="1882086378" sldId="324"/>
            <ac:spMk id="5"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7"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8"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9" creationId="{00000000-0000-0000-0000-000000000000}"/>
          </ac:spMkLst>
        </pc:spChg>
        <pc:spChg chg="mod">
          <ac:chgData name="Daniel Khashabi" userId="62390808-c838-45e6-be59-d6fd0d208bc8" providerId="ADAL" clId="{19A97A65-FB7E-DC4C-8433-B675572D5E70}" dt="2023-02-22T17:58:30.299" v="9801"/>
          <ac:spMkLst>
            <pc:docMk/>
            <pc:sldMk cId="1882086378" sldId="324"/>
            <ac:spMk id="10" creationId="{00000000-0000-0000-0000-000000000000}"/>
          </ac:spMkLst>
        </pc:spChg>
        <pc:spChg chg="del">
          <ac:chgData name="Daniel Khashabi" userId="62390808-c838-45e6-be59-d6fd0d208bc8" providerId="ADAL" clId="{19A97A65-FB7E-DC4C-8433-B675572D5E70}" dt="2023-02-22T13:32:55.985" v="7822" actId="478"/>
          <ac:spMkLst>
            <pc:docMk/>
            <pc:sldMk cId="1882086378" sldId="324"/>
            <ac:spMk id="11" creationId="{00000000-0000-0000-0000-000000000000}"/>
          </ac:spMkLst>
        </pc:spChg>
        <pc:spChg chg="del mod ord">
          <ac:chgData name="Daniel Khashabi" userId="62390808-c838-45e6-be59-d6fd0d208bc8" providerId="ADAL" clId="{19A97A65-FB7E-DC4C-8433-B675572D5E70}" dt="2023-02-22T13:32:46.937" v="7820" actId="700"/>
          <ac:spMkLst>
            <pc:docMk/>
            <pc:sldMk cId="1882086378" sldId="324"/>
            <ac:spMk id="12" creationId="{2154EF5B-C160-373A-DC94-6746916C6A02}"/>
          </ac:spMkLst>
        </pc:spChg>
        <pc:spChg chg="add del mod ord">
          <ac:chgData name="Daniel Khashabi" userId="62390808-c838-45e6-be59-d6fd0d208bc8" providerId="ADAL" clId="{19A97A65-FB7E-DC4C-8433-B675572D5E70}" dt="2023-02-22T13:53:49.653" v="8045" actId="478"/>
          <ac:spMkLst>
            <pc:docMk/>
            <pc:sldMk cId="1882086378" sldId="324"/>
            <ac:spMk id="13" creationId="{FBDF196E-857B-B450-49F6-EC6044225168}"/>
          </ac:spMkLst>
        </pc:spChg>
        <pc:spChg chg="add mod">
          <ac:chgData name="Daniel Khashabi" userId="62390808-c838-45e6-be59-d6fd0d208bc8" providerId="ADAL" clId="{19A97A65-FB7E-DC4C-8433-B675572D5E70}" dt="2023-02-22T16:14:54.023" v="8740" actId="1036"/>
          <ac:spMkLst>
            <pc:docMk/>
            <pc:sldMk cId="1882086378" sldId="324"/>
            <ac:spMk id="14" creationId="{8D0F6958-C664-36C4-C00A-139F301B0053}"/>
          </ac:spMkLst>
        </pc:spChg>
      </pc:sldChg>
      <pc:sldChg chg="addSp modSp add">
        <pc:chgData name="Daniel Khashabi" userId="62390808-c838-45e6-be59-d6fd0d208bc8" providerId="ADAL" clId="{19A97A65-FB7E-DC4C-8433-B675572D5E70}" dt="2023-02-22T18:45:37.835" v="10482"/>
        <pc:sldMkLst>
          <pc:docMk/>
          <pc:sldMk cId="0" sldId="325"/>
        </pc:sldMkLst>
        <pc:spChg chg="mod">
          <ac:chgData name="Daniel Khashabi" userId="62390808-c838-45e6-be59-d6fd0d208bc8" providerId="ADAL" clId="{19A97A65-FB7E-DC4C-8433-B675572D5E70}" dt="2023-02-22T18:45:37.835" v="10482"/>
          <ac:spMkLst>
            <pc:docMk/>
            <pc:sldMk cId="0" sldId="325"/>
            <ac:spMk id="2" creationId="{00000000-0000-0000-0000-000000000000}"/>
          </ac:spMkLst>
        </pc:spChg>
        <pc:spChg chg="mod">
          <ac:chgData name="Daniel Khashabi" userId="62390808-c838-45e6-be59-d6fd0d208bc8" providerId="ADAL" clId="{19A97A65-FB7E-DC4C-8433-B675572D5E70}" dt="2023-02-22T18:45:37.835" v="10482"/>
          <ac:spMkLst>
            <pc:docMk/>
            <pc:sldMk cId="0" sldId="325"/>
            <ac:spMk id="3" creationId="{00000000-0000-0000-0000-000000000000}"/>
          </ac:spMkLst>
        </pc:spChg>
        <pc:spChg chg="add mod">
          <ac:chgData name="Daniel Khashabi" userId="62390808-c838-45e6-be59-d6fd0d208bc8" providerId="ADAL" clId="{19A97A65-FB7E-DC4C-8433-B675572D5E70}" dt="2023-02-22T16:24:48.446" v="9069"/>
          <ac:spMkLst>
            <pc:docMk/>
            <pc:sldMk cId="0" sldId="325"/>
            <ac:spMk id="5" creationId="{D60C08D8-848E-976C-D579-4DF48A3AB120}"/>
          </ac:spMkLst>
        </pc:spChg>
      </pc:sldChg>
      <pc:sldChg chg="addSp modSp add">
        <pc:chgData name="Daniel Khashabi" userId="62390808-c838-45e6-be59-d6fd0d208bc8" providerId="ADAL" clId="{19A97A65-FB7E-DC4C-8433-B675572D5E70}" dt="2023-02-22T18:45:37.835" v="10482"/>
        <pc:sldMkLst>
          <pc:docMk/>
          <pc:sldMk cId="0" sldId="326"/>
        </pc:sldMkLst>
        <pc:spChg chg="mod">
          <ac:chgData name="Daniel Khashabi" userId="62390808-c838-45e6-be59-d6fd0d208bc8" providerId="ADAL" clId="{19A97A65-FB7E-DC4C-8433-B675572D5E70}" dt="2023-02-22T18:45:37.835" v="10482"/>
          <ac:spMkLst>
            <pc:docMk/>
            <pc:sldMk cId="0" sldId="326"/>
            <ac:spMk id="2" creationId="{00000000-0000-0000-0000-000000000000}"/>
          </ac:spMkLst>
        </pc:spChg>
        <pc:spChg chg="mod">
          <ac:chgData name="Daniel Khashabi" userId="62390808-c838-45e6-be59-d6fd0d208bc8" providerId="ADAL" clId="{19A97A65-FB7E-DC4C-8433-B675572D5E70}" dt="2023-02-22T17:58:30.299" v="9801"/>
          <ac:spMkLst>
            <pc:docMk/>
            <pc:sldMk cId="0" sldId="326"/>
            <ac:spMk id="3" creationId="{00000000-0000-0000-0000-000000000000}"/>
          </ac:spMkLst>
        </pc:spChg>
        <pc:spChg chg="mod">
          <ac:chgData name="Daniel Khashabi" userId="62390808-c838-45e6-be59-d6fd0d208bc8" providerId="ADAL" clId="{19A97A65-FB7E-DC4C-8433-B675572D5E70}" dt="2023-02-22T18:45:37.835" v="10482"/>
          <ac:spMkLst>
            <pc:docMk/>
            <pc:sldMk cId="0" sldId="326"/>
            <ac:spMk id="4" creationId="{00000000-0000-0000-0000-000000000000}"/>
          </ac:spMkLst>
        </pc:spChg>
        <pc:spChg chg="mod">
          <ac:chgData name="Daniel Khashabi" userId="62390808-c838-45e6-be59-d6fd0d208bc8" providerId="ADAL" clId="{19A97A65-FB7E-DC4C-8433-B675572D5E70}" dt="2023-02-22T18:45:37.835" v="10482"/>
          <ac:spMkLst>
            <pc:docMk/>
            <pc:sldMk cId="0" sldId="326"/>
            <ac:spMk id="5" creationId="{00000000-0000-0000-0000-000000000000}"/>
          </ac:spMkLst>
        </pc:spChg>
        <pc:spChg chg="mod">
          <ac:chgData name="Daniel Khashabi" userId="62390808-c838-45e6-be59-d6fd0d208bc8" providerId="ADAL" clId="{19A97A65-FB7E-DC4C-8433-B675572D5E70}" dt="2023-02-22T17:58:30.299" v="9801"/>
          <ac:spMkLst>
            <pc:docMk/>
            <pc:sldMk cId="0" sldId="326"/>
            <ac:spMk id="7" creationId="{00000000-0000-0000-0000-000000000000}"/>
          </ac:spMkLst>
        </pc:spChg>
        <pc:spChg chg="mod">
          <ac:chgData name="Daniel Khashabi" userId="62390808-c838-45e6-be59-d6fd0d208bc8" providerId="ADAL" clId="{19A97A65-FB7E-DC4C-8433-B675572D5E70}" dt="2023-02-22T18:45:37.835" v="10482"/>
          <ac:spMkLst>
            <pc:docMk/>
            <pc:sldMk cId="0" sldId="326"/>
            <ac:spMk id="8" creationId="{00000000-0000-0000-0000-000000000000}"/>
          </ac:spMkLst>
        </pc:spChg>
        <pc:spChg chg="mod">
          <ac:chgData name="Daniel Khashabi" userId="62390808-c838-45e6-be59-d6fd0d208bc8" providerId="ADAL" clId="{19A97A65-FB7E-DC4C-8433-B675572D5E70}" dt="2023-02-22T18:45:37.835" v="10482"/>
          <ac:spMkLst>
            <pc:docMk/>
            <pc:sldMk cId="0" sldId="326"/>
            <ac:spMk id="9" creationId="{00000000-0000-0000-0000-000000000000}"/>
          </ac:spMkLst>
        </pc:spChg>
        <pc:spChg chg="add mod">
          <ac:chgData name="Daniel Khashabi" userId="62390808-c838-45e6-be59-d6fd0d208bc8" providerId="ADAL" clId="{19A97A65-FB7E-DC4C-8433-B675572D5E70}" dt="2023-02-22T16:24:50.074" v="9070"/>
          <ac:spMkLst>
            <pc:docMk/>
            <pc:sldMk cId="0" sldId="326"/>
            <ac:spMk id="10" creationId="{63AE2F6B-72BC-0746-09F0-8E60E0035640}"/>
          </ac:spMkLst>
        </pc:spChg>
      </pc:sldChg>
      <pc:sldChg chg="addSp modSp add">
        <pc:chgData name="Daniel Khashabi" userId="62390808-c838-45e6-be59-d6fd0d208bc8" providerId="ADAL" clId="{19A97A65-FB7E-DC4C-8433-B675572D5E70}" dt="2023-02-23T16:41:17.125" v="11071"/>
        <pc:sldMkLst>
          <pc:docMk/>
          <pc:sldMk cId="0" sldId="327"/>
        </pc:sldMkLst>
        <pc:spChg chg="mod">
          <ac:chgData name="Daniel Khashabi" userId="62390808-c838-45e6-be59-d6fd0d208bc8" providerId="ADAL" clId="{19A97A65-FB7E-DC4C-8433-B675572D5E70}" dt="2023-02-22T18:45:37.835" v="10482"/>
          <ac:spMkLst>
            <pc:docMk/>
            <pc:sldMk cId="0" sldId="327"/>
            <ac:spMk id="4" creationId="{00000000-0000-0000-0000-000000000000}"/>
          </ac:spMkLst>
        </pc:spChg>
        <pc:spChg chg="add mod">
          <ac:chgData name="Daniel Khashabi" userId="62390808-c838-45e6-be59-d6fd0d208bc8" providerId="ADAL" clId="{19A97A65-FB7E-DC4C-8433-B675572D5E70}" dt="2023-02-22T16:24:52.595" v="9071"/>
          <ac:spMkLst>
            <pc:docMk/>
            <pc:sldMk cId="0" sldId="327"/>
            <ac:spMk id="5" creationId="{646CCC84-85FD-ADA5-27EE-D14FBED250CC}"/>
          </ac:spMkLst>
        </pc:spChg>
        <pc:graphicFrameChg chg="mod">
          <ac:chgData name="Daniel Khashabi" userId="62390808-c838-45e6-be59-d6fd0d208bc8" providerId="ADAL" clId="{19A97A65-FB7E-DC4C-8433-B675572D5E70}" dt="2023-02-23T16:41:17.125" v="11071"/>
          <ac:graphicFrameMkLst>
            <pc:docMk/>
            <pc:sldMk cId="0" sldId="32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28"/>
        </pc:sldMkLst>
        <pc:spChg chg="mod">
          <ac:chgData name="Daniel Khashabi" userId="62390808-c838-45e6-be59-d6fd0d208bc8" providerId="ADAL" clId="{19A97A65-FB7E-DC4C-8433-B675572D5E70}" dt="2023-02-22T17:58:30.299" v="9801"/>
          <ac:spMkLst>
            <pc:docMk/>
            <pc:sldMk cId="0" sldId="328"/>
            <ac:spMk id="3" creationId="{00000000-0000-0000-0000-000000000000}"/>
          </ac:spMkLst>
        </pc:spChg>
        <pc:spChg chg="mod">
          <ac:chgData name="Daniel Khashabi" userId="62390808-c838-45e6-be59-d6fd0d208bc8" providerId="ADAL" clId="{19A97A65-FB7E-DC4C-8433-B675572D5E70}" dt="2023-02-22T17:58:30.299" v="9801"/>
          <ac:spMkLst>
            <pc:docMk/>
            <pc:sldMk cId="0" sldId="328"/>
            <ac:spMk id="4" creationId="{00000000-0000-0000-0000-000000000000}"/>
          </ac:spMkLst>
        </pc:spChg>
        <pc:spChg chg="mod">
          <ac:chgData name="Daniel Khashabi" userId="62390808-c838-45e6-be59-d6fd0d208bc8" providerId="ADAL" clId="{19A97A65-FB7E-DC4C-8433-B675572D5E70}" dt="2023-02-22T17:58:30.299" v="9801"/>
          <ac:spMkLst>
            <pc:docMk/>
            <pc:sldMk cId="0" sldId="328"/>
            <ac:spMk id="6" creationId="{00000000-0000-0000-0000-000000000000}"/>
          </ac:spMkLst>
        </pc:spChg>
        <pc:spChg chg="mod">
          <ac:chgData name="Daniel Khashabi" userId="62390808-c838-45e6-be59-d6fd0d208bc8" providerId="ADAL" clId="{19A97A65-FB7E-DC4C-8433-B675572D5E70}" dt="2023-02-22T17:58:30.299" v="9801"/>
          <ac:spMkLst>
            <pc:docMk/>
            <pc:sldMk cId="0" sldId="328"/>
            <ac:spMk id="7" creationId="{00000000-0000-0000-0000-000000000000}"/>
          </ac:spMkLst>
        </pc:spChg>
        <pc:spChg chg="mod">
          <ac:chgData name="Daniel Khashabi" userId="62390808-c838-45e6-be59-d6fd0d208bc8" providerId="ADAL" clId="{19A97A65-FB7E-DC4C-8433-B675572D5E70}" dt="2023-02-22T17:58:30.299" v="9801"/>
          <ac:spMkLst>
            <pc:docMk/>
            <pc:sldMk cId="0" sldId="328"/>
            <ac:spMk id="8" creationId="{00000000-0000-0000-0000-000000000000}"/>
          </ac:spMkLst>
        </pc:spChg>
        <pc:spChg chg="mod">
          <ac:chgData name="Daniel Khashabi" userId="62390808-c838-45e6-be59-d6fd0d208bc8" providerId="ADAL" clId="{19A97A65-FB7E-DC4C-8433-B675572D5E70}" dt="2023-02-22T17:58:30.299" v="9801"/>
          <ac:spMkLst>
            <pc:docMk/>
            <pc:sldMk cId="0" sldId="328"/>
            <ac:spMk id="9" creationId="{00000000-0000-0000-0000-000000000000}"/>
          </ac:spMkLst>
        </pc:spChg>
        <pc:spChg chg="mod">
          <ac:chgData name="Daniel Khashabi" userId="62390808-c838-45e6-be59-d6fd0d208bc8" providerId="ADAL" clId="{19A97A65-FB7E-DC4C-8433-B675572D5E70}" dt="2023-02-22T17:58:30.299" v="9801"/>
          <ac:spMkLst>
            <pc:docMk/>
            <pc:sldMk cId="0" sldId="328"/>
            <ac:spMk id="10" creationId="{00000000-0000-0000-0000-000000000000}"/>
          </ac:spMkLst>
        </pc:spChg>
        <pc:spChg chg="mod">
          <ac:chgData name="Daniel Khashabi" userId="62390808-c838-45e6-be59-d6fd0d208bc8" providerId="ADAL" clId="{19A97A65-FB7E-DC4C-8433-B675572D5E70}" dt="2023-02-22T17:58:30.299" v="9801"/>
          <ac:spMkLst>
            <pc:docMk/>
            <pc:sldMk cId="0" sldId="328"/>
            <ac:spMk id="12" creationId="{00000000-0000-0000-0000-000000000000}"/>
          </ac:spMkLst>
        </pc:spChg>
        <pc:spChg chg="mod">
          <ac:chgData name="Daniel Khashabi" userId="62390808-c838-45e6-be59-d6fd0d208bc8" providerId="ADAL" clId="{19A97A65-FB7E-DC4C-8433-B675572D5E70}" dt="2023-02-22T17:58:30.299" v="9801"/>
          <ac:spMkLst>
            <pc:docMk/>
            <pc:sldMk cId="0" sldId="328"/>
            <ac:spMk id="13" creationId="{00000000-0000-0000-0000-000000000000}"/>
          </ac:spMkLst>
        </pc:spChg>
        <pc:spChg chg="mod">
          <ac:chgData name="Daniel Khashabi" userId="62390808-c838-45e6-be59-d6fd0d208bc8" providerId="ADAL" clId="{19A97A65-FB7E-DC4C-8433-B675572D5E70}" dt="2023-02-22T17:58:30.299" v="9801"/>
          <ac:spMkLst>
            <pc:docMk/>
            <pc:sldMk cId="0" sldId="328"/>
            <ac:spMk id="14" creationId="{00000000-0000-0000-0000-000000000000}"/>
          </ac:spMkLst>
        </pc:spChg>
        <pc:spChg chg="mod">
          <ac:chgData name="Daniel Khashabi" userId="62390808-c838-45e6-be59-d6fd0d208bc8" providerId="ADAL" clId="{19A97A65-FB7E-DC4C-8433-B675572D5E70}" dt="2023-02-22T17:58:30.299" v="9801"/>
          <ac:spMkLst>
            <pc:docMk/>
            <pc:sldMk cId="0" sldId="328"/>
            <ac:spMk id="15" creationId="{00000000-0000-0000-0000-000000000000}"/>
          </ac:spMkLst>
        </pc:spChg>
        <pc:spChg chg="mod">
          <ac:chgData name="Daniel Khashabi" userId="62390808-c838-45e6-be59-d6fd0d208bc8" providerId="ADAL" clId="{19A97A65-FB7E-DC4C-8433-B675572D5E70}" dt="2023-02-22T17:58:30.299" v="9801"/>
          <ac:spMkLst>
            <pc:docMk/>
            <pc:sldMk cId="0" sldId="328"/>
            <ac:spMk id="20" creationId="{00000000-0000-0000-0000-000000000000}"/>
          </ac:spMkLst>
        </pc:spChg>
        <pc:spChg chg="mod">
          <ac:chgData name="Daniel Khashabi" userId="62390808-c838-45e6-be59-d6fd0d208bc8" providerId="ADAL" clId="{19A97A65-FB7E-DC4C-8433-B675572D5E70}" dt="2023-02-22T18:45:37.835" v="10482"/>
          <ac:spMkLst>
            <pc:docMk/>
            <pc:sldMk cId="0" sldId="328"/>
            <ac:spMk id="21" creationId="{00000000-0000-0000-0000-000000000000}"/>
          </ac:spMkLst>
        </pc:spChg>
        <pc:spChg chg="mod">
          <ac:chgData name="Daniel Khashabi" userId="62390808-c838-45e6-be59-d6fd0d208bc8" providerId="ADAL" clId="{19A97A65-FB7E-DC4C-8433-B675572D5E70}" dt="2023-02-22T18:45:37.835" v="10482"/>
          <ac:spMkLst>
            <pc:docMk/>
            <pc:sldMk cId="0" sldId="328"/>
            <ac:spMk id="22" creationId="{00000000-0000-0000-0000-000000000000}"/>
          </ac:spMkLst>
        </pc:spChg>
        <pc:spChg chg="mod">
          <ac:chgData name="Daniel Khashabi" userId="62390808-c838-45e6-be59-d6fd0d208bc8" providerId="ADAL" clId="{19A97A65-FB7E-DC4C-8433-B675572D5E70}" dt="2023-02-22T18:45:37.835" v="10482"/>
          <ac:spMkLst>
            <pc:docMk/>
            <pc:sldMk cId="0" sldId="328"/>
            <ac:spMk id="23" creationId="{00000000-0000-0000-0000-000000000000}"/>
          </ac:spMkLst>
        </pc:spChg>
        <pc:spChg chg="mod">
          <ac:chgData name="Daniel Khashabi" userId="62390808-c838-45e6-be59-d6fd0d208bc8" providerId="ADAL" clId="{19A97A65-FB7E-DC4C-8433-B675572D5E70}" dt="2023-02-22T18:45:37.835" v="10482"/>
          <ac:spMkLst>
            <pc:docMk/>
            <pc:sldMk cId="0" sldId="328"/>
            <ac:spMk id="24" creationId="{00000000-0000-0000-0000-000000000000}"/>
          </ac:spMkLst>
        </pc:spChg>
        <pc:spChg chg="mod">
          <ac:chgData name="Daniel Khashabi" userId="62390808-c838-45e6-be59-d6fd0d208bc8" providerId="ADAL" clId="{19A97A65-FB7E-DC4C-8433-B675572D5E70}" dt="2023-02-22T18:45:37.835" v="10482"/>
          <ac:spMkLst>
            <pc:docMk/>
            <pc:sldMk cId="0" sldId="328"/>
            <ac:spMk id="25" creationId="{00000000-0000-0000-0000-000000000000}"/>
          </ac:spMkLst>
        </pc:spChg>
        <pc:spChg chg="add mod">
          <ac:chgData name="Daniel Khashabi" userId="62390808-c838-45e6-be59-d6fd0d208bc8" providerId="ADAL" clId="{19A97A65-FB7E-DC4C-8433-B675572D5E70}" dt="2023-02-22T16:24:53.902" v="9072"/>
          <ac:spMkLst>
            <pc:docMk/>
            <pc:sldMk cId="0" sldId="328"/>
            <ac:spMk id="26" creationId="{3345D9E7-54AB-F7DB-4FEE-44455D100DB0}"/>
          </ac:spMkLst>
        </pc:spChg>
      </pc:sldChg>
      <pc:sldChg chg="addSp modSp add">
        <pc:chgData name="Daniel Khashabi" userId="62390808-c838-45e6-be59-d6fd0d208bc8" providerId="ADAL" clId="{19A97A65-FB7E-DC4C-8433-B675572D5E70}" dt="2023-02-22T18:45:37.835" v="10482"/>
        <pc:sldMkLst>
          <pc:docMk/>
          <pc:sldMk cId="0" sldId="329"/>
        </pc:sldMkLst>
        <pc:spChg chg="mod">
          <ac:chgData name="Daniel Khashabi" userId="62390808-c838-45e6-be59-d6fd0d208bc8" providerId="ADAL" clId="{19A97A65-FB7E-DC4C-8433-B675572D5E70}" dt="2023-02-22T18:45:37.835" v="10482"/>
          <ac:spMkLst>
            <pc:docMk/>
            <pc:sldMk cId="0" sldId="329"/>
            <ac:spMk id="3" creationId="{00000000-0000-0000-0000-000000000000}"/>
          </ac:spMkLst>
        </pc:spChg>
        <pc:spChg chg="mod">
          <ac:chgData name="Daniel Khashabi" userId="62390808-c838-45e6-be59-d6fd0d208bc8" providerId="ADAL" clId="{19A97A65-FB7E-DC4C-8433-B675572D5E70}" dt="2023-02-22T17:58:30.299" v="9801"/>
          <ac:spMkLst>
            <pc:docMk/>
            <pc:sldMk cId="0" sldId="329"/>
            <ac:spMk id="4" creationId="{00000000-0000-0000-0000-000000000000}"/>
          </ac:spMkLst>
        </pc:spChg>
        <pc:spChg chg="mod">
          <ac:chgData name="Daniel Khashabi" userId="62390808-c838-45e6-be59-d6fd0d208bc8" providerId="ADAL" clId="{19A97A65-FB7E-DC4C-8433-B675572D5E70}" dt="2023-02-22T18:45:37.835" v="10482"/>
          <ac:spMkLst>
            <pc:docMk/>
            <pc:sldMk cId="0" sldId="329"/>
            <ac:spMk id="5" creationId="{00000000-0000-0000-0000-000000000000}"/>
          </ac:spMkLst>
        </pc:spChg>
        <pc:spChg chg="add mod">
          <ac:chgData name="Daniel Khashabi" userId="62390808-c838-45e6-be59-d6fd0d208bc8" providerId="ADAL" clId="{19A97A65-FB7E-DC4C-8433-B675572D5E70}" dt="2023-02-22T16:24:55.636" v="9073"/>
          <ac:spMkLst>
            <pc:docMk/>
            <pc:sldMk cId="0" sldId="329"/>
            <ac:spMk id="6" creationId="{FA3A7B40-EAC7-0BFA-58E6-35235F457082}"/>
          </ac:spMkLst>
        </pc:spChg>
      </pc:sldChg>
      <pc:sldChg chg="addSp delSp modSp add del mod">
        <pc:chgData name="Daniel Khashabi" userId="62390808-c838-45e6-be59-d6fd0d208bc8" providerId="ADAL" clId="{19A97A65-FB7E-DC4C-8433-B675572D5E70}" dt="2023-02-13T20:54:52.468" v="3231" actId="2696"/>
        <pc:sldMkLst>
          <pc:docMk/>
          <pc:sldMk cId="3175239557" sldId="329"/>
        </pc:sldMkLst>
        <pc:spChg chg="add mod">
          <ac:chgData name="Daniel Khashabi" userId="62390808-c838-45e6-be59-d6fd0d208bc8" providerId="ADAL" clId="{19A97A65-FB7E-DC4C-8433-B675572D5E70}" dt="2023-02-13T20:54:51.187" v="3230" actId="478"/>
          <ac:spMkLst>
            <pc:docMk/>
            <pc:sldMk cId="3175239557" sldId="329"/>
            <ac:spMk id="4" creationId="{180B78A6-BD77-A26A-2B7A-D1AA255241BB}"/>
          </ac:spMkLst>
        </pc:spChg>
        <pc:picChg chg="del">
          <ac:chgData name="Daniel Khashabi" userId="62390808-c838-45e6-be59-d6fd0d208bc8" providerId="ADAL" clId="{19A97A65-FB7E-DC4C-8433-B675572D5E70}" dt="2023-02-13T20:54:51.187" v="3230" actId="478"/>
          <ac:picMkLst>
            <pc:docMk/>
            <pc:sldMk cId="3175239557" sldId="329"/>
            <ac:picMk id="5" creationId="{5D8BB82F-E4BE-D932-F44E-B6850F1B53DD}"/>
          </ac:picMkLst>
        </pc:picChg>
      </pc:sldChg>
      <pc:sldChg chg="delSp modSp add del mod">
        <pc:chgData name="Daniel Khashabi" userId="62390808-c838-45e6-be59-d6fd0d208bc8" providerId="ADAL" clId="{19A97A65-FB7E-DC4C-8433-B675572D5E70}" dt="2023-02-22T14:52:09.481" v="8215" actId="2696"/>
        <pc:sldMkLst>
          <pc:docMk/>
          <pc:sldMk cId="368465705" sldId="330"/>
        </pc:sldMkLst>
        <pc:picChg chg="del">
          <ac:chgData name="Daniel Khashabi" userId="62390808-c838-45e6-be59-d6fd0d208bc8" providerId="ADAL" clId="{19A97A65-FB7E-DC4C-8433-B675572D5E70}" dt="2023-02-13T20:53:07.279" v="3091" actId="21"/>
          <ac:picMkLst>
            <pc:docMk/>
            <pc:sldMk cId="368465705" sldId="330"/>
            <ac:picMk id="4" creationId="{747E25D9-1C6A-D2E8-143C-C1287EC78EB9}"/>
          </ac:picMkLst>
        </pc:picChg>
        <pc:picChg chg="del">
          <ac:chgData name="Daniel Khashabi" userId="62390808-c838-45e6-be59-d6fd0d208bc8" providerId="ADAL" clId="{19A97A65-FB7E-DC4C-8433-B675572D5E70}" dt="2023-02-13T20:53:07.279" v="3091" actId="21"/>
          <ac:picMkLst>
            <pc:docMk/>
            <pc:sldMk cId="368465705" sldId="330"/>
            <ac:picMk id="5" creationId="{2B167B50-B24F-695E-FADC-AF6DB163A09A}"/>
          </ac:picMkLst>
        </pc:picChg>
        <pc:picChg chg="mod">
          <ac:chgData name="Daniel Khashabi" userId="62390808-c838-45e6-be59-d6fd0d208bc8" providerId="ADAL" clId="{19A97A65-FB7E-DC4C-8433-B675572D5E70}" dt="2023-02-13T20:54:29.950" v="3196" actId="1076"/>
          <ac:picMkLst>
            <pc:docMk/>
            <pc:sldMk cId="368465705" sldId="330"/>
            <ac:picMk id="6" creationId="{6BB66B93-8863-4EC7-8AFA-88ADBFAC7D40}"/>
          </ac:picMkLst>
        </pc:picChg>
      </pc:sldChg>
      <pc:sldChg chg="add">
        <pc:chgData name="Daniel Khashabi" userId="62390808-c838-45e6-be59-d6fd0d208bc8" providerId="ADAL" clId="{19A97A65-FB7E-DC4C-8433-B675572D5E70}" dt="2023-02-22T14:52:28.920" v="8216"/>
        <pc:sldMkLst>
          <pc:docMk/>
          <pc:sldMk cId="1782586008" sldId="330"/>
        </pc:sldMkLst>
      </pc:sldChg>
      <pc:sldChg chg="addSp modSp add">
        <pc:chgData name="Daniel Khashabi" userId="62390808-c838-45e6-be59-d6fd0d208bc8" providerId="ADAL" clId="{19A97A65-FB7E-DC4C-8433-B675572D5E70}" dt="2023-02-22T18:45:37.835" v="10482"/>
        <pc:sldMkLst>
          <pc:docMk/>
          <pc:sldMk cId="0" sldId="331"/>
        </pc:sldMkLst>
        <pc:spChg chg="mod">
          <ac:chgData name="Daniel Khashabi" userId="62390808-c838-45e6-be59-d6fd0d208bc8" providerId="ADAL" clId="{19A97A65-FB7E-DC4C-8433-B675572D5E70}" dt="2023-02-22T18:45:37.835" v="10482"/>
          <ac:spMkLst>
            <pc:docMk/>
            <pc:sldMk cId="0" sldId="331"/>
            <ac:spMk id="2" creationId="{00000000-0000-0000-0000-000000000000}"/>
          </ac:spMkLst>
        </pc:spChg>
        <pc:spChg chg="mod">
          <ac:chgData name="Daniel Khashabi" userId="62390808-c838-45e6-be59-d6fd0d208bc8" providerId="ADAL" clId="{19A97A65-FB7E-DC4C-8433-B675572D5E70}" dt="2023-02-22T18:45:37.835" v="10482"/>
          <ac:spMkLst>
            <pc:docMk/>
            <pc:sldMk cId="0" sldId="331"/>
            <ac:spMk id="3" creationId="{00000000-0000-0000-0000-000000000000}"/>
          </ac:spMkLst>
        </pc:spChg>
        <pc:spChg chg="mod">
          <ac:chgData name="Daniel Khashabi" userId="62390808-c838-45e6-be59-d6fd0d208bc8" providerId="ADAL" clId="{19A97A65-FB7E-DC4C-8433-B675572D5E70}" dt="2023-02-22T17:58:30.299" v="9801"/>
          <ac:spMkLst>
            <pc:docMk/>
            <pc:sldMk cId="0" sldId="331"/>
            <ac:spMk id="4" creationId="{00000000-0000-0000-0000-000000000000}"/>
          </ac:spMkLst>
        </pc:spChg>
        <pc:spChg chg="mod">
          <ac:chgData name="Daniel Khashabi" userId="62390808-c838-45e6-be59-d6fd0d208bc8" providerId="ADAL" clId="{19A97A65-FB7E-DC4C-8433-B675572D5E70}" dt="2023-02-22T17:58:30.299" v="9801"/>
          <ac:spMkLst>
            <pc:docMk/>
            <pc:sldMk cId="0" sldId="331"/>
            <ac:spMk id="5" creationId="{00000000-0000-0000-0000-000000000000}"/>
          </ac:spMkLst>
        </pc:spChg>
        <pc:spChg chg="mod">
          <ac:chgData name="Daniel Khashabi" userId="62390808-c838-45e6-be59-d6fd0d208bc8" providerId="ADAL" clId="{19A97A65-FB7E-DC4C-8433-B675572D5E70}" dt="2023-02-22T18:45:37.835" v="10482"/>
          <ac:spMkLst>
            <pc:docMk/>
            <pc:sldMk cId="0" sldId="331"/>
            <ac:spMk id="6" creationId="{00000000-0000-0000-0000-000000000000}"/>
          </ac:spMkLst>
        </pc:spChg>
        <pc:spChg chg="mod">
          <ac:chgData name="Daniel Khashabi" userId="62390808-c838-45e6-be59-d6fd0d208bc8" providerId="ADAL" clId="{19A97A65-FB7E-DC4C-8433-B675572D5E70}" dt="2023-02-22T18:45:37.835" v="10482"/>
          <ac:spMkLst>
            <pc:docMk/>
            <pc:sldMk cId="0" sldId="331"/>
            <ac:spMk id="7" creationId="{00000000-0000-0000-0000-000000000000}"/>
          </ac:spMkLst>
        </pc:spChg>
        <pc:spChg chg="add mod">
          <ac:chgData name="Daniel Khashabi" userId="62390808-c838-45e6-be59-d6fd0d208bc8" providerId="ADAL" clId="{19A97A65-FB7E-DC4C-8433-B675572D5E70}" dt="2023-02-22T16:24:59.136" v="9075"/>
          <ac:spMkLst>
            <pc:docMk/>
            <pc:sldMk cId="0" sldId="331"/>
            <ac:spMk id="8" creationId="{295FC36D-A673-9C30-6FFF-A1336D81CCD7}"/>
          </ac:spMkLst>
        </pc:spChg>
      </pc:sldChg>
      <pc:sldChg chg="add del">
        <pc:chgData name="Daniel Khashabi" userId="62390808-c838-45e6-be59-d6fd0d208bc8" providerId="ADAL" clId="{19A97A65-FB7E-DC4C-8433-B675572D5E70}" dt="2023-02-13T20:52:26.060" v="3088" actId="2696"/>
        <pc:sldMkLst>
          <pc:docMk/>
          <pc:sldMk cId="519066936" sldId="331"/>
        </pc:sldMkLst>
      </pc:sldChg>
      <pc:sldChg chg="add del mod modShow">
        <pc:chgData name="Daniel Khashabi" userId="62390808-c838-45e6-be59-d6fd0d208bc8" providerId="ADAL" clId="{19A97A65-FB7E-DC4C-8433-B675572D5E70}" dt="2023-02-22T03:57:15.516" v="6782" actId="2696"/>
        <pc:sldMkLst>
          <pc:docMk/>
          <pc:sldMk cId="3444012916" sldId="331"/>
        </pc:sldMkLst>
      </pc:sldChg>
      <pc:sldChg chg="addSp modSp add">
        <pc:chgData name="Daniel Khashabi" userId="62390808-c838-45e6-be59-d6fd0d208bc8" providerId="ADAL" clId="{19A97A65-FB7E-DC4C-8433-B675572D5E70}" dt="2023-02-22T18:45:37.835" v="10482"/>
        <pc:sldMkLst>
          <pc:docMk/>
          <pc:sldMk cId="0" sldId="332"/>
        </pc:sldMkLst>
        <pc:spChg chg="mod">
          <ac:chgData name="Daniel Khashabi" userId="62390808-c838-45e6-be59-d6fd0d208bc8" providerId="ADAL" clId="{19A97A65-FB7E-DC4C-8433-B675572D5E70}" dt="2023-02-22T18:45:37.835" v="10482"/>
          <ac:spMkLst>
            <pc:docMk/>
            <pc:sldMk cId="0" sldId="332"/>
            <ac:spMk id="3" creationId="{00000000-0000-0000-0000-000000000000}"/>
          </ac:spMkLst>
        </pc:spChg>
        <pc:spChg chg="mod">
          <ac:chgData name="Daniel Khashabi" userId="62390808-c838-45e6-be59-d6fd0d208bc8" providerId="ADAL" clId="{19A97A65-FB7E-DC4C-8433-B675572D5E70}" dt="2023-02-22T18:45:37.835" v="10482"/>
          <ac:spMkLst>
            <pc:docMk/>
            <pc:sldMk cId="0" sldId="332"/>
            <ac:spMk id="4" creationId="{00000000-0000-0000-0000-000000000000}"/>
          </ac:spMkLst>
        </pc:spChg>
        <pc:spChg chg="mod">
          <ac:chgData name="Daniel Khashabi" userId="62390808-c838-45e6-be59-d6fd0d208bc8" providerId="ADAL" clId="{19A97A65-FB7E-DC4C-8433-B675572D5E70}" dt="2023-02-22T18:45:37.835" v="10482"/>
          <ac:spMkLst>
            <pc:docMk/>
            <pc:sldMk cId="0" sldId="332"/>
            <ac:spMk id="5" creationId="{00000000-0000-0000-0000-000000000000}"/>
          </ac:spMkLst>
        </pc:spChg>
        <pc:spChg chg="add mod">
          <ac:chgData name="Daniel Khashabi" userId="62390808-c838-45e6-be59-d6fd0d208bc8" providerId="ADAL" clId="{19A97A65-FB7E-DC4C-8433-B675572D5E70}" dt="2023-02-22T16:25:01.416" v="9076"/>
          <ac:spMkLst>
            <pc:docMk/>
            <pc:sldMk cId="0" sldId="332"/>
            <ac:spMk id="6" creationId="{8A016B12-7C7C-C7C3-4494-F970F253A914}"/>
          </ac:spMkLst>
        </pc:spChg>
      </pc:sldChg>
      <pc:sldChg chg="add del mod modShow">
        <pc:chgData name="Daniel Khashabi" userId="62390808-c838-45e6-be59-d6fd0d208bc8" providerId="ADAL" clId="{19A97A65-FB7E-DC4C-8433-B675572D5E70}" dt="2023-02-22T14:48:02.725" v="8139" actId="2696"/>
        <pc:sldMkLst>
          <pc:docMk/>
          <pc:sldMk cId="552880653" sldId="332"/>
        </pc:sldMkLst>
      </pc:sldChg>
      <pc:sldChg chg="add del ord">
        <pc:chgData name="Daniel Khashabi" userId="62390808-c838-45e6-be59-d6fd0d208bc8" providerId="ADAL" clId="{19A97A65-FB7E-DC4C-8433-B675572D5E70}" dt="2023-02-13T20:50:59.138" v="3077" actId="2696"/>
        <pc:sldMkLst>
          <pc:docMk/>
          <pc:sldMk cId="1062894761" sldId="332"/>
        </pc:sldMkLst>
      </pc:sldChg>
      <pc:sldChg chg="modSp add del">
        <pc:chgData name="Daniel Khashabi" userId="62390808-c838-45e6-be59-d6fd0d208bc8" providerId="ADAL" clId="{19A97A65-FB7E-DC4C-8433-B675572D5E70}" dt="2023-02-22T13:53:11.763" v="8041" actId="2696"/>
        <pc:sldMkLst>
          <pc:docMk/>
          <pc:sldMk cId="1052527293" sldId="333"/>
        </pc:sldMkLst>
        <pc:spChg chg="mod">
          <ac:chgData name="Daniel Khashabi" userId="62390808-c838-45e6-be59-d6fd0d208bc8" providerId="ADAL" clId="{19A97A65-FB7E-DC4C-8433-B675572D5E70}" dt="2023-02-22T13:48:49.813" v="7938"/>
          <ac:spMkLst>
            <pc:docMk/>
            <pc:sldMk cId="1052527293" sldId="333"/>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3909922209" sldId="333"/>
        </pc:sldMkLst>
        <pc:spChg chg="del">
          <ac:chgData name="Daniel Khashabi" userId="62390808-c838-45e6-be59-d6fd0d208bc8" providerId="ADAL" clId="{19A97A65-FB7E-DC4C-8433-B675572D5E70}" dt="2023-02-22T13:56:06.261" v="8065" actId="478"/>
          <ac:spMkLst>
            <pc:docMk/>
            <pc:sldMk cId="3909922209" sldId="333"/>
            <ac:spMk id="4" creationId="{00000000-0000-0000-0000-000000000000}"/>
          </ac:spMkLst>
        </pc:spChg>
        <pc:spChg chg="mod">
          <ac:chgData name="Daniel Khashabi" userId="62390808-c838-45e6-be59-d6fd0d208bc8" providerId="ADAL" clId="{19A97A65-FB7E-DC4C-8433-B675572D5E70}" dt="2023-02-23T16:41:20.836" v="11072"/>
          <ac:spMkLst>
            <pc:docMk/>
            <pc:sldMk cId="3909922209" sldId="333"/>
            <ac:spMk id="5" creationId="{00000000-0000-0000-0000-000000000000}"/>
          </ac:spMkLst>
        </pc:spChg>
      </pc:sldChg>
      <pc:sldChg chg="delSp modSp add del mod">
        <pc:chgData name="Daniel Khashabi" userId="62390808-c838-45e6-be59-d6fd0d208bc8" providerId="ADAL" clId="{19A97A65-FB7E-DC4C-8433-B675572D5E70}" dt="2023-02-22T18:02:06.138" v="9840" actId="2696"/>
        <pc:sldMkLst>
          <pc:docMk/>
          <pc:sldMk cId="854781172" sldId="334"/>
        </pc:sldMkLst>
        <pc:spChg chg="del">
          <ac:chgData name="Daniel Khashabi" userId="62390808-c838-45e6-be59-d6fd0d208bc8" providerId="ADAL" clId="{19A97A65-FB7E-DC4C-8433-B675572D5E70}" dt="2023-02-22T13:56:09.077" v="8066" actId="478"/>
          <ac:spMkLst>
            <pc:docMk/>
            <pc:sldMk cId="854781172" sldId="334"/>
            <ac:spMk id="4" creationId="{00000000-0000-0000-0000-000000000000}"/>
          </ac:spMkLst>
        </pc:spChg>
        <pc:spChg chg="mod">
          <ac:chgData name="Daniel Khashabi" userId="62390808-c838-45e6-be59-d6fd0d208bc8" providerId="ADAL" clId="{19A97A65-FB7E-DC4C-8433-B675572D5E70}" dt="2023-02-22T17:58:36.025" v="9802"/>
          <ac:spMkLst>
            <pc:docMk/>
            <pc:sldMk cId="854781172" sldId="334"/>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2144847686" sldId="334"/>
        </pc:sldMkLst>
        <pc:spChg chg="mod">
          <ac:chgData name="Daniel Khashabi" userId="62390808-c838-45e6-be59-d6fd0d208bc8" providerId="ADAL" clId="{19A97A65-FB7E-DC4C-8433-B675572D5E70}" dt="2023-02-22T13:48:49.813" v="7938"/>
          <ac:spMkLst>
            <pc:docMk/>
            <pc:sldMk cId="2144847686" sldId="334"/>
            <ac:spMk id="4" creationId="{00000000-0000-0000-0000-000000000000}"/>
          </ac:spMkLst>
        </pc:spChg>
      </pc:sldChg>
      <pc:sldChg chg="add del">
        <pc:chgData name="Daniel Khashabi" userId="62390808-c838-45e6-be59-d6fd0d208bc8" providerId="ADAL" clId="{19A97A65-FB7E-DC4C-8433-B675572D5E70}" dt="2023-02-13T20:50:17.928" v="3074" actId="2696"/>
        <pc:sldMkLst>
          <pc:docMk/>
          <pc:sldMk cId="8084279" sldId="335"/>
        </pc:sldMkLst>
      </pc:sldChg>
      <pc:sldChg chg="modSp add del">
        <pc:chgData name="Daniel Khashabi" userId="62390808-c838-45e6-be59-d6fd0d208bc8" providerId="ADAL" clId="{19A97A65-FB7E-DC4C-8433-B675572D5E70}" dt="2023-02-22T13:53:11.763" v="8041" actId="2696"/>
        <pc:sldMkLst>
          <pc:docMk/>
          <pc:sldMk cId="42562725" sldId="335"/>
        </pc:sldMkLst>
        <pc:spChg chg="mod">
          <ac:chgData name="Daniel Khashabi" userId="62390808-c838-45e6-be59-d6fd0d208bc8" providerId="ADAL" clId="{19A97A65-FB7E-DC4C-8433-B675572D5E70}" dt="2023-02-22T13:48:49.813" v="7938"/>
          <ac:spMkLst>
            <pc:docMk/>
            <pc:sldMk cId="42562725" sldId="335"/>
            <ac:spMk id="5"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1096237941" sldId="335"/>
        </pc:sldMkLst>
        <pc:spChg chg="del">
          <ac:chgData name="Daniel Khashabi" userId="62390808-c838-45e6-be59-d6fd0d208bc8" providerId="ADAL" clId="{19A97A65-FB7E-DC4C-8433-B675572D5E70}" dt="2023-02-22T13:56:11.839" v="8067" actId="478"/>
          <ac:spMkLst>
            <pc:docMk/>
            <pc:sldMk cId="1096237941" sldId="335"/>
            <ac:spMk id="5" creationId="{00000000-0000-0000-0000-000000000000}"/>
          </ac:spMkLst>
        </pc:spChg>
        <pc:spChg chg="mod">
          <ac:chgData name="Daniel Khashabi" userId="62390808-c838-45e6-be59-d6fd0d208bc8" providerId="ADAL" clId="{19A97A65-FB7E-DC4C-8433-B675572D5E70}" dt="2023-02-23T16:41:20.836" v="11072"/>
          <ac:spMkLst>
            <pc:docMk/>
            <pc:sldMk cId="1096237941" sldId="335"/>
            <ac:spMk id="6" creationId="{00000000-0000-0000-0000-000000000000}"/>
          </ac:spMkLst>
        </pc:spChg>
      </pc:sldChg>
      <pc:sldChg chg="delSp modSp add del mod">
        <pc:chgData name="Daniel Khashabi" userId="62390808-c838-45e6-be59-d6fd0d208bc8" providerId="ADAL" clId="{19A97A65-FB7E-DC4C-8433-B675572D5E70}" dt="2023-02-22T18:02:01.653" v="9839" actId="2696"/>
        <pc:sldMkLst>
          <pc:docMk/>
          <pc:sldMk cId="1106993191" sldId="336"/>
        </pc:sldMkLst>
        <pc:spChg chg="del mod">
          <ac:chgData name="Daniel Khashabi" userId="62390808-c838-45e6-be59-d6fd0d208bc8" providerId="ADAL" clId="{19A97A65-FB7E-DC4C-8433-B675572D5E70}" dt="2023-02-22T13:56:14.819" v="8069" actId="478"/>
          <ac:spMkLst>
            <pc:docMk/>
            <pc:sldMk cId="1106993191" sldId="336"/>
            <ac:spMk id="4" creationId="{00000000-0000-0000-0000-000000000000}"/>
          </ac:spMkLst>
        </pc:spChg>
        <pc:spChg chg="mod">
          <ac:chgData name="Daniel Khashabi" userId="62390808-c838-45e6-be59-d6fd0d208bc8" providerId="ADAL" clId="{19A97A65-FB7E-DC4C-8433-B675572D5E70}" dt="2023-02-22T17:58:36.025" v="9802"/>
          <ac:spMkLst>
            <pc:docMk/>
            <pc:sldMk cId="1106993191" sldId="336"/>
            <ac:spMk id="5"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1308581558" sldId="336"/>
        </pc:sldMkLst>
        <pc:spChg chg="mod">
          <ac:chgData name="Daniel Khashabi" userId="62390808-c838-45e6-be59-d6fd0d208bc8" providerId="ADAL" clId="{19A97A65-FB7E-DC4C-8433-B675572D5E70}" dt="2023-02-22T13:48:49.813" v="7938"/>
          <ac:spMkLst>
            <pc:docMk/>
            <pc:sldMk cId="1308581558" sldId="336"/>
            <ac:spMk id="4" creationId="{00000000-0000-0000-0000-000000000000}"/>
          </ac:spMkLst>
        </pc:spChg>
      </pc:sldChg>
      <pc:sldChg chg="delSp modSp add mod">
        <pc:chgData name="Daniel Khashabi" userId="62390808-c838-45e6-be59-d6fd0d208bc8" providerId="ADAL" clId="{19A97A65-FB7E-DC4C-8433-B675572D5E70}" dt="2023-02-23T16:41:20.836" v="11072"/>
        <pc:sldMkLst>
          <pc:docMk/>
          <pc:sldMk cId="4039986460" sldId="337"/>
        </pc:sldMkLst>
        <pc:spChg chg="mod">
          <ac:chgData name="Daniel Khashabi" userId="62390808-c838-45e6-be59-d6fd0d208bc8" providerId="ADAL" clId="{19A97A65-FB7E-DC4C-8433-B675572D5E70}" dt="2023-02-22T17:58:30.299" v="9801"/>
          <ac:spMkLst>
            <pc:docMk/>
            <pc:sldMk cId="4039986460" sldId="337"/>
            <ac:spMk id="5" creationId="{00000000-0000-0000-0000-000000000000}"/>
          </ac:spMkLst>
        </pc:spChg>
        <pc:spChg chg="del">
          <ac:chgData name="Daniel Khashabi" userId="62390808-c838-45e6-be59-d6fd0d208bc8" providerId="ADAL" clId="{19A97A65-FB7E-DC4C-8433-B675572D5E70}" dt="2023-02-22T13:56:16.943" v="8070" actId="478"/>
          <ac:spMkLst>
            <pc:docMk/>
            <pc:sldMk cId="4039986460" sldId="337"/>
            <ac:spMk id="6" creationId="{00000000-0000-0000-0000-000000000000}"/>
          </ac:spMkLst>
        </pc:spChg>
        <pc:spChg chg="mod">
          <ac:chgData name="Daniel Khashabi" userId="62390808-c838-45e6-be59-d6fd0d208bc8" providerId="ADAL" clId="{19A97A65-FB7E-DC4C-8433-B675572D5E70}" dt="2023-02-23T16:41:20.836" v="11072"/>
          <ac:spMkLst>
            <pc:docMk/>
            <pc:sldMk cId="4039986460" sldId="337"/>
            <ac:spMk id="7" creationId="{00000000-0000-0000-0000-000000000000}"/>
          </ac:spMkLst>
        </pc:spChg>
      </pc:sldChg>
      <pc:sldChg chg="modSp add del">
        <pc:chgData name="Daniel Khashabi" userId="62390808-c838-45e6-be59-d6fd0d208bc8" providerId="ADAL" clId="{19A97A65-FB7E-DC4C-8433-B675572D5E70}" dt="2023-02-22T13:53:11.763" v="8041" actId="2696"/>
        <pc:sldMkLst>
          <pc:docMk/>
          <pc:sldMk cId="4182602824" sldId="337"/>
        </pc:sldMkLst>
        <pc:spChg chg="mod">
          <ac:chgData name="Daniel Khashabi" userId="62390808-c838-45e6-be59-d6fd0d208bc8" providerId="ADAL" clId="{19A97A65-FB7E-DC4C-8433-B675572D5E70}" dt="2023-02-22T13:48:49.813" v="7938"/>
          <ac:spMkLst>
            <pc:docMk/>
            <pc:sldMk cId="4182602824" sldId="337"/>
            <ac:spMk id="6" creationId="{00000000-0000-0000-0000-000000000000}"/>
          </ac:spMkLst>
        </pc:spChg>
      </pc:sldChg>
      <pc:sldChg chg="addSp delSp modSp add mod">
        <pc:chgData name="Daniel Khashabi" userId="62390808-c838-45e6-be59-d6fd0d208bc8" providerId="ADAL" clId="{19A97A65-FB7E-DC4C-8433-B675572D5E70}" dt="2023-02-23T16:41:20.836" v="11072"/>
        <pc:sldMkLst>
          <pc:docMk/>
          <pc:sldMk cId="2182665769" sldId="338"/>
        </pc:sldMkLst>
        <pc:spChg chg="mod">
          <ac:chgData name="Daniel Khashabi" userId="62390808-c838-45e6-be59-d6fd0d208bc8" providerId="ADAL" clId="{19A97A65-FB7E-DC4C-8433-B675572D5E70}" dt="2023-02-23T16:41:20.836" v="11072"/>
          <ac:spMkLst>
            <pc:docMk/>
            <pc:sldMk cId="2182665769" sldId="338"/>
            <ac:spMk id="3" creationId="{00000000-0000-0000-0000-000000000000}"/>
          </ac:spMkLst>
        </pc:spChg>
        <pc:spChg chg="add del mod">
          <ac:chgData name="Daniel Khashabi" userId="62390808-c838-45e6-be59-d6fd0d208bc8" providerId="ADAL" clId="{19A97A65-FB7E-DC4C-8433-B675572D5E70}" dt="2023-02-22T18:00:46.657" v="9819" actId="478"/>
          <ac:spMkLst>
            <pc:docMk/>
            <pc:sldMk cId="2182665769" sldId="338"/>
            <ac:spMk id="4" creationId="{00000000-0000-0000-0000-000000000000}"/>
          </ac:spMkLst>
        </pc:spChg>
        <pc:spChg chg="mod topLvl">
          <ac:chgData name="Daniel Khashabi" userId="62390808-c838-45e6-be59-d6fd0d208bc8" providerId="ADAL" clId="{19A97A65-FB7E-DC4C-8433-B675572D5E70}" dt="2023-02-22T18:01:10.320" v="9829" actId="21"/>
          <ac:spMkLst>
            <pc:docMk/>
            <pc:sldMk cId="2182665769" sldId="338"/>
            <ac:spMk id="7" creationId="{00000000-0000-0000-0000-000000000000}"/>
          </ac:spMkLst>
        </pc:spChg>
        <pc:spChg chg="del">
          <ac:chgData name="Daniel Khashabi" userId="62390808-c838-45e6-be59-d6fd0d208bc8" providerId="ADAL" clId="{19A97A65-FB7E-DC4C-8433-B675572D5E70}" dt="2023-02-22T13:56:20.317" v="8071" actId="478"/>
          <ac:spMkLst>
            <pc:docMk/>
            <pc:sldMk cId="2182665769" sldId="338"/>
            <ac:spMk id="8" creationId="{00000000-0000-0000-0000-000000000000}"/>
          </ac:spMkLst>
        </pc:spChg>
        <pc:grpChg chg="add del mod">
          <ac:chgData name="Daniel Khashabi" userId="62390808-c838-45e6-be59-d6fd0d208bc8" providerId="ADAL" clId="{19A97A65-FB7E-DC4C-8433-B675572D5E70}" dt="2023-02-22T18:01:34.592" v="9838" actId="14100"/>
          <ac:grpSpMkLst>
            <pc:docMk/>
            <pc:sldMk cId="2182665769" sldId="338"/>
            <ac:grpSpMk id="5" creationId="{00000000-0000-0000-0000-000000000000}"/>
          </ac:grpSpMkLst>
        </pc:grpChg>
        <pc:picChg chg="add del mod topLvl">
          <ac:chgData name="Daniel Khashabi" userId="62390808-c838-45e6-be59-d6fd0d208bc8" providerId="ADAL" clId="{19A97A65-FB7E-DC4C-8433-B675572D5E70}" dt="2023-02-22T18:01:10.320" v="9829" actId="21"/>
          <ac:picMkLst>
            <pc:docMk/>
            <pc:sldMk cId="2182665769" sldId="338"/>
            <ac:picMk id="6" creationId="{00000000-0000-0000-0000-000000000000}"/>
          </ac:picMkLst>
        </pc:picChg>
      </pc:sldChg>
      <pc:sldChg chg="modSp add del">
        <pc:chgData name="Daniel Khashabi" userId="62390808-c838-45e6-be59-d6fd0d208bc8" providerId="ADAL" clId="{19A97A65-FB7E-DC4C-8433-B675572D5E70}" dt="2023-02-22T13:53:11.763" v="8041" actId="2696"/>
        <pc:sldMkLst>
          <pc:docMk/>
          <pc:sldMk cId="3173798473" sldId="338"/>
        </pc:sldMkLst>
        <pc:spChg chg="mod">
          <ac:chgData name="Daniel Khashabi" userId="62390808-c838-45e6-be59-d6fd0d208bc8" providerId="ADAL" clId="{19A97A65-FB7E-DC4C-8433-B675572D5E70}" dt="2023-02-22T13:48:49.813" v="7938"/>
          <ac:spMkLst>
            <pc:docMk/>
            <pc:sldMk cId="3173798473" sldId="338"/>
            <ac:spMk id="8" creationId="{00000000-0000-0000-0000-000000000000}"/>
          </ac:spMkLst>
        </pc:spChg>
      </pc:sldChg>
      <pc:sldChg chg="addSp delSp modSp add mod">
        <pc:chgData name="Daniel Khashabi" userId="62390808-c838-45e6-be59-d6fd0d208bc8" providerId="ADAL" clId="{19A97A65-FB7E-DC4C-8433-B675572D5E70}" dt="2023-02-22T17:59:46.777" v="9812" actId="20577"/>
        <pc:sldMkLst>
          <pc:docMk/>
          <pc:sldMk cId="3133047393" sldId="339"/>
        </pc:sldMkLst>
        <pc:spChg chg="mod">
          <ac:chgData name="Daniel Khashabi" userId="62390808-c838-45e6-be59-d6fd0d208bc8" providerId="ADAL" clId="{19A97A65-FB7E-DC4C-8433-B675572D5E70}" dt="2023-02-22T17:58:30.299" v="9801"/>
          <ac:spMkLst>
            <pc:docMk/>
            <pc:sldMk cId="3133047393" sldId="339"/>
            <ac:spMk id="3"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5"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6"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7" creationId="{00000000-0000-0000-0000-000000000000}"/>
          </ac:spMkLst>
        </pc:spChg>
        <pc:spChg chg="mod">
          <ac:chgData name="Daniel Khashabi" userId="62390808-c838-45e6-be59-d6fd0d208bc8" providerId="ADAL" clId="{19A97A65-FB7E-DC4C-8433-B675572D5E70}" dt="2023-02-22T17:59:46.777" v="9812" actId="20577"/>
          <ac:spMkLst>
            <pc:docMk/>
            <pc:sldMk cId="3133047393" sldId="339"/>
            <ac:spMk id="8"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9"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0"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1" creationId="{00000000-0000-0000-0000-000000000000}"/>
          </ac:spMkLst>
        </pc:spChg>
        <pc:spChg chg="mod">
          <ac:chgData name="Daniel Khashabi" userId="62390808-c838-45e6-be59-d6fd0d208bc8" providerId="ADAL" clId="{19A97A65-FB7E-DC4C-8433-B675572D5E70}" dt="2023-02-22T17:58:30.299" v="9801"/>
          <ac:spMkLst>
            <pc:docMk/>
            <pc:sldMk cId="3133047393" sldId="339"/>
            <ac:spMk id="12" creationId="{00000000-0000-0000-0000-000000000000}"/>
          </ac:spMkLst>
        </pc:spChg>
        <pc:spChg chg="del mod">
          <ac:chgData name="Daniel Khashabi" userId="62390808-c838-45e6-be59-d6fd0d208bc8" providerId="ADAL" clId="{19A97A65-FB7E-DC4C-8433-B675572D5E70}" dt="2023-02-22T17:59:21.102" v="9804" actId="478"/>
          <ac:spMkLst>
            <pc:docMk/>
            <pc:sldMk cId="3133047393" sldId="339"/>
            <ac:spMk id="13" creationId="{00000000-0000-0000-0000-000000000000}"/>
          </ac:spMkLst>
        </pc:spChg>
        <pc:spChg chg="add mod">
          <ac:chgData name="Daniel Khashabi" userId="62390808-c838-45e6-be59-d6fd0d208bc8" providerId="ADAL" clId="{19A97A65-FB7E-DC4C-8433-B675572D5E70}" dt="2023-02-22T16:14:48.147" v="8735"/>
          <ac:spMkLst>
            <pc:docMk/>
            <pc:sldMk cId="3133047393" sldId="339"/>
            <ac:spMk id="14" creationId="{4BEDF37F-D73F-3A53-10FF-D6E6C453953D}"/>
          </ac:spMkLst>
        </pc:spChg>
      </pc:sldChg>
      <pc:sldChg chg="addSp delSp modSp add mod">
        <pc:chgData name="Daniel Khashabi" userId="62390808-c838-45e6-be59-d6fd0d208bc8" providerId="ADAL" clId="{19A97A65-FB7E-DC4C-8433-B675572D5E70}" dt="2023-02-23T16:41:20.836" v="11072"/>
        <pc:sldMkLst>
          <pc:docMk/>
          <pc:sldMk cId="1924744907" sldId="340"/>
        </pc:sldMkLst>
        <pc:spChg chg="mod">
          <ac:chgData name="Daniel Khashabi" userId="62390808-c838-45e6-be59-d6fd0d208bc8" providerId="ADAL" clId="{19A97A65-FB7E-DC4C-8433-B675572D5E70}" dt="2023-02-22T17:58:30.299" v="9801"/>
          <ac:spMkLst>
            <pc:docMk/>
            <pc:sldMk cId="1924744907" sldId="340"/>
            <ac:spMk id="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4" creationId="{00000000-0000-0000-0000-000000000000}"/>
          </ac:spMkLst>
        </pc:spChg>
        <pc:spChg chg="mod">
          <ac:chgData name="Daniel Khashabi" userId="62390808-c838-45e6-be59-d6fd0d208bc8" providerId="ADAL" clId="{19A97A65-FB7E-DC4C-8433-B675572D5E70}" dt="2023-02-22T17:59:31.505" v="9806" actId="20577"/>
          <ac:spMkLst>
            <pc:docMk/>
            <pc:sldMk cId="1924744907" sldId="340"/>
            <ac:spMk id="5"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6"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7" creationId="{00000000-0000-0000-0000-000000000000}"/>
          </ac:spMkLst>
        </pc:spChg>
        <pc:spChg chg="mod">
          <ac:chgData name="Daniel Khashabi" userId="62390808-c838-45e6-be59-d6fd0d208bc8" providerId="ADAL" clId="{19A97A65-FB7E-DC4C-8433-B675572D5E70}" dt="2023-02-23T16:41:20.836" v="11072"/>
          <ac:spMkLst>
            <pc:docMk/>
            <pc:sldMk cId="1924744907" sldId="340"/>
            <ac:spMk id="8"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0"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2"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3" creationId="{00000000-0000-0000-0000-000000000000}"/>
          </ac:spMkLst>
        </pc:spChg>
        <pc:spChg chg="mod">
          <ac:chgData name="Daniel Khashabi" userId="62390808-c838-45e6-be59-d6fd0d208bc8" providerId="ADAL" clId="{19A97A65-FB7E-DC4C-8433-B675572D5E70}" dt="2023-02-22T17:58:30.299" v="9801"/>
          <ac:spMkLst>
            <pc:docMk/>
            <pc:sldMk cId="1924744907" sldId="340"/>
            <ac:spMk id="14" creationId="{00000000-0000-0000-0000-000000000000}"/>
          </ac:spMkLst>
        </pc:spChg>
        <pc:spChg chg="del mod">
          <ac:chgData name="Daniel Khashabi" userId="62390808-c838-45e6-be59-d6fd0d208bc8" providerId="ADAL" clId="{19A97A65-FB7E-DC4C-8433-B675572D5E70}" dt="2023-02-22T17:57:28.260" v="9797" actId="478"/>
          <ac:spMkLst>
            <pc:docMk/>
            <pc:sldMk cId="1924744907" sldId="340"/>
            <ac:spMk id="15" creationId="{00000000-0000-0000-0000-000000000000}"/>
          </ac:spMkLst>
        </pc:spChg>
        <pc:spChg chg="del">
          <ac:chgData name="Daniel Khashabi" userId="62390808-c838-45e6-be59-d6fd0d208bc8" providerId="ADAL" clId="{19A97A65-FB7E-DC4C-8433-B675572D5E70}" dt="2023-02-22T17:57:29.959" v="9798" actId="478"/>
          <ac:spMkLst>
            <pc:docMk/>
            <pc:sldMk cId="1924744907" sldId="340"/>
            <ac:spMk id="16" creationId="{940D278F-FB24-6785-6AB4-0E834BFE35EB}"/>
          </ac:spMkLst>
        </pc:spChg>
        <pc:spChg chg="add mod">
          <ac:chgData name="Daniel Khashabi" userId="62390808-c838-45e6-be59-d6fd0d208bc8" providerId="ADAL" clId="{19A97A65-FB7E-DC4C-8433-B675572D5E70}" dt="2023-02-22T16:14:40.077" v="8726"/>
          <ac:spMkLst>
            <pc:docMk/>
            <pc:sldMk cId="1924744907" sldId="340"/>
            <ac:spMk id="17" creationId="{606834F8-E800-F7CC-5013-63AB1484AA4A}"/>
          </ac:spMkLst>
        </pc:spChg>
        <pc:picChg chg="mod">
          <ac:chgData name="Daniel Khashabi" userId="62390808-c838-45e6-be59-d6fd0d208bc8" providerId="ADAL" clId="{19A97A65-FB7E-DC4C-8433-B675572D5E70}" dt="2023-02-22T13:52:55.771" v="8040" actId="1038"/>
          <ac:picMkLst>
            <pc:docMk/>
            <pc:sldMk cId="1924744907" sldId="340"/>
            <ac:picMk id="11" creationId="{00000000-0000-0000-0000-000000000000}"/>
          </ac:picMkLst>
        </pc:picChg>
      </pc:sldChg>
      <pc:sldChg chg="addSp delSp modSp add mod">
        <pc:chgData name="Daniel Khashabi" userId="62390808-c838-45e6-be59-d6fd0d208bc8" providerId="ADAL" clId="{19A97A65-FB7E-DC4C-8433-B675572D5E70}" dt="2023-02-23T16:41:20.836" v="11072"/>
        <pc:sldMkLst>
          <pc:docMk/>
          <pc:sldMk cId="3245543822" sldId="341"/>
        </pc:sldMkLst>
        <pc:spChg chg="mod">
          <ac:chgData name="Daniel Khashabi" userId="62390808-c838-45e6-be59-d6fd0d208bc8" providerId="ADAL" clId="{19A97A65-FB7E-DC4C-8433-B675572D5E70}" dt="2023-02-23T16:41:20.836" v="11072"/>
          <ac:spMkLst>
            <pc:docMk/>
            <pc:sldMk cId="3245543822" sldId="341"/>
            <ac:spMk id="3"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5"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6"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7"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8"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0"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1"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2" creationId="{00000000-0000-0000-0000-000000000000}"/>
          </ac:spMkLst>
        </pc:spChg>
        <pc:spChg chg="mod">
          <ac:chgData name="Daniel Khashabi" userId="62390808-c838-45e6-be59-d6fd0d208bc8" providerId="ADAL" clId="{19A97A65-FB7E-DC4C-8433-B675572D5E70}" dt="2023-02-22T17:58:30.299" v="9801"/>
          <ac:spMkLst>
            <pc:docMk/>
            <pc:sldMk cId="3245543822" sldId="341"/>
            <ac:spMk id="13" creationId="{00000000-0000-0000-0000-000000000000}"/>
          </ac:spMkLst>
        </pc:spChg>
        <pc:spChg chg="del mod">
          <ac:chgData name="Daniel Khashabi" userId="62390808-c838-45e6-be59-d6fd0d208bc8" providerId="ADAL" clId="{19A97A65-FB7E-DC4C-8433-B675572D5E70}" dt="2023-02-22T17:57:25.376" v="9796" actId="478"/>
          <ac:spMkLst>
            <pc:docMk/>
            <pc:sldMk cId="3245543822" sldId="341"/>
            <ac:spMk id="14" creationId="{00000000-0000-0000-0000-000000000000}"/>
          </ac:spMkLst>
        </pc:spChg>
        <pc:spChg chg="add mod">
          <ac:chgData name="Daniel Khashabi" userId="62390808-c838-45e6-be59-d6fd0d208bc8" providerId="ADAL" clId="{19A97A65-FB7E-DC4C-8433-B675572D5E70}" dt="2023-02-22T16:14:36.057" v="8725" actId="1036"/>
          <ac:spMkLst>
            <pc:docMk/>
            <pc:sldMk cId="3245543822" sldId="341"/>
            <ac:spMk id="15" creationId="{5713B8BD-D447-35E3-09E1-ED407EF09060}"/>
          </ac:spMkLst>
        </pc:spChg>
      </pc:sldChg>
      <pc:sldChg chg="delSp modSp add mod">
        <pc:chgData name="Daniel Khashabi" userId="62390808-c838-45e6-be59-d6fd0d208bc8" providerId="ADAL" clId="{19A97A65-FB7E-DC4C-8433-B675572D5E70}" dt="2023-02-22T17:58:30.299" v="9801"/>
        <pc:sldMkLst>
          <pc:docMk/>
          <pc:sldMk cId="105956048" sldId="342"/>
        </pc:sldMkLst>
        <pc:spChg chg="mod">
          <ac:chgData name="Daniel Khashabi" userId="62390808-c838-45e6-be59-d6fd0d208bc8" providerId="ADAL" clId="{19A97A65-FB7E-DC4C-8433-B675572D5E70}" dt="2023-02-22T17:58:30.299" v="9801"/>
          <ac:spMkLst>
            <pc:docMk/>
            <pc:sldMk cId="105956048" sldId="342"/>
            <ac:spMk id="3"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4" creationId="{00000000-0000-0000-0000-000000000000}"/>
          </ac:spMkLst>
        </pc:spChg>
        <pc:spChg chg="mod">
          <ac:chgData name="Daniel Khashabi" userId="62390808-c838-45e6-be59-d6fd0d208bc8" providerId="ADAL" clId="{19A97A65-FB7E-DC4C-8433-B675572D5E70}" dt="2023-02-22T17:58:30.299" v="9801"/>
          <ac:spMkLst>
            <pc:docMk/>
            <pc:sldMk cId="105956048" sldId="342"/>
            <ac:spMk id="5" creationId="{00000000-0000-0000-0000-000000000000}"/>
          </ac:spMkLst>
        </pc:spChg>
        <pc:spChg chg="del">
          <ac:chgData name="Daniel Khashabi" userId="62390808-c838-45e6-be59-d6fd0d208bc8" providerId="ADAL" clId="{19A97A65-FB7E-DC4C-8433-B675572D5E70}" dt="2023-02-22T13:48:14.532" v="7936" actId="478"/>
          <ac:spMkLst>
            <pc:docMk/>
            <pc:sldMk cId="105956048" sldId="342"/>
            <ac:spMk id="6" creationId="{00000000-0000-0000-0000-000000000000}"/>
          </ac:spMkLst>
        </pc:spChg>
        <pc:spChg chg="del">
          <ac:chgData name="Daniel Khashabi" userId="62390808-c838-45e6-be59-d6fd0d208bc8" providerId="ADAL" clId="{19A97A65-FB7E-DC4C-8433-B675572D5E70}" dt="2023-02-22T13:52:31.678" v="8029" actId="478"/>
          <ac:spMkLst>
            <pc:docMk/>
            <pc:sldMk cId="105956048" sldId="342"/>
            <ac:spMk id="7" creationId="{2764A5BE-E8CA-A99D-72D4-DF87A97A9903}"/>
          </ac:spMkLst>
        </pc:spChg>
      </pc:sldChg>
      <pc:sldChg chg="addSp modSp add">
        <pc:chgData name="Daniel Khashabi" userId="62390808-c838-45e6-be59-d6fd0d208bc8" providerId="ADAL" clId="{19A97A65-FB7E-DC4C-8433-B675572D5E70}" dt="2023-02-22T18:45:37.835" v="10482"/>
        <pc:sldMkLst>
          <pc:docMk/>
          <pc:sldMk cId="0" sldId="343"/>
        </pc:sldMkLst>
        <pc:spChg chg="mod">
          <ac:chgData name="Daniel Khashabi" userId="62390808-c838-45e6-be59-d6fd0d208bc8" providerId="ADAL" clId="{19A97A65-FB7E-DC4C-8433-B675572D5E70}" dt="2023-02-22T18:45:37.835" v="10482"/>
          <ac:spMkLst>
            <pc:docMk/>
            <pc:sldMk cId="0" sldId="343"/>
            <ac:spMk id="2" creationId="{00000000-0000-0000-0000-000000000000}"/>
          </ac:spMkLst>
        </pc:spChg>
        <pc:spChg chg="mod">
          <ac:chgData name="Daniel Khashabi" userId="62390808-c838-45e6-be59-d6fd0d208bc8" providerId="ADAL" clId="{19A97A65-FB7E-DC4C-8433-B675572D5E70}" dt="2023-02-22T18:45:37.835" v="10482"/>
          <ac:spMkLst>
            <pc:docMk/>
            <pc:sldMk cId="0" sldId="343"/>
            <ac:spMk id="4" creationId="{00000000-0000-0000-0000-000000000000}"/>
          </ac:spMkLst>
        </pc:spChg>
        <pc:spChg chg="add mod">
          <ac:chgData name="Daniel Khashabi" userId="62390808-c838-45e6-be59-d6fd0d208bc8" providerId="ADAL" clId="{19A97A65-FB7E-DC4C-8433-B675572D5E70}" dt="2023-02-22T16:25:20.189" v="9086"/>
          <ac:spMkLst>
            <pc:docMk/>
            <pc:sldMk cId="0" sldId="343"/>
            <ac:spMk id="5" creationId="{A6268560-C7E7-F4B8-290D-6747B67285B0}"/>
          </ac:spMkLst>
        </pc:spChg>
      </pc:sldChg>
      <pc:sldChg chg="add del">
        <pc:chgData name="Daniel Khashabi" userId="62390808-c838-45e6-be59-d6fd0d208bc8" providerId="ADAL" clId="{19A97A65-FB7E-DC4C-8433-B675572D5E70}" dt="2023-02-22T13:25:38.844" v="7807" actId="2696"/>
        <pc:sldMkLst>
          <pc:docMk/>
          <pc:sldMk cId="98736913" sldId="343"/>
        </pc:sldMkLst>
      </pc:sldChg>
      <pc:sldChg chg="addSp modSp add">
        <pc:chgData name="Daniel Khashabi" userId="62390808-c838-45e6-be59-d6fd0d208bc8" providerId="ADAL" clId="{19A97A65-FB7E-DC4C-8433-B675572D5E70}" dt="2023-02-22T18:45:37.835" v="10482"/>
        <pc:sldMkLst>
          <pc:docMk/>
          <pc:sldMk cId="0" sldId="344"/>
        </pc:sldMkLst>
        <pc:spChg chg="mod">
          <ac:chgData name="Daniel Khashabi" userId="62390808-c838-45e6-be59-d6fd0d208bc8" providerId="ADAL" clId="{19A97A65-FB7E-DC4C-8433-B675572D5E70}" dt="2023-02-22T17:58:30.299" v="9801"/>
          <ac:spMkLst>
            <pc:docMk/>
            <pc:sldMk cId="0" sldId="344"/>
            <ac:spMk id="3" creationId="{00000000-0000-0000-0000-000000000000}"/>
          </ac:spMkLst>
        </pc:spChg>
        <pc:spChg chg="mod">
          <ac:chgData name="Daniel Khashabi" userId="62390808-c838-45e6-be59-d6fd0d208bc8" providerId="ADAL" clId="{19A97A65-FB7E-DC4C-8433-B675572D5E70}" dt="2023-02-22T18:45:37.835" v="10482"/>
          <ac:spMkLst>
            <pc:docMk/>
            <pc:sldMk cId="0" sldId="344"/>
            <ac:spMk id="4" creationId="{00000000-0000-0000-0000-000000000000}"/>
          </ac:spMkLst>
        </pc:spChg>
        <pc:spChg chg="add mod">
          <ac:chgData name="Daniel Khashabi" userId="62390808-c838-45e6-be59-d6fd0d208bc8" providerId="ADAL" clId="{19A97A65-FB7E-DC4C-8433-B675572D5E70}" dt="2023-02-22T16:25:21.023" v="9087"/>
          <ac:spMkLst>
            <pc:docMk/>
            <pc:sldMk cId="0" sldId="344"/>
            <ac:spMk id="5" creationId="{1B0915E7-A985-0228-5DC7-028FBE30997D}"/>
          </ac:spMkLst>
        </pc:spChg>
      </pc:sldChg>
      <pc:sldChg chg="add del">
        <pc:chgData name="Daniel Khashabi" userId="62390808-c838-45e6-be59-d6fd0d208bc8" providerId="ADAL" clId="{19A97A65-FB7E-DC4C-8433-B675572D5E70}" dt="2023-02-22T13:25:38.844" v="7807" actId="2696"/>
        <pc:sldMkLst>
          <pc:docMk/>
          <pc:sldMk cId="3373488130" sldId="344"/>
        </pc:sldMkLst>
      </pc:sldChg>
      <pc:sldChg chg="add del">
        <pc:chgData name="Daniel Khashabi" userId="62390808-c838-45e6-be59-d6fd0d208bc8" providerId="ADAL" clId="{19A97A65-FB7E-DC4C-8433-B675572D5E70}" dt="2023-02-22T13:25:40.987" v="7808" actId="2696"/>
        <pc:sldMkLst>
          <pc:docMk/>
          <pc:sldMk cId="4080402905" sldId="345"/>
        </pc:sldMkLst>
      </pc:sldChg>
      <pc:sldChg chg="add del">
        <pc:chgData name="Daniel Khashabi" userId="62390808-c838-45e6-be59-d6fd0d208bc8" providerId="ADAL" clId="{19A97A65-FB7E-DC4C-8433-B675572D5E70}" dt="2023-02-22T13:25:43.261" v="7809" actId="2696"/>
        <pc:sldMkLst>
          <pc:docMk/>
          <pc:sldMk cId="2897005367" sldId="346"/>
        </pc:sldMkLst>
      </pc:sldChg>
      <pc:sldChg chg="delSp add del mod">
        <pc:chgData name="Daniel Khashabi" userId="62390808-c838-45e6-be59-d6fd0d208bc8" providerId="ADAL" clId="{19A97A65-FB7E-DC4C-8433-B675572D5E70}" dt="2023-02-22T13:24:56.751" v="7789" actId="2696"/>
        <pc:sldMkLst>
          <pc:docMk/>
          <pc:sldMk cId="2219255505" sldId="347"/>
        </pc:sldMkLst>
        <pc:picChg chg="del">
          <ac:chgData name="Daniel Khashabi" userId="62390808-c838-45e6-be59-d6fd0d208bc8" providerId="ADAL" clId="{19A97A65-FB7E-DC4C-8433-B675572D5E70}" dt="2023-02-22T13:24:55.185" v="7788" actId="21"/>
          <ac:picMkLst>
            <pc:docMk/>
            <pc:sldMk cId="2219255505" sldId="347"/>
            <ac:picMk id="5" creationId="{E91AEE97-8BFB-1819-B7F3-E4E43CB02DF7}"/>
          </ac:picMkLst>
        </pc:picChg>
      </pc:sldChg>
      <pc:sldChg chg="add del">
        <pc:chgData name="Daniel Khashabi" userId="62390808-c838-45e6-be59-d6fd0d208bc8" providerId="ADAL" clId="{19A97A65-FB7E-DC4C-8433-B675572D5E70}" dt="2023-02-22T13:24:36.359" v="7786" actId="2696"/>
        <pc:sldMkLst>
          <pc:docMk/>
          <pc:sldMk cId="2613702859" sldId="348"/>
        </pc:sldMkLst>
      </pc:sldChg>
      <pc:sldChg chg="add del">
        <pc:chgData name="Daniel Khashabi" userId="62390808-c838-45e6-be59-d6fd0d208bc8" providerId="ADAL" clId="{19A97A65-FB7E-DC4C-8433-B675572D5E70}" dt="2023-02-22T13:22:19.104" v="7723" actId="2696"/>
        <pc:sldMkLst>
          <pc:docMk/>
          <pc:sldMk cId="1869165206" sldId="349"/>
        </pc:sldMkLst>
      </pc:sldChg>
      <pc:sldChg chg="addSp modSp add mod">
        <pc:chgData name="Daniel Khashabi" userId="62390808-c838-45e6-be59-d6fd0d208bc8" providerId="ADAL" clId="{19A97A65-FB7E-DC4C-8433-B675572D5E70}" dt="2023-02-22T16:15:16.085" v="8755"/>
        <pc:sldMkLst>
          <pc:docMk/>
          <pc:sldMk cId="1433930722" sldId="350"/>
        </pc:sldMkLst>
        <pc:spChg chg="add mod">
          <ac:chgData name="Daniel Khashabi" userId="62390808-c838-45e6-be59-d6fd0d208bc8" providerId="ADAL" clId="{19A97A65-FB7E-DC4C-8433-B675572D5E70}" dt="2023-02-22T16:15:16.085" v="8755"/>
          <ac:spMkLst>
            <pc:docMk/>
            <pc:sldMk cId="1433930722" sldId="350"/>
            <ac:spMk id="2" creationId="{6CB84384-28B6-C000-7214-95FB8509F5CE}"/>
          </ac:spMkLst>
        </pc:spChg>
        <pc:spChg chg="mod">
          <ac:chgData name="Daniel Khashabi" userId="62390808-c838-45e6-be59-d6fd0d208bc8" providerId="ADAL" clId="{19A97A65-FB7E-DC4C-8433-B675572D5E70}" dt="2023-02-22T13:20:46.095" v="7675" actId="20577"/>
          <ac:spMkLst>
            <pc:docMk/>
            <pc:sldMk cId="1433930722" sldId="350"/>
            <ac:spMk id="4" creationId="{072F4981-F7F0-5E08-3290-3D2450E9D4C8}"/>
          </ac:spMkLst>
        </pc:spChg>
        <pc:picChg chg="mod modCrop">
          <ac:chgData name="Daniel Khashabi" userId="62390808-c838-45e6-be59-d6fd0d208bc8" providerId="ADAL" clId="{19A97A65-FB7E-DC4C-8433-B675572D5E70}" dt="2023-02-22T13:21:41.650" v="7697" actId="1076"/>
          <ac:picMkLst>
            <pc:docMk/>
            <pc:sldMk cId="1433930722" sldId="350"/>
            <ac:picMk id="5" creationId="{EEB5E67A-128B-B729-6C35-0C2117AB5FA5}"/>
          </ac:picMkLst>
        </pc:picChg>
      </pc:sldChg>
      <pc:sldChg chg="addSp delSp modSp add mod">
        <pc:chgData name="Daniel Khashabi" userId="62390808-c838-45e6-be59-d6fd0d208bc8" providerId="ADAL" clId="{19A97A65-FB7E-DC4C-8433-B675572D5E70}" dt="2023-02-22T17:58:30.299" v="9801"/>
        <pc:sldMkLst>
          <pc:docMk/>
          <pc:sldMk cId="2154282925" sldId="351"/>
        </pc:sldMkLst>
        <pc:spChg chg="mod">
          <ac:chgData name="Daniel Khashabi" userId="62390808-c838-45e6-be59-d6fd0d208bc8" providerId="ADAL" clId="{19A97A65-FB7E-DC4C-8433-B675572D5E70}" dt="2023-02-22T17:58:30.299" v="9801"/>
          <ac:spMkLst>
            <pc:docMk/>
            <pc:sldMk cId="2154282925" sldId="351"/>
            <ac:spMk id="3"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4" creationId="{00000000-0000-0000-0000-000000000000}"/>
          </ac:spMkLst>
        </pc:spChg>
        <pc:spChg chg="del mod">
          <ac:chgData name="Daniel Khashabi" userId="62390808-c838-45e6-be59-d6fd0d208bc8" providerId="ADAL" clId="{19A97A65-FB7E-DC4C-8433-B675572D5E70}" dt="2023-02-22T13:51:24.813" v="8028" actId="478"/>
          <ac:spMkLst>
            <pc:docMk/>
            <pc:sldMk cId="2154282925" sldId="351"/>
            <ac:spMk id="5" creationId="{00000000-0000-0000-0000-000000000000}"/>
          </ac:spMkLst>
        </pc:spChg>
        <pc:spChg chg="mod">
          <ac:chgData name="Daniel Khashabi" userId="62390808-c838-45e6-be59-d6fd0d208bc8" providerId="ADAL" clId="{19A97A65-FB7E-DC4C-8433-B675572D5E70}" dt="2023-02-22T17:58:30.299" v="9801"/>
          <ac:spMkLst>
            <pc:docMk/>
            <pc:sldMk cId="2154282925" sldId="351"/>
            <ac:spMk id="6" creationId="{00000000-0000-0000-0000-000000000000}"/>
          </ac:spMkLst>
        </pc:spChg>
        <pc:spChg chg="del">
          <ac:chgData name="Daniel Khashabi" userId="62390808-c838-45e6-be59-d6fd0d208bc8" providerId="ADAL" clId="{19A97A65-FB7E-DC4C-8433-B675572D5E70}" dt="2023-02-22T13:51:22.735" v="8027" actId="478"/>
          <ac:spMkLst>
            <pc:docMk/>
            <pc:sldMk cId="2154282925" sldId="351"/>
            <ac:spMk id="7" creationId="{76FE7637-311B-15F4-C443-2F8B623BC322}"/>
          </ac:spMkLst>
        </pc:spChg>
        <pc:spChg chg="add mod">
          <ac:chgData name="Daniel Khashabi" userId="62390808-c838-45e6-be59-d6fd0d208bc8" providerId="ADAL" clId="{19A97A65-FB7E-DC4C-8433-B675572D5E70}" dt="2023-02-22T16:15:14.413" v="8754"/>
          <ac:spMkLst>
            <pc:docMk/>
            <pc:sldMk cId="2154282925" sldId="351"/>
            <ac:spMk id="8" creationId="{159F0F39-70BC-CA04-11B4-61A6DBC3C9AD}"/>
          </ac:spMkLst>
        </pc:spChg>
      </pc:sldChg>
      <pc:sldChg chg="addSp delSp modSp add mod">
        <pc:chgData name="Daniel Khashabi" userId="62390808-c838-45e6-be59-d6fd0d208bc8" providerId="ADAL" clId="{19A97A65-FB7E-DC4C-8433-B675572D5E70}" dt="2023-02-22T17:58:30.299" v="9801"/>
        <pc:sldMkLst>
          <pc:docMk/>
          <pc:sldMk cId="2160004654" sldId="352"/>
        </pc:sldMkLst>
        <pc:spChg chg="mod">
          <ac:chgData name="Daniel Khashabi" userId="62390808-c838-45e6-be59-d6fd0d208bc8" providerId="ADAL" clId="{19A97A65-FB7E-DC4C-8433-B675572D5E70}" dt="2023-02-22T17:58:30.299" v="9801"/>
          <ac:spMkLst>
            <pc:docMk/>
            <pc:sldMk cId="2160004654" sldId="352"/>
            <ac:spMk id="3"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4" creationId="{00000000-0000-0000-0000-000000000000}"/>
          </ac:spMkLst>
        </pc:spChg>
        <pc:spChg chg="del mod">
          <ac:chgData name="Daniel Khashabi" userId="62390808-c838-45e6-be59-d6fd0d208bc8" providerId="ADAL" clId="{19A97A65-FB7E-DC4C-8433-B675572D5E70}" dt="2023-02-22T13:51:17.485" v="8025" actId="478"/>
          <ac:spMkLst>
            <pc:docMk/>
            <pc:sldMk cId="2160004654" sldId="352"/>
            <ac:spMk id="5" creationId="{00000000-0000-0000-0000-000000000000}"/>
          </ac:spMkLst>
        </pc:spChg>
        <pc:spChg chg="mod">
          <ac:chgData name="Daniel Khashabi" userId="62390808-c838-45e6-be59-d6fd0d208bc8" providerId="ADAL" clId="{19A97A65-FB7E-DC4C-8433-B675572D5E70}" dt="2023-02-22T17:58:30.299" v="9801"/>
          <ac:spMkLst>
            <pc:docMk/>
            <pc:sldMk cId="2160004654" sldId="352"/>
            <ac:spMk id="6" creationId="{00000000-0000-0000-0000-000000000000}"/>
          </ac:spMkLst>
        </pc:spChg>
        <pc:spChg chg="del">
          <ac:chgData name="Daniel Khashabi" userId="62390808-c838-45e6-be59-d6fd0d208bc8" providerId="ADAL" clId="{19A97A65-FB7E-DC4C-8433-B675572D5E70}" dt="2023-02-22T13:51:19.152" v="8026" actId="478"/>
          <ac:spMkLst>
            <pc:docMk/>
            <pc:sldMk cId="2160004654" sldId="352"/>
            <ac:spMk id="7" creationId="{79DC7ED4-5FC2-BF41-7EC5-0D648BE53A2A}"/>
          </ac:spMkLst>
        </pc:spChg>
        <pc:spChg chg="add mod">
          <ac:chgData name="Daniel Khashabi" userId="62390808-c838-45e6-be59-d6fd0d208bc8" providerId="ADAL" clId="{19A97A65-FB7E-DC4C-8433-B675572D5E70}" dt="2023-02-22T16:15:13.390" v="8753"/>
          <ac:spMkLst>
            <pc:docMk/>
            <pc:sldMk cId="2160004654" sldId="352"/>
            <ac:spMk id="8" creationId="{AA47F832-DD3B-E68C-26F3-0E3E25498D46}"/>
          </ac:spMkLst>
        </pc:spChg>
      </pc:sldChg>
      <pc:sldChg chg="addSp delSp modSp add mod">
        <pc:chgData name="Daniel Khashabi" userId="62390808-c838-45e6-be59-d6fd0d208bc8" providerId="ADAL" clId="{19A97A65-FB7E-DC4C-8433-B675572D5E70}" dt="2023-02-22T17:58:30.299" v="9801"/>
        <pc:sldMkLst>
          <pc:docMk/>
          <pc:sldMk cId="96379504" sldId="353"/>
        </pc:sldMkLst>
        <pc:spChg chg="mod">
          <ac:chgData name="Daniel Khashabi" userId="62390808-c838-45e6-be59-d6fd0d208bc8" providerId="ADAL" clId="{19A97A65-FB7E-DC4C-8433-B675572D5E70}" dt="2023-02-22T17:58:30.299" v="9801"/>
          <ac:spMkLst>
            <pc:docMk/>
            <pc:sldMk cId="96379504" sldId="353"/>
            <ac:spMk id="3" creationId="{00000000-0000-0000-0000-000000000000}"/>
          </ac:spMkLst>
        </pc:spChg>
        <pc:spChg chg="del mod">
          <ac:chgData name="Daniel Khashabi" userId="62390808-c838-45e6-be59-d6fd0d208bc8" providerId="ADAL" clId="{19A97A65-FB7E-DC4C-8433-B675572D5E70}" dt="2023-02-22T13:51:13.406" v="8024" actId="478"/>
          <ac:spMkLst>
            <pc:docMk/>
            <pc:sldMk cId="96379504" sldId="353"/>
            <ac:spMk id="4" creationId="{00000000-0000-0000-0000-000000000000}"/>
          </ac:spMkLst>
        </pc:spChg>
        <pc:spChg chg="mod">
          <ac:chgData name="Daniel Khashabi" userId="62390808-c838-45e6-be59-d6fd0d208bc8" providerId="ADAL" clId="{19A97A65-FB7E-DC4C-8433-B675572D5E70}" dt="2023-02-22T17:58:30.299" v="9801"/>
          <ac:spMkLst>
            <pc:docMk/>
            <pc:sldMk cId="96379504" sldId="353"/>
            <ac:spMk id="5" creationId="{00000000-0000-0000-0000-000000000000}"/>
          </ac:spMkLst>
        </pc:spChg>
        <pc:spChg chg="del">
          <ac:chgData name="Daniel Khashabi" userId="62390808-c838-45e6-be59-d6fd0d208bc8" providerId="ADAL" clId="{19A97A65-FB7E-DC4C-8433-B675572D5E70}" dt="2023-02-22T13:51:11.286" v="8023" actId="478"/>
          <ac:spMkLst>
            <pc:docMk/>
            <pc:sldMk cId="96379504" sldId="353"/>
            <ac:spMk id="6" creationId="{C6FDF621-2AC8-C2D5-9209-8646478F42FA}"/>
          </ac:spMkLst>
        </pc:spChg>
        <pc:spChg chg="add mod">
          <ac:chgData name="Daniel Khashabi" userId="62390808-c838-45e6-be59-d6fd0d208bc8" providerId="ADAL" clId="{19A97A65-FB7E-DC4C-8433-B675572D5E70}" dt="2023-02-22T16:15:11.779" v="8752"/>
          <ac:spMkLst>
            <pc:docMk/>
            <pc:sldMk cId="96379504" sldId="353"/>
            <ac:spMk id="7" creationId="{BBCCA76C-6338-F90C-4167-693D300A7F91}"/>
          </ac:spMkLst>
        </pc:spChg>
      </pc:sldChg>
      <pc:sldChg chg="addSp delSp modSp add mod">
        <pc:chgData name="Daniel Khashabi" userId="62390808-c838-45e6-be59-d6fd0d208bc8" providerId="ADAL" clId="{19A97A65-FB7E-DC4C-8433-B675572D5E70}" dt="2023-02-22T17:58:30.299" v="9801"/>
        <pc:sldMkLst>
          <pc:docMk/>
          <pc:sldMk cId="4201799900" sldId="354"/>
        </pc:sldMkLst>
        <pc:spChg chg="mod">
          <ac:chgData name="Daniel Khashabi" userId="62390808-c838-45e6-be59-d6fd0d208bc8" providerId="ADAL" clId="{19A97A65-FB7E-DC4C-8433-B675572D5E70}" dt="2023-02-22T17:58:30.299" v="9801"/>
          <ac:spMkLst>
            <pc:docMk/>
            <pc:sldMk cId="4201799900" sldId="354"/>
            <ac:spMk id="3" creationId="{00000000-0000-0000-0000-000000000000}"/>
          </ac:spMkLst>
        </pc:spChg>
        <pc:spChg chg="del mod">
          <ac:chgData name="Daniel Khashabi" userId="62390808-c838-45e6-be59-d6fd0d208bc8" providerId="ADAL" clId="{19A97A65-FB7E-DC4C-8433-B675572D5E70}" dt="2023-02-22T13:50:48.380" v="8017" actId="478"/>
          <ac:spMkLst>
            <pc:docMk/>
            <pc:sldMk cId="4201799900" sldId="354"/>
            <ac:spMk id="4" creationId="{00000000-0000-0000-0000-000000000000}"/>
          </ac:spMkLst>
        </pc:spChg>
        <pc:spChg chg="mod">
          <ac:chgData name="Daniel Khashabi" userId="62390808-c838-45e6-be59-d6fd0d208bc8" providerId="ADAL" clId="{19A97A65-FB7E-DC4C-8433-B675572D5E70}" dt="2023-02-22T17:58:30.299" v="9801"/>
          <ac:spMkLst>
            <pc:docMk/>
            <pc:sldMk cId="4201799900" sldId="354"/>
            <ac:spMk id="5" creationId="{00000000-0000-0000-0000-000000000000}"/>
          </ac:spMkLst>
        </pc:spChg>
        <pc:spChg chg="del">
          <ac:chgData name="Daniel Khashabi" userId="62390808-c838-45e6-be59-d6fd0d208bc8" providerId="ADAL" clId="{19A97A65-FB7E-DC4C-8433-B675572D5E70}" dt="2023-02-22T13:50:45.365" v="8016" actId="478"/>
          <ac:spMkLst>
            <pc:docMk/>
            <pc:sldMk cId="4201799900" sldId="354"/>
            <ac:spMk id="6" creationId="{A8D87892-2B2A-AECD-2752-73FAD3470823}"/>
          </ac:spMkLst>
        </pc:spChg>
        <pc:spChg chg="add mod">
          <ac:chgData name="Daniel Khashabi" userId="62390808-c838-45e6-be59-d6fd0d208bc8" providerId="ADAL" clId="{19A97A65-FB7E-DC4C-8433-B675572D5E70}" dt="2023-02-22T16:15:10.655" v="8751"/>
          <ac:spMkLst>
            <pc:docMk/>
            <pc:sldMk cId="4201799900" sldId="354"/>
            <ac:spMk id="7" creationId="{7FEEFC7F-81F7-A68D-5902-E8E5F1BC7A96}"/>
          </ac:spMkLst>
        </pc:spChg>
      </pc:sldChg>
      <pc:sldChg chg="addSp delSp modSp add mod">
        <pc:chgData name="Daniel Khashabi" userId="62390808-c838-45e6-be59-d6fd0d208bc8" providerId="ADAL" clId="{19A97A65-FB7E-DC4C-8433-B675572D5E70}" dt="2023-02-22T17:58:30.299" v="9801"/>
        <pc:sldMkLst>
          <pc:docMk/>
          <pc:sldMk cId="659791266" sldId="355"/>
        </pc:sldMkLst>
        <pc:spChg chg="mod">
          <ac:chgData name="Daniel Khashabi" userId="62390808-c838-45e6-be59-d6fd0d208bc8" providerId="ADAL" clId="{19A97A65-FB7E-DC4C-8433-B675572D5E70}" dt="2023-02-22T17:58:30.299" v="9801"/>
          <ac:spMkLst>
            <pc:docMk/>
            <pc:sldMk cId="659791266" sldId="355"/>
            <ac:spMk id="3"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4" creationId="{00000000-0000-0000-0000-000000000000}"/>
          </ac:spMkLst>
        </pc:spChg>
        <pc:spChg chg="del mod">
          <ac:chgData name="Daniel Khashabi" userId="62390808-c838-45e6-be59-d6fd0d208bc8" providerId="ADAL" clId="{19A97A65-FB7E-DC4C-8433-B675572D5E70}" dt="2023-02-22T13:50:56.437" v="8019" actId="478"/>
          <ac:spMkLst>
            <pc:docMk/>
            <pc:sldMk cId="659791266" sldId="355"/>
            <ac:spMk id="5" creationId="{00000000-0000-0000-0000-000000000000}"/>
          </ac:spMkLst>
        </pc:spChg>
        <pc:spChg chg="mod">
          <ac:chgData name="Daniel Khashabi" userId="62390808-c838-45e6-be59-d6fd0d208bc8" providerId="ADAL" clId="{19A97A65-FB7E-DC4C-8433-B675572D5E70}" dt="2023-02-22T17:58:30.299" v="9801"/>
          <ac:spMkLst>
            <pc:docMk/>
            <pc:sldMk cId="659791266" sldId="355"/>
            <ac:spMk id="6" creationId="{00000000-0000-0000-0000-000000000000}"/>
          </ac:spMkLst>
        </pc:spChg>
        <pc:spChg chg="del">
          <ac:chgData name="Daniel Khashabi" userId="62390808-c838-45e6-be59-d6fd0d208bc8" providerId="ADAL" clId="{19A97A65-FB7E-DC4C-8433-B675572D5E70}" dt="2023-02-22T13:50:53.043" v="8018" actId="478"/>
          <ac:spMkLst>
            <pc:docMk/>
            <pc:sldMk cId="659791266" sldId="355"/>
            <ac:spMk id="7" creationId="{5D629BBF-3A08-573E-2F9F-7B138AB15AB3}"/>
          </ac:spMkLst>
        </pc:spChg>
        <pc:spChg chg="add mod">
          <ac:chgData name="Daniel Khashabi" userId="62390808-c838-45e6-be59-d6fd0d208bc8" providerId="ADAL" clId="{19A97A65-FB7E-DC4C-8433-B675572D5E70}" dt="2023-02-22T16:15:09.701" v="8750"/>
          <ac:spMkLst>
            <pc:docMk/>
            <pc:sldMk cId="659791266" sldId="355"/>
            <ac:spMk id="8" creationId="{AB01020C-ABDD-111E-4BB2-ED69908667BE}"/>
          </ac:spMkLst>
        </pc:spChg>
      </pc:sldChg>
      <pc:sldChg chg="addSp delSp modSp add mod">
        <pc:chgData name="Daniel Khashabi" userId="62390808-c838-45e6-be59-d6fd0d208bc8" providerId="ADAL" clId="{19A97A65-FB7E-DC4C-8433-B675572D5E70}" dt="2023-02-22T17:58:30.299" v="9801"/>
        <pc:sldMkLst>
          <pc:docMk/>
          <pc:sldMk cId="163036182" sldId="356"/>
        </pc:sldMkLst>
        <pc:spChg chg="mod">
          <ac:chgData name="Daniel Khashabi" userId="62390808-c838-45e6-be59-d6fd0d208bc8" providerId="ADAL" clId="{19A97A65-FB7E-DC4C-8433-B675572D5E70}" dt="2023-02-22T17:58:30.299" v="9801"/>
          <ac:spMkLst>
            <pc:docMk/>
            <pc:sldMk cId="163036182" sldId="356"/>
            <ac:spMk id="3"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4" creationId="{00000000-0000-0000-0000-000000000000}"/>
          </ac:spMkLst>
        </pc:spChg>
        <pc:spChg chg="del mod">
          <ac:chgData name="Daniel Khashabi" userId="62390808-c838-45e6-be59-d6fd0d208bc8" providerId="ADAL" clId="{19A97A65-FB7E-DC4C-8433-B675572D5E70}" dt="2023-02-22T13:50:59.333" v="8020" actId="478"/>
          <ac:spMkLst>
            <pc:docMk/>
            <pc:sldMk cId="163036182" sldId="356"/>
            <ac:spMk id="5" creationId="{00000000-0000-0000-0000-000000000000}"/>
          </ac:spMkLst>
        </pc:spChg>
        <pc:spChg chg="mod">
          <ac:chgData name="Daniel Khashabi" userId="62390808-c838-45e6-be59-d6fd0d208bc8" providerId="ADAL" clId="{19A97A65-FB7E-DC4C-8433-B675572D5E70}" dt="2023-02-22T17:58:30.299" v="9801"/>
          <ac:spMkLst>
            <pc:docMk/>
            <pc:sldMk cId="163036182" sldId="356"/>
            <ac:spMk id="6" creationId="{00000000-0000-0000-0000-000000000000}"/>
          </ac:spMkLst>
        </pc:spChg>
        <pc:spChg chg="del">
          <ac:chgData name="Daniel Khashabi" userId="62390808-c838-45e6-be59-d6fd0d208bc8" providerId="ADAL" clId="{19A97A65-FB7E-DC4C-8433-B675572D5E70}" dt="2023-02-22T13:48:34.709" v="7937" actId="478"/>
          <ac:spMkLst>
            <pc:docMk/>
            <pc:sldMk cId="163036182" sldId="356"/>
            <ac:spMk id="7" creationId="{907ADEA3-C337-AE84-FB21-F48315E22430}"/>
          </ac:spMkLst>
        </pc:spChg>
        <pc:spChg chg="add mod">
          <ac:chgData name="Daniel Khashabi" userId="62390808-c838-45e6-be59-d6fd0d208bc8" providerId="ADAL" clId="{19A97A65-FB7E-DC4C-8433-B675572D5E70}" dt="2023-02-22T16:15:08.068" v="8749"/>
          <ac:spMkLst>
            <pc:docMk/>
            <pc:sldMk cId="163036182" sldId="356"/>
            <ac:spMk id="8" creationId="{C816F2BC-F8AE-F1A0-B12E-05A4455FDB70}"/>
          </ac:spMkLst>
        </pc:spChg>
      </pc:sldChg>
      <pc:sldChg chg="addSp delSp modSp add mod">
        <pc:chgData name="Daniel Khashabi" userId="62390808-c838-45e6-be59-d6fd0d208bc8" providerId="ADAL" clId="{19A97A65-FB7E-DC4C-8433-B675572D5E70}" dt="2023-02-22T17:58:30.299" v="9801"/>
        <pc:sldMkLst>
          <pc:docMk/>
          <pc:sldMk cId="84390282" sldId="357"/>
        </pc:sldMkLst>
        <pc:spChg chg="mod">
          <ac:chgData name="Daniel Khashabi" userId="62390808-c838-45e6-be59-d6fd0d208bc8" providerId="ADAL" clId="{19A97A65-FB7E-DC4C-8433-B675572D5E70}" dt="2023-02-22T17:58:30.299" v="9801"/>
          <ac:spMkLst>
            <pc:docMk/>
            <pc:sldMk cId="84390282" sldId="357"/>
            <ac:spMk id="3" creationId="{00000000-0000-0000-0000-000000000000}"/>
          </ac:spMkLst>
        </pc:spChg>
        <pc:spChg chg="del mod">
          <ac:chgData name="Daniel Khashabi" userId="62390808-c838-45e6-be59-d6fd0d208bc8" providerId="ADAL" clId="{19A97A65-FB7E-DC4C-8433-B675572D5E70}" dt="2023-02-22T13:51:02.964" v="8021" actId="478"/>
          <ac:spMkLst>
            <pc:docMk/>
            <pc:sldMk cId="84390282" sldId="357"/>
            <ac:spMk id="4" creationId="{00000000-0000-0000-0000-000000000000}"/>
          </ac:spMkLst>
        </pc:spChg>
        <pc:spChg chg="mod">
          <ac:chgData name="Daniel Khashabi" userId="62390808-c838-45e6-be59-d6fd0d208bc8" providerId="ADAL" clId="{19A97A65-FB7E-DC4C-8433-B675572D5E70}" dt="2023-02-22T17:58:30.299" v="9801"/>
          <ac:spMkLst>
            <pc:docMk/>
            <pc:sldMk cId="84390282" sldId="357"/>
            <ac:spMk id="5" creationId="{00000000-0000-0000-0000-000000000000}"/>
          </ac:spMkLst>
        </pc:spChg>
        <pc:spChg chg="del">
          <ac:chgData name="Daniel Khashabi" userId="62390808-c838-45e6-be59-d6fd0d208bc8" providerId="ADAL" clId="{19A97A65-FB7E-DC4C-8433-B675572D5E70}" dt="2023-02-22T13:50:38.415" v="8015" actId="478"/>
          <ac:spMkLst>
            <pc:docMk/>
            <pc:sldMk cId="84390282" sldId="357"/>
            <ac:spMk id="6" creationId="{AC8824D4-E34F-C66B-CC35-A409A50B3DA5}"/>
          </ac:spMkLst>
        </pc:spChg>
        <pc:spChg chg="add mod">
          <ac:chgData name="Daniel Khashabi" userId="62390808-c838-45e6-be59-d6fd0d208bc8" providerId="ADAL" clId="{19A97A65-FB7E-DC4C-8433-B675572D5E70}" dt="2023-02-22T16:15:07.101" v="8748"/>
          <ac:spMkLst>
            <pc:docMk/>
            <pc:sldMk cId="84390282" sldId="357"/>
            <ac:spMk id="7" creationId="{34AA356B-C64A-9DBA-0000-D1E069340823}"/>
          </ac:spMkLst>
        </pc:spChg>
      </pc:sldChg>
      <pc:sldChg chg="addSp delSp modSp add mod">
        <pc:chgData name="Daniel Khashabi" userId="62390808-c838-45e6-be59-d6fd0d208bc8" providerId="ADAL" clId="{19A97A65-FB7E-DC4C-8433-B675572D5E70}" dt="2023-02-22T17:58:30.299" v="9801"/>
        <pc:sldMkLst>
          <pc:docMk/>
          <pc:sldMk cId="1364432378" sldId="358"/>
        </pc:sldMkLst>
        <pc:spChg chg="mod">
          <ac:chgData name="Daniel Khashabi" userId="62390808-c838-45e6-be59-d6fd0d208bc8" providerId="ADAL" clId="{19A97A65-FB7E-DC4C-8433-B675572D5E70}" dt="2023-02-22T17:58:30.299" v="9801"/>
          <ac:spMkLst>
            <pc:docMk/>
            <pc:sldMk cId="1364432378" sldId="358"/>
            <ac:spMk id="3" creationId="{00000000-0000-0000-0000-000000000000}"/>
          </ac:spMkLst>
        </pc:spChg>
        <pc:spChg chg="del mod">
          <ac:chgData name="Daniel Khashabi" userId="62390808-c838-45e6-be59-d6fd0d208bc8" providerId="ADAL" clId="{19A97A65-FB7E-DC4C-8433-B675572D5E70}" dt="2023-02-22T13:51:05.470" v="8022" actId="478"/>
          <ac:spMkLst>
            <pc:docMk/>
            <pc:sldMk cId="1364432378" sldId="358"/>
            <ac:spMk id="4" creationId="{00000000-0000-0000-0000-000000000000}"/>
          </ac:spMkLst>
        </pc:spChg>
        <pc:spChg chg="mod">
          <ac:chgData name="Daniel Khashabi" userId="62390808-c838-45e6-be59-d6fd0d208bc8" providerId="ADAL" clId="{19A97A65-FB7E-DC4C-8433-B675572D5E70}" dt="2023-02-22T17:58:30.299" v="9801"/>
          <ac:spMkLst>
            <pc:docMk/>
            <pc:sldMk cId="1364432378" sldId="358"/>
            <ac:spMk id="5" creationId="{00000000-0000-0000-0000-000000000000}"/>
          </ac:spMkLst>
        </pc:spChg>
        <pc:spChg chg="del">
          <ac:chgData name="Daniel Khashabi" userId="62390808-c838-45e6-be59-d6fd0d208bc8" providerId="ADAL" clId="{19A97A65-FB7E-DC4C-8433-B675572D5E70}" dt="2023-02-22T13:17:48.412" v="7586" actId="478"/>
          <ac:spMkLst>
            <pc:docMk/>
            <pc:sldMk cId="1364432378" sldId="358"/>
            <ac:spMk id="6" creationId="{5D337176-3882-00B4-53D2-17CED9CBBDA4}"/>
          </ac:spMkLst>
        </pc:spChg>
        <pc:spChg chg="add mod">
          <ac:chgData name="Daniel Khashabi" userId="62390808-c838-45e6-be59-d6fd0d208bc8" providerId="ADAL" clId="{19A97A65-FB7E-DC4C-8433-B675572D5E70}" dt="2023-02-22T16:15:05.705" v="8747"/>
          <ac:spMkLst>
            <pc:docMk/>
            <pc:sldMk cId="1364432378" sldId="358"/>
            <ac:spMk id="7" creationId="{902FB25E-6A34-8FEC-EA96-A9A939C83B8E}"/>
          </ac:spMkLst>
        </pc:spChg>
      </pc:sldChg>
      <pc:sldChg chg="addSp delSp modSp add mod">
        <pc:chgData name="Daniel Khashabi" userId="62390808-c838-45e6-be59-d6fd0d208bc8" providerId="ADAL" clId="{19A97A65-FB7E-DC4C-8433-B675572D5E70}" dt="2023-02-23T16:41:20.836" v="11072"/>
        <pc:sldMkLst>
          <pc:docMk/>
          <pc:sldMk cId="2617117690" sldId="359"/>
        </pc:sldMkLst>
        <pc:spChg chg="mod">
          <ac:chgData name="Daniel Khashabi" userId="62390808-c838-45e6-be59-d6fd0d208bc8" providerId="ADAL" clId="{19A97A65-FB7E-DC4C-8433-B675572D5E70}" dt="2023-02-22T18:02:25.578" v="9844" actId="20577"/>
          <ac:spMkLst>
            <pc:docMk/>
            <pc:sldMk cId="2617117690" sldId="359"/>
            <ac:spMk id="2" creationId="{00000000-0000-0000-0000-000000000000}"/>
          </ac:spMkLst>
        </pc:spChg>
        <pc:spChg chg="del mod">
          <ac:chgData name="Daniel Khashabi" userId="62390808-c838-45e6-be59-d6fd0d208bc8" providerId="ADAL" clId="{19A97A65-FB7E-DC4C-8433-B675572D5E70}" dt="2023-02-22T13:56:03.748" v="8064" actId="478"/>
          <ac:spMkLst>
            <pc:docMk/>
            <pc:sldMk cId="2617117690" sldId="359"/>
            <ac:spMk id="3"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5"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6"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7"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9" creationId="{00000000-0000-0000-0000-000000000000}"/>
          </ac:spMkLst>
        </pc:spChg>
        <pc:spChg chg="mod">
          <ac:chgData name="Daniel Khashabi" userId="62390808-c838-45e6-be59-d6fd0d208bc8" providerId="ADAL" clId="{19A97A65-FB7E-DC4C-8433-B675572D5E70}" dt="2023-02-22T17:58:30.299" v="9801"/>
          <ac:spMkLst>
            <pc:docMk/>
            <pc:sldMk cId="2617117690" sldId="359"/>
            <ac:spMk id="10" creationId="{00000000-0000-0000-0000-000000000000}"/>
          </ac:spMkLst>
        </pc:spChg>
        <pc:spChg chg="mod">
          <ac:chgData name="Daniel Khashabi" userId="62390808-c838-45e6-be59-d6fd0d208bc8" providerId="ADAL" clId="{19A97A65-FB7E-DC4C-8433-B675572D5E70}" dt="2023-02-23T16:41:20.836" v="11072"/>
          <ac:spMkLst>
            <pc:docMk/>
            <pc:sldMk cId="2617117690" sldId="359"/>
            <ac:spMk id="11" creationId="{00000000-0000-0000-0000-000000000000}"/>
          </ac:spMkLst>
        </pc:spChg>
        <pc:spChg chg="add mod">
          <ac:chgData name="Daniel Khashabi" userId="62390808-c838-45e6-be59-d6fd0d208bc8" providerId="ADAL" clId="{19A97A65-FB7E-DC4C-8433-B675572D5E70}" dt="2023-02-22T16:15:04.126" v="8746"/>
          <ac:spMkLst>
            <pc:docMk/>
            <pc:sldMk cId="2617117690" sldId="359"/>
            <ac:spMk id="13" creationId="{0D9EB1E5-5037-74F4-BA13-D59B9FFA4706}"/>
          </ac:spMkLst>
        </pc:spChg>
      </pc:sldChg>
      <pc:sldChg chg="modSp add">
        <pc:chgData name="Daniel Khashabi" userId="62390808-c838-45e6-be59-d6fd0d208bc8" providerId="ADAL" clId="{19A97A65-FB7E-DC4C-8433-B675572D5E70}" dt="2023-02-22T18:45:37.835" v="10482"/>
        <pc:sldMkLst>
          <pc:docMk/>
          <pc:sldMk cId="509160471" sldId="360"/>
        </pc:sldMkLst>
        <pc:spChg chg="mod">
          <ac:chgData name="Daniel Khashabi" userId="62390808-c838-45e6-be59-d6fd0d208bc8" providerId="ADAL" clId="{19A97A65-FB7E-DC4C-8433-B675572D5E70}" dt="2023-02-22T18:45:37.835" v="10482"/>
          <ac:spMkLst>
            <pc:docMk/>
            <pc:sldMk cId="509160471" sldId="360"/>
            <ac:spMk id="3" creationId="{00000000-0000-0000-0000-000000000000}"/>
          </ac:spMkLst>
        </pc:spChg>
        <pc:spChg chg="mod">
          <ac:chgData name="Daniel Khashabi" userId="62390808-c838-45e6-be59-d6fd0d208bc8" providerId="ADAL" clId="{19A97A65-FB7E-DC4C-8433-B675572D5E70}" dt="2023-02-22T18:45:37.835" v="10482"/>
          <ac:spMkLst>
            <pc:docMk/>
            <pc:sldMk cId="509160471" sldId="360"/>
            <ac:spMk id="5" creationId="{00000000-0000-0000-0000-000000000000}"/>
          </ac:spMkLst>
        </pc:spChg>
        <pc:graphicFrameChg chg="mod">
          <ac:chgData name="Daniel Khashabi" userId="62390808-c838-45e6-be59-d6fd0d208bc8" providerId="ADAL" clId="{19A97A65-FB7E-DC4C-8433-B675572D5E70}" dt="2023-02-22T17:58:30.299" v="9801"/>
          <ac:graphicFrameMkLst>
            <pc:docMk/>
            <pc:sldMk cId="509160471" sldId="360"/>
            <ac:graphicFrameMk id="4" creationId="{00000000-0000-0000-0000-000000000000}"/>
          </ac:graphicFrameMkLst>
        </pc:graphicFrameChg>
      </pc:sldChg>
      <pc:sldChg chg="addSp delSp modSp add mod chgLayout modNotes">
        <pc:chgData name="Daniel Khashabi" userId="62390808-c838-45e6-be59-d6fd0d208bc8" providerId="ADAL" clId="{19A97A65-FB7E-DC4C-8433-B675572D5E70}" dt="2023-02-22T17:58:30.299" v="9801"/>
        <pc:sldMkLst>
          <pc:docMk/>
          <pc:sldMk cId="1748400698" sldId="361"/>
        </pc:sldMkLst>
        <pc:spChg chg="add mod ord">
          <ac:chgData name="Daniel Khashabi" userId="62390808-c838-45e6-be59-d6fd0d208bc8" providerId="ADAL" clId="{19A97A65-FB7E-DC4C-8433-B675572D5E70}" dt="2023-02-22T13:14:22.601" v="7557"/>
          <ac:spMkLst>
            <pc:docMk/>
            <pc:sldMk cId="1748400698" sldId="361"/>
            <ac:spMk id="2" creationId="{D037BE77-B556-EC38-199D-9D971F5FC786}"/>
          </ac:spMkLst>
        </pc:spChg>
        <pc:spChg chg="add mod ord">
          <ac:chgData name="Daniel Khashabi" userId="62390808-c838-45e6-be59-d6fd0d208bc8" providerId="ADAL" clId="{19A97A65-FB7E-DC4C-8433-B675572D5E70}" dt="2023-02-22T13:14:19.022" v="7555" actId="700"/>
          <ac:spMkLst>
            <pc:docMk/>
            <pc:sldMk cId="1748400698" sldId="361"/>
            <ac:spMk id="3" creationId="{517D4020-51A6-DE06-D7EC-9B29088C59F3}"/>
          </ac:spMkLst>
        </pc:spChg>
        <pc:spChg chg="add del mod">
          <ac:chgData name="Daniel Khashabi" userId="62390808-c838-45e6-be59-d6fd0d208bc8" providerId="ADAL" clId="{19A97A65-FB7E-DC4C-8433-B675572D5E70}" dt="2023-02-22T16:14:50.723" v="8737"/>
          <ac:spMkLst>
            <pc:docMk/>
            <pc:sldMk cId="1748400698" sldId="361"/>
            <ac:spMk id="4" creationId="{92FD2A44-058E-E73A-5679-4925A1BD3FF2}"/>
          </ac:spMkLst>
        </pc:spChg>
        <pc:picChg chg="mod">
          <ac:chgData name="Daniel Khashabi" userId="62390808-c838-45e6-be59-d6fd0d208bc8" providerId="ADAL" clId="{19A97A65-FB7E-DC4C-8433-B675572D5E70}" dt="2023-02-22T13:14:16.836" v="7554" actId="1076"/>
          <ac:picMkLst>
            <pc:docMk/>
            <pc:sldMk cId="1748400698" sldId="361"/>
            <ac:picMk id="455" creationId="{00000000-0000-0000-0000-000000000000}"/>
          </ac:picMkLst>
        </pc:picChg>
      </pc:sldChg>
      <pc:sldChg chg="modSp add mod modNotes">
        <pc:chgData name="Daniel Khashabi" userId="62390808-c838-45e6-be59-d6fd0d208bc8" providerId="ADAL" clId="{19A97A65-FB7E-DC4C-8433-B675572D5E70}" dt="2023-02-22T17:58:30.299" v="9801"/>
        <pc:sldMkLst>
          <pc:docMk/>
          <pc:sldMk cId="2478595923" sldId="362"/>
        </pc:sldMkLst>
        <pc:spChg chg="mod">
          <ac:chgData name="Daniel Khashabi" userId="62390808-c838-45e6-be59-d6fd0d208bc8" providerId="ADAL" clId="{19A97A65-FB7E-DC4C-8433-B675572D5E70}" dt="2023-02-22T13:15:32.513" v="7583" actId="20577"/>
          <ac:spMkLst>
            <pc:docMk/>
            <pc:sldMk cId="2478595923" sldId="362"/>
            <ac:spMk id="444" creationId="{00000000-0000-0000-0000-000000000000}"/>
          </ac:spMkLst>
        </pc:spChg>
        <pc:spChg chg="mod">
          <ac:chgData name="Daniel Khashabi" userId="62390808-c838-45e6-be59-d6fd0d208bc8" providerId="ADAL" clId="{19A97A65-FB7E-DC4C-8433-B675572D5E70}" dt="2023-02-22T13:15:38.700" v="7584" actId="20577"/>
          <ac:spMkLst>
            <pc:docMk/>
            <pc:sldMk cId="2478595923" sldId="362"/>
            <ac:spMk id="445" creationId="{00000000-0000-0000-0000-000000000000}"/>
          </ac:spMkLst>
        </pc:spChg>
      </pc:sldChg>
      <pc:sldChg chg="add del">
        <pc:chgData name="Daniel Khashabi" userId="62390808-c838-45e6-be59-d6fd0d208bc8" providerId="ADAL" clId="{19A97A65-FB7E-DC4C-8433-B675572D5E70}" dt="2023-02-12T19:53:39.029" v="515" actId="2696"/>
        <pc:sldMkLst>
          <pc:docMk/>
          <pc:sldMk cId="1703826601" sldId="363"/>
        </pc:sldMkLst>
      </pc:sldChg>
      <pc:sldChg chg="modSp add">
        <pc:chgData name="Daniel Khashabi" userId="62390808-c838-45e6-be59-d6fd0d208bc8" providerId="ADAL" clId="{19A97A65-FB7E-DC4C-8433-B675572D5E70}" dt="2023-02-22T18:45:37.835" v="10482"/>
        <pc:sldMkLst>
          <pc:docMk/>
          <pc:sldMk cId="3656901512" sldId="363"/>
        </pc:sldMkLst>
        <pc:spChg chg="mod">
          <ac:chgData name="Daniel Khashabi" userId="62390808-c838-45e6-be59-d6fd0d208bc8" providerId="ADAL" clId="{19A97A65-FB7E-DC4C-8433-B675572D5E70}" dt="2023-02-22T18:45:37.835" v="10482"/>
          <ac:spMkLst>
            <pc:docMk/>
            <pc:sldMk cId="3656901512" sldId="363"/>
            <ac:spMk id="2" creationId="{00000000-0000-0000-0000-000000000000}"/>
          </ac:spMkLst>
        </pc:spChg>
        <pc:spChg chg="mod">
          <ac:chgData name="Daniel Khashabi" userId="62390808-c838-45e6-be59-d6fd0d208bc8" providerId="ADAL" clId="{19A97A65-FB7E-DC4C-8433-B675572D5E70}" dt="2023-02-22T18:45:37.835" v="10482"/>
          <ac:spMkLst>
            <pc:docMk/>
            <pc:sldMk cId="3656901512" sldId="363"/>
            <ac:spMk id="4" creationId="{00000000-0000-0000-0000-000000000000}"/>
          </ac:spMkLst>
        </pc:spChg>
      </pc:sldChg>
      <pc:sldChg chg="add modNotes">
        <pc:chgData name="Daniel Khashabi" userId="62390808-c838-45e6-be59-d6fd0d208bc8" providerId="ADAL" clId="{19A97A65-FB7E-DC4C-8433-B675572D5E70}" dt="2023-02-22T17:58:30.299" v="9801"/>
        <pc:sldMkLst>
          <pc:docMk/>
          <pc:sldMk cId="168093930" sldId="366"/>
        </pc:sldMkLst>
      </pc:sldChg>
      <pc:sldChg chg="add del">
        <pc:chgData name="Daniel Khashabi" userId="62390808-c838-45e6-be59-d6fd0d208bc8" providerId="ADAL" clId="{19A97A65-FB7E-DC4C-8433-B675572D5E70}" dt="2023-02-22T14:52:09.481" v="8215" actId="2696"/>
        <pc:sldMkLst>
          <pc:docMk/>
          <pc:sldMk cId="3527424068" sldId="366"/>
        </pc:sldMkLst>
      </pc:sldChg>
      <pc:sldChg chg="add modNotes">
        <pc:chgData name="Daniel Khashabi" userId="62390808-c838-45e6-be59-d6fd0d208bc8" providerId="ADAL" clId="{19A97A65-FB7E-DC4C-8433-B675572D5E70}" dt="2023-02-22T17:58:30.299" v="9801"/>
        <pc:sldMkLst>
          <pc:docMk/>
          <pc:sldMk cId="3245048435" sldId="367"/>
        </pc:sldMkLst>
      </pc:sldChg>
      <pc:sldChg chg="add del">
        <pc:chgData name="Daniel Khashabi" userId="62390808-c838-45e6-be59-d6fd0d208bc8" providerId="ADAL" clId="{19A97A65-FB7E-DC4C-8433-B675572D5E70}" dt="2023-02-22T14:52:09.481" v="8215" actId="2696"/>
        <pc:sldMkLst>
          <pc:docMk/>
          <pc:sldMk cId="3299978179" sldId="367"/>
        </pc:sldMkLst>
      </pc:sldChg>
      <pc:sldChg chg="add modNotes">
        <pc:chgData name="Daniel Khashabi" userId="62390808-c838-45e6-be59-d6fd0d208bc8" providerId="ADAL" clId="{19A97A65-FB7E-DC4C-8433-B675572D5E70}" dt="2023-02-22T17:58:30.299" v="9801"/>
        <pc:sldMkLst>
          <pc:docMk/>
          <pc:sldMk cId="513380657" sldId="368"/>
        </pc:sldMkLst>
      </pc:sldChg>
      <pc:sldChg chg="add del">
        <pc:chgData name="Daniel Khashabi" userId="62390808-c838-45e6-be59-d6fd0d208bc8" providerId="ADAL" clId="{19A97A65-FB7E-DC4C-8433-B675572D5E70}" dt="2023-02-22T14:52:09.481" v="8215" actId="2696"/>
        <pc:sldMkLst>
          <pc:docMk/>
          <pc:sldMk cId="3856884798" sldId="368"/>
        </pc:sldMkLst>
      </pc:sldChg>
      <pc:sldChg chg="add del">
        <pc:chgData name="Daniel Khashabi" userId="62390808-c838-45e6-be59-d6fd0d208bc8" providerId="ADAL" clId="{19A97A65-FB7E-DC4C-8433-B675572D5E70}" dt="2023-02-22T14:52:09.481" v="8215" actId="2696"/>
        <pc:sldMkLst>
          <pc:docMk/>
          <pc:sldMk cId="1894538835" sldId="369"/>
        </pc:sldMkLst>
      </pc:sldChg>
      <pc:sldChg chg="add">
        <pc:chgData name="Daniel Khashabi" userId="62390808-c838-45e6-be59-d6fd0d208bc8" providerId="ADAL" clId="{19A97A65-FB7E-DC4C-8433-B675572D5E70}" dt="2023-02-22T14:52:28.920" v="8216"/>
        <pc:sldMkLst>
          <pc:docMk/>
          <pc:sldMk cId="2608467979" sldId="369"/>
        </pc:sldMkLst>
      </pc:sldChg>
      <pc:sldChg chg="add modNotes">
        <pc:chgData name="Daniel Khashabi" userId="62390808-c838-45e6-be59-d6fd0d208bc8" providerId="ADAL" clId="{19A97A65-FB7E-DC4C-8433-B675572D5E70}" dt="2023-02-22T17:58:30.299" v="9801"/>
        <pc:sldMkLst>
          <pc:docMk/>
          <pc:sldMk cId="1243037445" sldId="370"/>
        </pc:sldMkLst>
      </pc:sldChg>
      <pc:sldChg chg="add modNotes">
        <pc:chgData name="Daniel Khashabi" userId="62390808-c838-45e6-be59-d6fd0d208bc8" providerId="ADAL" clId="{19A97A65-FB7E-DC4C-8433-B675572D5E70}" dt="2023-02-22T17:58:30.299" v="9801"/>
        <pc:sldMkLst>
          <pc:docMk/>
          <pc:sldMk cId="600630106" sldId="371"/>
        </pc:sldMkLst>
      </pc:sldChg>
      <pc:sldChg chg="add modNotes">
        <pc:chgData name="Daniel Khashabi" userId="62390808-c838-45e6-be59-d6fd0d208bc8" providerId="ADAL" clId="{19A97A65-FB7E-DC4C-8433-B675572D5E70}" dt="2023-02-22T17:58:30.299" v="9801"/>
        <pc:sldMkLst>
          <pc:docMk/>
          <pc:sldMk cId="3015229064" sldId="372"/>
        </pc:sldMkLst>
      </pc:sldChg>
      <pc:sldChg chg="add modNotes">
        <pc:chgData name="Daniel Khashabi" userId="62390808-c838-45e6-be59-d6fd0d208bc8" providerId="ADAL" clId="{19A97A65-FB7E-DC4C-8433-B675572D5E70}" dt="2023-02-22T17:58:30.299" v="9801"/>
        <pc:sldMkLst>
          <pc:docMk/>
          <pc:sldMk cId="2922847201" sldId="373"/>
        </pc:sldMkLst>
      </pc:sldChg>
      <pc:sldChg chg="add modNotes">
        <pc:chgData name="Daniel Khashabi" userId="62390808-c838-45e6-be59-d6fd0d208bc8" providerId="ADAL" clId="{19A97A65-FB7E-DC4C-8433-B675572D5E70}" dt="2023-02-22T17:58:30.299" v="9801"/>
        <pc:sldMkLst>
          <pc:docMk/>
          <pc:sldMk cId="2125930800" sldId="374"/>
        </pc:sldMkLst>
      </pc:sldChg>
      <pc:sldChg chg="add modNotes">
        <pc:chgData name="Daniel Khashabi" userId="62390808-c838-45e6-be59-d6fd0d208bc8" providerId="ADAL" clId="{19A97A65-FB7E-DC4C-8433-B675572D5E70}" dt="2023-02-22T17:58:30.299" v="9801"/>
        <pc:sldMkLst>
          <pc:docMk/>
          <pc:sldMk cId="282676728" sldId="375"/>
        </pc:sldMkLst>
      </pc:sldChg>
      <pc:sldChg chg="add modNotes">
        <pc:chgData name="Daniel Khashabi" userId="62390808-c838-45e6-be59-d6fd0d208bc8" providerId="ADAL" clId="{19A97A65-FB7E-DC4C-8433-B675572D5E70}" dt="2023-02-22T17:58:30.299" v="9801"/>
        <pc:sldMkLst>
          <pc:docMk/>
          <pc:sldMk cId="4011532598" sldId="376"/>
        </pc:sldMkLst>
      </pc:sldChg>
      <pc:sldChg chg="addSp modSp add">
        <pc:chgData name="Daniel Khashabi" userId="62390808-c838-45e6-be59-d6fd0d208bc8" providerId="ADAL" clId="{19A97A65-FB7E-DC4C-8433-B675572D5E70}" dt="2023-02-22T18:45:37.835" v="10482"/>
        <pc:sldMkLst>
          <pc:docMk/>
          <pc:sldMk cId="0" sldId="377"/>
        </pc:sldMkLst>
        <pc:spChg chg="mod">
          <ac:chgData name="Daniel Khashabi" userId="62390808-c838-45e6-be59-d6fd0d208bc8" providerId="ADAL" clId="{19A97A65-FB7E-DC4C-8433-B675572D5E70}" dt="2023-02-22T18:45:37.835" v="10482"/>
          <ac:spMkLst>
            <pc:docMk/>
            <pc:sldMk cId="0" sldId="377"/>
            <ac:spMk id="4" creationId="{00000000-0000-0000-0000-000000000000}"/>
          </ac:spMkLst>
        </pc:spChg>
        <pc:spChg chg="mod">
          <ac:chgData name="Daniel Khashabi" userId="62390808-c838-45e6-be59-d6fd0d208bc8" providerId="ADAL" clId="{19A97A65-FB7E-DC4C-8433-B675572D5E70}" dt="2023-02-22T17:58:30.299" v="9801"/>
          <ac:spMkLst>
            <pc:docMk/>
            <pc:sldMk cId="0" sldId="377"/>
            <ac:spMk id="6" creationId="{00000000-0000-0000-0000-000000000000}"/>
          </ac:spMkLst>
        </pc:spChg>
        <pc:spChg chg="mod">
          <ac:chgData name="Daniel Khashabi" userId="62390808-c838-45e6-be59-d6fd0d208bc8" providerId="ADAL" clId="{19A97A65-FB7E-DC4C-8433-B675572D5E70}" dt="2023-02-22T17:58:30.299" v="9801"/>
          <ac:spMkLst>
            <pc:docMk/>
            <pc:sldMk cId="0" sldId="377"/>
            <ac:spMk id="7" creationId="{00000000-0000-0000-0000-000000000000}"/>
          </ac:spMkLst>
        </pc:spChg>
        <pc:spChg chg="mod">
          <ac:chgData name="Daniel Khashabi" userId="62390808-c838-45e6-be59-d6fd0d208bc8" providerId="ADAL" clId="{19A97A65-FB7E-DC4C-8433-B675572D5E70}" dt="2023-02-22T18:45:37.835" v="10482"/>
          <ac:spMkLst>
            <pc:docMk/>
            <pc:sldMk cId="0" sldId="377"/>
            <ac:spMk id="8" creationId="{00000000-0000-0000-0000-000000000000}"/>
          </ac:spMkLst>
        </pc:spChg>
        <pc:spChg chg="mod">
          <ac:chgData name="Daniel Khashabi" userId="62390808-c838-45e6-be59-d6fd0d208bc8" providerId="ADAL" clId="{19A97A65-FB7E-DC4C-8433-B675572D5E70}" dt="2023-02-22T17:58:30.299" v="9801"/>
          <ac:spMkLst>
            <pc:docMk/>
            <pc:sldMk cId="0" sldId="377"/>
            <ac:spMk id="9" creationId="{00000000-0000-0000-0000-000000000000}"/>
          </ac:spMkLst>
        </pc:spChg>
        <pc:spChg chg="add mod">
          <ac:chgData name="Daniel Khashabi" userId="62390808-c838-45e6-be59-d6fd0d208bc8" providerId="ADAL" clId="{19A97A65-FB7E-DC4C-8433-B675572D5E70}" dt="2023-02-22T16:21:54.591" v="8950"/>
          <ac:spMkLst>
            <pc:docMk/>
            <pc:sldMk cId="0" sldId="377"/>
            <ac:spMk id="10" creationId="{3B1686AB-0EAF-07FA-1130-E3F93BDA5599}"/>
          </ac:spMkLst>
        </pc:spChg>
        <pc:graphicFrameChg chg="mod">
          <ac:chgData name="Daniel Khashabi" userId="62390808-c838-45e6-be59-d6fd0d208bc8" providerId="ADAL" clId="{19A97A65-FB7E-DC4C-8433-B675572D5E70}" dt="2023-02-22T17:58:30.299" v="9801"/>
          <ac:graphicFrameMkLst>
            <pc:docMk/>
            <pc:sldMk cId="0" sldId="37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78"/>
        </pc:sldMkLst>
        <pc:spChg chg="mod">
          <ac:chgData name="Daniel Khashabi" userId="62390808-c838-45e6-be59-d6fd0d208bc8" providerId="ADAL" clId="{19A97A65-FB7E-DC4C-8433-B675572D5E70}" dt="2023-02-22T17:58:30.299" v="9801"/>
          <ac:spMkLst>
            <pc:docMk/>
            <pc:sldMk cId="0" sldId="378"/>
            <ac:spMk id="4" creationId="{00000000-0000-0000-0000-000000000000}"/>
          </ac:spMkLst>
        </pc:spChg>
        <pc:spChg chg="mod">
          <ac:chgData name="Daniel Khashabi" userId="62390808-c838-45e6-be59-d6fd0d208bc8" providerId="ADAL" clId="{19A97A65-FB7E-DC4C-8433-B675572D5E70}" dt="2023-02-22T17:58:30.299" v="9801"/>
          <ac:spMkLst>
            <pc:docMk/>
            <pc:sldMk cId="0" sldId="378"/>
            <ac:spMk id="5" creationId="{00000000-0000-0000-0000-000000000000}"/>
          </ac:spMkLst>
        </pc:spChg>
        <pc:spChg chg="mod">
          <ac:chgData name="Daniel Khashabi" userId="62390808-c838-45e6-be59-d6fd0d208bc8" providerId="ADAL" clId="{19A97A65-FB7E-DC4C-8433-B675572D5E70}" dt="2023-02-22T18:45:37.835" v="10482"/>
          <ac:spMkLst>
            <pc:docMk/>
            <pc:sldMk cId="0" sldId="378"/>
            <ac:spMk id="7" creationId="{00000000-0000-0000-0000-000000000000}"/>
          </ac:spMkLst>
        </pc:spChg>
        <pc:spChg chg="mod">
          <ac:chgData name="Daniel Khashabi" userId="62390808-c838-45e6-be59-d6fd0d208bc8" providerId="ADAL" clId="{19A97A65-FB7E-DC4C-8433-B675572D5E70}" dt="2023-02-22T18:45:37.835" v="10482"/>
          <ac:spMkLst>
            <pc:docMk/>
            <pc:sldMk cId="0" sldId="378"/>
            <ac:spMk id="8" creationId="{00000000-0000-0000-0000-000000000000}"/>
          </ac:spMkLst>
        </pc:spChg>
        <pc:spChg chg="mod">
          <ac:chgData name="Daniel Khashabi" userId="62390808-c838-45e6-be59-d6fd0d208bc8" providerId="ADAL" clId="{19A97A65-FB7E-DC4C-8433-B675572D5E70}" dt="2023-02-22T17:58:30.299" v="9801"/>
          <ac:spMkLst>
            <pc:docMk/>
            <pc:sldMk cId="0" sldId="378"/>
            <ac:spMk id="9" creationId="{00000000-0000-0000-0000-000000000000}"/>
          </ac:spMkLst>
        </pc:spChg>
        <pc:spChg chg="add mod">
          <ac:chgData name="Daniel Khashabi" userId="62390808-c838-45e6-be59-d6fd0d208bc8" providerId="ADAL" clId="{19A97A65-FB7E-DC4C-8433-B675572D5E70}" dt="2023-02-22T16:21:55.911" v="8951"/>
          <ac:spMkLst>
            <pc:docMk/>
            <pc:sldMk cId="0" sldId="378"/>
            <ac:spMk id="10" creationId="{2AF30169-E1BB-8641-1E95-7BD9092B8AA6}"/>
          </ac:spMkLst>
        </pc:spChg>
        <pc:graphicFrameChg chg="mod">
          <ac:chgData name="Daniel Khashabi" userId="62390808-c838-45e6-be59-d6fd0d208bc8" providerId="ADAL" clId="{19A97A65-FB7E-DC4C-8433-B675572D5E70}" dt="2023-02-22T18:45:37.835" v="10482"/>
          <ac:graphicFrameMkLst>
            <pc:docMk/>
            <pc:sldMk cId="0" sldId="378"/>
            <ac:graphicFrameMk id="6" creationId="{00000000-0000-0000-0000-000000000000}"/>
          </ac:graphicFrameMkLst>
        </pc:graphicFrameChg>
      </pc:sldChg>
      <pc:sldChg chg="delSp modSp add mod">
        <pc:chgData name="Daniel Khashabi" userId="62390808-c838-45e6-be59-d6fd0d208bc8" providerId="ADAL" clId="{19A97A65-FB7E-DC4C-8433-B675572D5E70}" dt="2023-02-22T20:26:51.623" v="10702" actId="478"/>
        <pc:sldMkLst>
          <pc:docMk/>
          <pc:sldMk cId="3782193235" sldId="379"/>
        </pc:sldMkLst>
        <pc:spChg chg="mod">
          <ac:chgData name="Daniel Khashabi" userId="62390808-c838-45e6-be59-d6fd0d208bc8" providerId="ADAL" clId="{19A97A65-FB7E-DC4C-8433-B675572D5E70}" dt="2023-02-22T17:58:30.299" v="9801"/>
          <ac:spMkLst>
            <pc:docMk/>
            <pc:sldMk cId="3782193235" sldId="379"/>
            <ac:spMk id="2" creationId="{00000000-0000-0000-0000-000000000000}"/>
          </ac:spMkLst>
        </pc:spChg>
        <pc:spChg chg="del mod">
          <ac:chgData name="Daniel Khashabi" userId="62390808-c838-45e6-be59-d6fd0d208bc8" providerId="ADAL" clId="{19A97A65-FB7E-DC4C-8433-B675572D5E70}" dt="2023-02-22T20:26:51.623" v="10702" actId="478"/>
          <ac:spMkLst>
            <pc:docMk/>
            <pc:sldMk cId="3782193235" sldId="379"/>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380"/>
        </pc:sldMkLst>
        <pc:spChg chg="mod">
          <ac:chgData name="Daniel Khashabi" userId="62390808-c838-45e6-be59-d6fd0d208bc8" providerId="ADAL" clId="{19A97A65-FB7E-DC4C-8433-B675572D5E70}" dt="2023-02-22T18:45:37.835" v="10482"/>
          <ac:spMkLst>
            <pc:docMk/>
            <pc:sldMk cId="0" sldId="380"/>
            <ac:spMk id="3" creationId="{00000000-0000-0000-0000-000000000000}"/>
          </ac:spMkLst>
        </pc:spChg>
        <pc:spChg chg="mod">
          <ac:chgData name="Daniel Khashabi" userId="62390808-c838-45e6-be59-d6fd0d208bc8" providerId="ADAL" clId="{19A97A65-FB7E-DC4C-8433-B675572D5E70}" dt="2023-02-22T18:45:37.835" v="10482"/>
          <ac:spMkLst>
            <pc:docMk/>
            <pc:sldMk cId="0" sldId="380"/>
            <ac:spMk id="4" creationId="{00000000-0000-0000-0000-000000000000}"/>
          </ac:spMkLst>
        </pc:spChg>
        <pc:spChg chg="mod">
          <ac:chgData name="Daniel Khashabi" userId="62390808-c838-45e6-be59-d6fd0d208bc8" providerId="ADAL" clId="{19A97A65-FB7E-DC4C-8433-B675572D5E70}" dt="2023-02-22T17:58:30.299" v="9801"/>
          <ac:spMkLst>
            <pc:docMk/>
            <pc:sldMk cId="0" sldId="380"/>
            <ac:spMk id="5" creationId="{00000000-0000-0000-0000-000000000000}"/>
          </ac:spMkLst>
        </pc:spChg>
        <pc:spChg chg="add mod">
          <ac:chgData name="Daniel Khashabi" userId="62390808-c838-45e6-be59-d6fd0d208bc8" providerId="ADAL" clId="{19A97A65-FB7E-DC4C-8433-B675572D5E70}" dt="2023-02-22T16:21:59.113" v="8953"/>
          <ac:spMkLst>
            <pc:docMk/>
            <pc:sldMk cId="0" sldId="380"/>
            <ac:spMk id="6" creationId="{2B4C7FA4-8E41-22D4-E2FC-C9DD9459E695}"/>
          </ac:spMkLst>
        </pc:spChg>
      </pc:sldChg>
      <pc:sldChg chg="modSp add del">
        <pc:chgData name="Daniel Khashabi" userId="62390808-c838-45e6-be59-d6fd0d208bc8" providerId="ADAL" clId="{19A97A65-FB7E-DC4C-8433-B675572D5E70}" dt="2023-02-22T14:52:09.481" v="8215" actId="2696"/>
        <pc:sldMkLst>
          <pc:docMk/>
          <pc:sldMk cId="896280137" sldId="381"/>
        </pc:sldMkLst>
        <pc:spChg chg="mod">
          <ac:chgData name="Daniel Khashabi" userId="62390808-c838-45e6-be59-d6fd0d208bc8" providerId="ADAL" clId="{19A97A65-FB7E-DC4C-8433-B675572D5E70}" dt="2023-02-22T13:48:49.813" v="7938"/>
          <ac:spMkLst>
            <pc:docMk/>
            <pc:sldMk cId="896280137" sldId="381"/>
            <ac:spMk id="4" creationId="{00000000-0000-0000-0000-000000000000}"/>
          </ac:spMkLst>
        </pc:spChg>
        <pc:graphicFrameChg chg="mod">
          <ac:chgData name="Daniel Khashabi" userId="62390808-c838-45e6-be59-d6fd0d208bc8" providerId="ADAL" clId="{19A97A65-FB7E-DC4C-8433-B675572D5E70}" dt="2023-02-22T13:48:49.813" v="7938"/>
          <ac:graphicFrameMkLst>
            <pc:docMk/>
            <pc:sldMk cId="896280137" sldId="381"/>
            <ac:graphicFrameMk id="3" creationId="{00000000-0000-0000-0000-000000000000}"/>
          </ac:graphicFrameMkLst>
        </pc:graphicFrameChg>
      </pc:sldChg>
      <pc:sldChg chg="modSp add">
        <pc:chgData name="Daniel Khashabi" userId="62390808-c838-45e6-be59-d6fd0d208bc8" providerId="ADAL" clId="{19A97A65-FB7E-DC4C-8433-B675572D5E70}" dt="2023-02-22T17:58:30.299" v="9801"/>
        <pc:sldMkLst>
          <pc:docMk/>
          <pc:sldMk cId="2452002964" sldId="381"/>
        </pc:sldMkLst>
        <pc:spChg chg="mod">
          <ac:chgData name="Daniel Khashabi" userId="62390808-c838-45e6-be59-d6fd0d208bc8" providerId="ADAL" clId="{19A97A65-FB7E-DC4C-8433-B675572D5E70}" dt="2023-02-22T17:58:30.299" v="9801"/>
          <ac:spMkLst>
            <pc:docMk/>
            <pc:sldMk cId="2452002964" sldId="381"/>
            <ac:spMk id="4"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2231838173" sldId="382"/>
        </pc:sldMkLst>
        <pc:spChg chg="mod">
          <ac:chgData name="Daniel Khashabi" userId="62390808-c838-45e6-be59-d6fd0d208bc8" providerId="ADAL" clId="{19A97A65-FB7E-DC4C-8433-B675572D5E70}" dt="2023-02-22T13:48:49.813" v="7938"/>
          <ac:spMkLst>
            <pc:docMk/>
            <pc:sldMk cId="2231838173" sldId="382"/>
            <ac:spMk id="3"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4" creationId="{00000000-0000-0000-0000-000000000000}"/>
          </ac:spMkLst>
        </pc:spChg>
        <pc:spChg chg="mod">
          <ac:chgData name="Daniel Khashabi" userId="62390808-c838-45e6-be59-d6fd0d208bc8" providerId="ADAL" clId="{19A97A65-FB7E-DC4C-8433-B675572D5E70}" dt="2023-02-22T13:48:49.813" v="7938"/>
          <ac:spMkLst>
            <pc:docMk/>
            <pc:sldMk cId="2231838173" sldId="382"/>
            <ac:spMk id="5" creationId="{00000000-0000-0000-0000-000000000000}"/>
          </ac:spMkLst>
        </pc:spChg>
      </pc:sldChg>
      <pc:sldChg chg="modSp add">
        <pc:chgData name="Daniel Khashabi" userId="62390808-c838-45e6-be59-d6fd0d208bc8" providerId="ADAL" clId="{19A97A65-FB7E-DC4C-8433-B675572D5E70}" dt="2023-02-22T17:58:30.299" v="9801"/>
        <pc:sldMkLst>
          <pc:docMk/>
          <pc:sldMk cId="3897567501" sldId="382"/>
        </pc:sldMkLst>
        <pc:spChg chg="mod">
          <ac:chgData name="Daniel Khashabi" userId="62390808-c838-45e6-be59-d6fd0d208bc8" providerId="ADAL" clId="{19A97A65-FB7E-DC4C-8433-B675572D5E70}" dt="2023-02-22T17:58:30.299" v="9801"/>
          <ac:spMkLst>
            <pc:docMk/>
            <pc:sldMk cId="3897567501" sldId="382"/>
            <ac:spMk id="3"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4" creationId="{00000000-0000-0000-0000-000000000000}"/>
          </ac:spMkLst>
        </pc:spChg>
        <pc:spChg chg="mod">
          <ac:chgData name="Daniel Khashabi" userId="62390808-c838-45e6-be59-d6fd0d208bc8" providerId="ADAL" clId="{19A97A65-FB7E-DC4C-8433-B675572D5E70}" dt="2023-02-22T17:58:30.299" v="9801"/>
          <ac:spMkLst>
            <pc:docMk/>
            <pc:sldMk cId="3897567501" sldId="382"/>
            <ac:spMk id="5" creationId="{00000000-0000-0000-0000-000000000000}"/>
          </ac:spMkLst>
        </pc:spChg>
      </pc:sldChg>
      <pc:sldChg chg="modSp add modNotes">
        <pc:chgData name="Daniel Khashabi" userId="62390808-c838-45e6-be59-d6fd0d208bc8" providerId="ADAL" clId="{19A97A65-FB7E-DC4C-8433-B675572D5E70}" dt="2023-02-22T17:58:30.299" v="9801"/>
        <pc:sldMkLst>
          <pc:docMk/>
          <pc:sldMk cId="2688652433" sldId="383"/>
        </pc:sldMkLst>
        <pc:spChg chg="mod">
          <ac:chgData name="Daniel Khashabi" userId="62390808-c838-45e6-be59-d6fd0d208bc8" providerId="ADAL" clId="{19A97A65-FB7E-DC4C-8433-B675572D5E70}" dt="2023-02-22T17:58:30.299" v="9801"/>
          <ac:spMkLst>
            <pc:docMk/>
            <pc:sldMk cId="2688652433" sldId="383"/>
            <ac:spMk id="566" creationId="{00000000-0000-0000-0000-000000000000}"/>
          </ac:spMkLst>
        </pc:spChg>
      </pc:sldChg>
      <pc:sldChg chg="add del">
        <pc:chgData name="Daniel Khashabi" userId="62390808-c838-45e6-be59-d6fd0d208bc8" providerId="ADAL" clId="{19A97A65-FB7E-DC4C-8433-B675572D5E70}" dt="2023-02-22T14:52:09.481" v="8215" actId="2696"/>
        <pc:sldMkLst>
          <pc:docMk/>
          <pc:sldMk cId="3314248701" sldId="383"/>
        </pc:sldMkLst>
      </pc:sldChg>
      <pc:sldChg chg="modSp add mod">
        <pc:chgData name="Daniel Khashabi" userId="62390808-c838-45e6-be59-d6fd0d208bc8" providerId="ADAL" clId="{19A97A65-FB7E-DC4C-8433-B675572D5E70}" dt="2023-02-22T13:36:04.651" v="7838" actId="27636"/>
        <pc:sldMkLst>
          <pc:docMk/>
          <pc:sldMk cId="2452838810" sldId="384"/>
        </pc:sldMkLst>
        <pc:spChg chg="mod">
          <ac:chgData name="Daniel Khashabi" userId="62390808-c838-45e6-be59-d6fd0d208bc8" providerId="ADAL" clId="{19A97A65-FB7E-DC4C-8433-B675572D5E70}" dt="2023-02-22T13:36:04.651" v="7838" actId="27636"/>
          <ac:spMkLst>
            <pc:docMk/>
            <pc:sldMk cId="2452838810" sldId="384"/>
            <ac:spMk id="2" creationId="{E0AE2E4C-CADD-40F9-52F5-B16C3849145C}"/>
          </ac:spMkLst>
        </pc:spChg>
      </pc:sldChg>
      <pc:sldChg chg="addSp modSp add mod">
        <pc:chgData name="Daniel Khashabi" userId="62390808-c838-45e6-be59-d6fd0d208bc8" providerId="ADAL" clId="{19A97A65-FB7E-DC4C-8433-B675572D5E70}" dt="2023-02-22T18:45:37.835" v="10482"/>
        <pc:sldMkLst>
          <pc:docMk/>
          <pc:sldMk cId="0" sldId="385"/>
        </pc:sldMkLst>
        <pc:spChg chg="mod">
          <ac:chgData name="Daniel Khashabi" userId="62390808-c838-45e6-be59-d6fd0d208bc8" providerId="ADAL" clId="{19A97A65-FB7E-DC4C-8433-B675572D5E70}" dt="2023-02-22T18:45:37.835" v="10482"/>
          <ac:spMkLst>
            <pc:docMk/>
            <pc:sldMk cId="0" sldId="385"/>
            <ac:spMk id="3" creationId="{00000000-0000-0000-0000-000000000000}"/>
          </ac:spMkLst>
        </pc:spChg>
        <pc:spChg chg="mod">
          <ac:chgData name="Daniel Khashabi" userId="62390808-c838-45e6-be59-d6fd0d208bc8" providerId="ADAL" clId="{19A97A65-FB7E-DC4C-8433-B675572D5E70}" dt="2023-02-22T17:58:30.299" v="9801"/>
          <ac:spMkLst>
            <pc:docMk/>
            <pc:sldMk cId="0" sldId="385"/>
            <ac:spMk id="4" creationId="{00000000-0000-0000-0000-000000000000}"/>
          </ac:spMkLst>
        </pc:spChg>
        <pc:spChg chg="mod">
          <ac:chgData name="Daniel Khashabi" userId="62390808-c838-45e6-be59-d6fd0d208bc8" providerId="ADAL" clId="{19A97A65-FB7E-DC4C-8433-B675572D5E70}" dt="2023-02-22T17:58:30.299" v="9801"/>
          <ac:spMkLst>
            <pc:docMk/>
            <pc:sldMk cId="0" sldId="385"/>
            <ac:spMk id="6" creationId="{00000000-0000-0000-0000-000000000000}"/>
          </ac:spMkLst>
        </pc:spChg>
        <pc:spChg chg="mod">
          <ac:chgData name="Daniel Khashabi" userId="62390808-c838-45e6-be59-d6fd0d208bc8" providerId="ADAL" clId="{19A97A65-FB7E-DC4C-8433-B675572D5E70}" dt="2023-02-22T17:58:30.299" v="9801"/>
          <ac:spMkLst>
            <pc:docMk/>
            <pc:sldMk cId="0" sldId="385"/>
            <ac:spMk id="7" creationId="{00000000-0000-0000-0000-000000000000}"/>
          </ac:spMkLst>
        </pc:spChg>
        <pc:spChg chg="mod">
          <ac:chgData name="Daniel Khashabi" userId="62390808-c838-45e6-be59-d6fd0d208bc8" providerId="ADAL" clId="{19A97A65-FB7E-DC4C-8433-B675572D5E70}" dt="2023-02-22T17:58:30.299" v="9801"/>
          <ac:spMkLst>
            <pc:docMk/>
            <pc:sldMk cId="0" sldId="385"/>
            <ac:spMk id="8" creationId="{00000000-0000-0000-0000-000000000000}"/>
          </ac:spMkLst>
        </pc:spChg>
        <pc:spChg chg="mod">
          <ac:chgData name="Daniel Khashabi" userId="62390808-c838-45e6-be59-d6fd0d208bc8" providerId="ADAL" clId="{19A97A65-FB7E-DC4C-8433-B675572D5E70}" dt="2023-02-22T17:58:30.299" v="9801"/>
          <ac:spMkLst>
            <pc:docMk/>
            <pc:sldMk cId="0" sldId="385"/>
            <ac:spMk id="9" creationId="{00000000-0000-0000-0000-000000000000}"/>
          </ac:spMkLst>
        </pc:spChg>
        <pc:spChg chg="mod">
          <ac:chgData name="Daniel Khashabi" userId="62390808-c838-45e6-be59-d6fd0d208bc8" providerId="ADAL" clId="{19A97A65-FB7E-DC4C-8433-B675572D5E70}" dt="2023-02-22T18:45:37.835" v="10482"/>
          <ac:spMkLst>
            <pc:docMk/>
            <pc:sldMk cId="0" sldId="385"/>
            <ac:spMk id="10" creationId="{00000000-0000-0000-0000-000000000000}"/>
          </ac:spMkLst>
        </pc:spChg>
        <pc:spChg chg="mod">
          <ac:chgData name="Daniel Khashabi" userId="62390808-c838-45e6-be59-d6fd0d208bc8" providerId="ADAL" clId="{19A97A65-FB7E-DC4C-8433-B675572D5E70}" dt="2023-02-22T17:58:30.299" v="9801"/>
          <ac:spMkLst>
            <pc:docMk/>
            <pc:sldMk cId="0" sldId="385"/>
            <ac:spMk id="11" creationId="{00000000-0000-0000-0000-000000000000}"/>
          </ac:spMkLst>
        </pc:spChg>
        <pc:spChg chg="add mod">
          <ac:chgData name="Daniel Khashabi" userId="62390808-c838-45e6-be59-d6fd0d208bc8" providerId="ADAL" clId="{19A97A65-FB7E-DC4C-8433-B675572D5E70}" dt="2023-02-22T16:22:27.329" v="8985"/>
          <ac:spMkLst>
            <pc:docMk/>
            <pc:sldMk cId="0" sldId="385"/>
            <ac:spMk id="12" creationId="{6DD34B2A-DB40-A49C-F659-AEF2C5FA2CEC}"/>
          </ac:spMkLst>
        </pc:spChg>
      </pc:sldChg>
      <pc:sldChg chg="addSp modSp add mod">
        <pc:chgData name="Daniel Khashabi" userId="62390808-c838-45e6-be59-d6fd0d208bc8" providerId="ADAL" clId="{19A97A65-FB7E-DC4C-8433-B675572D5E70}" dt="2023-02-22T18:45:37.835" v="10482"/>
        <pc:sldMkLst>
          <pc:docMk/>
          <pc:sldMk cId="0" sldId="386"/>
        </pc:sldMkLst>
        <pc:spChg chg="mod">
          <ac:chgData name="Daniel Khashabi" userId="62390808-c838-45e6-be59-d6fd0d208bc8" providerId="ADAL" clId="{19A97A65-FB7E-DC4C-8433-B675572D5E70}" dt="2023-02-22T17:58:30.299" v="9801"/>
          <ac:spMkLst>
            <pc:docMk/>
            <pc:sldMk cId="0" sldId="386"/>
            <ac:spMk id="3" creationId="{00000000-0000-0000-0000-000000000000}"/>
          </ac:spMkLst>
        </pc:spChg>
        <pc:spChg chg="mod">
          <ac:chgData name="Daniel Khashabi" userId="62390808-c838-45e6-be59-d6fd0d208bc8" providerId="ADAL" clId="{19A97A65-FB7E-DC4C-8433-B675572D5E70}" dt="2023-02-22T17:58:30.299" v="9801"/>
          <ac:spMkLst>
            <pc:docMk/>
            <pc:sldMk cId="0" sldId="386"/>
            <ac:spMk id="4" creationId="{00000000-0000-0000-0000-000000000000}"/>
          </ac:spMkLst>
        </pc:spChg>
        <pc:spChg chg="mod">
          <ac:chgData name="Daniel Khashabi" userId="62390808-c838-45e6-be59-d6fd0d208bc8" providerId="ADAL" clId="{19A97A65-FB7E-DC4C-8433-B675572D5E70}" dt="2023-02-22T18:45:37.835" v="10482"/>
          <ac:spMkLst>
            <pc:docMk/>
            <pc:sldMk cId="0" sldId="386"/>
            <ac:spMk id="5" creationId="{00000000-0000-0000-0000-000000000000}"/>
          </ac:spMkLst>
        </pc:spChg>
        <pc:spChg chg="mod">
          <ac:chgData name="Daniel Khashabi" userId="62390808-c838-45e6-be59-d6fd0d208bc8" providerId="ADAL" clId="{19A97A65-FB7E-DC4C-8433-B675572D5E70}" dt="2023-02-22T17:58:30.299" v="9801"/>
          <ac:spMkLst>
            <pc:docMk/>
            <pc:sldMk cId="0" sldId="386"/>
            <ac:spMk id="6" creationId="{00000000-0000-0000-0000-000000000000}"/>
          </ac:spMkLst>
        </pc:spChg>
        <pc:spChg chg="add mod">
          <ac:chgData name="Daniel Khashabi" userId="62390808-c838-45e6-be59-d6fd0d208bc8" providerId="ADAL" clId="{19A97A65-FB7E-DC4C-8433-B675572D5E70}" dt="2023-02-22T16:22:31.805" v="8993"/>
          <ac:spMkLst>
            <pc:docMk/>
            <pc:sldMk cId="0" sldId="386"/>
            <ac:spMk id="7" creationId="{45EF5F91-99C6-F41C-D052-B3C0DB3BFD7A}"/>
          </ac:spMkLst>
        </pc:spChg>
      </pc:sldChg>
      <pc:sldChg chg="addSp modSp add">
        <pc:chgData name="Daniel Khashabi" userId="62390808-c838-45e6-be59-d6fd0d208bc8" providerId="ADAL" clId="{19A97A65-FB7E-DC4C-8433-B675572D5E70}" dt="2023-02-22T18:45:37.835" v="10482"/>
        <pc:sldMkLst>
          <pc:docMk/>
          <pc:sldMk cId="0" sldId="387"/>
        </pc:sldMkLst>
        <pc:spChg chg="mod">
          <ac:chgData name="Daniel Khashabi" userId="62390808-c838-45e6-be59-d6fd0d208bc8" providerId="ADAL" clId="{19A97A65-FB7E-DC4C-8433-B675572D5E70}" dt="2023-02-22T18:45:37.835" v="10482"/>
          <ac:spMkLst>
            <pc:docMk/>
            <pc:sldMk cId="0" sldId="387"/>
            <ac:spMk id="3" creationId="{00000000-0000-0000-0000-000000000000}"/>
          </ac:spMkLst>
        </pc:spChg>
        <pc:spChg chg="mod">
          <ac:chgData name="Daniel Khashabi" userId="62390808-c838-45e6-be59-d6fd0d208bc8" providerId="ADAL" clId="{19A97A65-FB7E-DC4C-8433-B675572D5E70}" dt="2023-02-22T18:45:37.835" v="10482"/>
          <ac:spMkLst>
            <pc:docMk/>
            <pc:sldMk cId="0" sldId="387"/>
            <ac:spMk id="4" creationId="{00000000-0000-0000-0000-000000000000}"/>
          </ac:spMkLst>
        </pc:spChg>
        <pc:spChg chg="mod">
          <ac:chgData name="Daniel Khashabi" userId="62390808-c838-45e6-be59-d6fd0d208bc8" providerId="ADAL" clId="{19A97A65-FB7E-DC4C-8433-B675572D5E70}" dt="2023-02-22T17:58:30.299" v="9801"/>
          <ac:spMkLst>
            <pc:docMk/>
            <pc:sldMk cId="0" sldId="387"/>
            <ac:spMk id="5" creationId="{00000000-0000-0000-0000-000000000000}"/>
          </ac:spMkLst>
        </pc:spChg>
        <pc:spChg chg="add mod">
          <ac:chgData name="Daniel Khashabi" userId="62390808-c838-45e6-be59-d6fd0d208bc8" providerId="ADAL" clId="{19A97A65-FB7E-DC4C-8433-B675572D5E70}" dt="2023-02-22T16:22:38.150" v="8994"/>
          <ac:spMkLst>
            <pc:docMk/>
            <pc:sldMk cId="0" sldId="387"/>
            <ac:spMk id="6" creationId="{275AD0E9-33C0-A47F-C1C5-88DED7492A0C}"/>
          </ac:spMkLst>
        </pc:spChg>
      </pc:sldChg>
      <pc:sldChg chg="addSp modSp add">
        <pc:chgData name="Daniel Khashabi" userId="62390808-c838-45e6-be59-d6fd0d208bc8" providerId="ADAL" clId="{19A97A65-FB7E-DC4C-8433-B675572D5E70}" dt="2023-02-22T18:45:37.835" v="10482"/>
        <pc:sldMkLst>
          <pc:docMk/>
          <pc:sldMk cId="0" sldId="388"/>
        </pc:sldMkLst>
        <pc:spChg chg="mod">
          <ac:chgData name="Daniel Khashabi" userId="62390808-c838-45e6-be59-d6fd0d208bc8" providerId="ADAL" clId="{19A97A65-FB7E-DC4C-8433-B675572D5E70}" dt="2023-02-22T17:58:30.299" v="9801"/>
          <ac:spMkLst>
            <pc:docMk/>
            <pc:sldMk cId="0" sldId="388"/>
            <ac:spMk id="3" creationId="{00000000-0000-0000-0000-000000000000}"/>
          </ac:spMkLst>
        </pc:spChg>
        <pc:spChg chg="mod">
          <ac:chgData name="Daniel Khashabi" userId="62390808-c838-45e6-be59-d6fd0d208bc8" providerId="ADAL" clId="{19A97A65-FB7E-DC4C-8433-B675572D5E70}" dt="2023-02-22T17:58:30.299" v="9801"/>
          <ac:spMkLst>
            <pc:docMk/>
            <pc:sldMk cId="0" sldId="388"/>
            <ac:spMk id="4" creationId="{00000000-0000-0000-0000-000000000000}"/>
          </ac:spMkLst>
        </pc:spChg>
        <pc:spChg chg="mod">
          <ac:chgData name="Daniel Khashabi" userId="62390808-c838-45e6-be59-d6fd0d208bc8" providerId="ADAL" clId="{19A97A65-FB7E-DC4C-8433-B675572D5E70}" dt="2023-02-22T17:58:30.299" v="9801"/>
          <ac:spMkLst>
            <pc:docMk/>
            <pc:sldMk cId="0" sldId="388"/>
            <ac:spMk id="5" creationId="{00000000-0000-0000-0000-000000000000}"/>
          </ac:spMkLst>
        </pc:spChg>
        <pc:spChg chg="mod">
          <ac:chgData name="Daniel Khashabi" userId="62390808-c838-45e6-be59-d6fd0d208bc8" providerId="ADAL" clId="{19A97A65-FB7E-DC4C-8433-B675572D5E70}" dt="2023-02-22T17:58:30.299" v="9801"/>
          <ac:spMkLst>
            <pc:docMk/>
            <pc:sldMk cId="0" sldId="388"/>
            <ac:spMk id="7" creationId="{00000000-0000-0000-0000-000000000000}"/>
          </ac:spMkLst>
        </pc:spChg>
        <pc:spChg chg="mod">
          <ac:chgData name="Daniel Khashabi" userId="62390808-c838-45e6-be59-d6fd0d208bc8" providerId="ADAL" clId="{19A97A65-FB7E-DC4C-8433-B675572D5E70}" dt="2023-02-22T17:58:30.299" v="9801"/>
          <ac:spMkLst>
            <pc:docMk/>
            <pc:sldMk cId="0" sldId="388"/>
            <ac:spMk id="8" creationId="{00000000-0000-0000-0000-000000000000}"/>
          </ac:spMkLst>
        </pc:spChg>
        <pc:spChg chg="mod">
          <ac:chgData name="Daniel Khashabi" userId="62390808-c838-45e6-be59-d6fd0d208bc8" providerId="ADAL" clId="{19A97A65-FB7E-DC4C-8433-B675572D5E70}" dt="2023-02-22T17:58:30.299" v="9801"/>
          <ac:spMkLst>
            <pc:docMk/>
            <pc:sldMk cId="0" sldId="388"/>
            <ac:spMk id="9" creationId="{00000000-0000-0000-0000-000000000000}"/>
          </ac:spMkLst>
        </pc:spChg>
        <pc:spChg chg="mod">
          <ac:chgData name="Daniel Khashabi" userId="62390808-c838-45e6-be59-d6fd0d208bc8" providerId="ADAL" clId="{19A97A65-FB7E-DC4C-8433-B675572D5E70}" dt="2023-02-22T18:45:37.835" v="10482"/>
          <ac:spMkLst>
            <pc:docMk/>
            <pc:sldMk cId="0" sldId="388"/>
            <ac:spMk id="11" creationId="{00000000-0000-0000-0000-000000000000}"/>
          </ac:spMkLst>
        </pc:spChg>
        <pc:spChg chg="mod">
          <ac:chgData name="Daniel Khashabi" userId="62390808-c838-45e6-be59-d6fd0d208bc8" providerId="ADAL" clId="{19A97A65-FB7E-DC4C-8433-B675572D5E70}" dt="2023-02-22T18:45:37.835" v="10482"/>
          <ac:spMkLst>
            <pc:docMk/>
            <pc:sldMk cId="0" sldId="388"/>
            <ac:spMk id="12" creationId="{00000000-0000-0000-0000-000000000000}"/>
          </ac:spMkLst>
        </pc:spChg>
        <pc:spChg chg="mod">
          <ac:chgData name="Daniel Khashabi" userId="62390808-c838-45e6-be59-d6fd0d208bc8" providerId="ADAL" clId="{19A97A65-FB7E-DC4C-8433-B675572D5E70}" dt="2023-02-22T17:58:30.299" v="9801"/>
          <ac:spMkLst>
            <pc:docMk/>
            <pc:sldMk cId="0" sldId="388"/>
            <ac:spMk id="13" creationId="{00000000-0000-0000-0000-000000000000}"/>
          </ac:spMkLst>
        </pc:spChg>
        <pc:spChg chg="mod">
          <ac:chgData name="Daniel Khashabi" userId="62390808-c838-45e6-be59-d6fd0d208bc8" providerId="ADAL" clId="{19A97A65-FB7E-DC4C-8433-B675572D5E70}" dt="2023-02-22T17:58:30.299" v="9801"/>
          <ac:spMkLst>
            <pc:docMk/>
            <pc:sldMk cId="0" sldId="388"/>
            <ac:spMk id="14" creationId="{00000000-0000-0000-0000-000000000000}"/>
          </ac:spMkLst>
        </pc:spChg>
        <pc:spChg chg="mod">
          <ac:chgData name="Daniel Khashabi" userId="62390808-c838-45e6-be59-d6fd0d208bc8" providerId="ADAL" clId="{19A97A65-FB7E-DC4C-8433-B675572D5E70}" dt="2023-02-22T17:58:30.299" v="9801"/>
          <ac:spMkLst>
            <pc:docMk/>
            <pc:sldMk cId="0" sldId="388"/>
            <ac:spMk id="15" creationId="{00000000-0000-0000-0000-000000000000}"/>
          </ac:spMkLst>
        </pc:spChg>
        <pc:spChg chg="mod">
          <ac:chgData name="Daniel Khashabi" userId="62390808-c838-45e6-be59-d6fd0d208bc8" providerId="ADAL" clId="{19A97A65-FB7E-DC4C-8433-B675572D5E70}" dt="2023-02-22T17:58:30.299" v="9801"/>
          <ac:spMkLst>
            <pc:docMk/>
            <pc:sldMk cId="0" sldId="388"/>
            <ac:spMk id="17" creationId="{00000000-0000-0000-0000-000000000000}"/>
          </ac:spMkLst>
        </pc:spChg>
        <pc:spChg chg="mod">
          <ac:chgData name="Daniel Khashabi" userId="62390808-c838-45e6-be59-d6fd0d208bc8" providerId="ADAL" clId="{19A97A65-FB7E-DC4C-8433-B675572D5E70}" dt="2023-02-22T17:58:30.299" v="9801"/>
          <ac:spMkLst>
            <pc:docMk/>
            <pc:sldMk cId="0" sldId="388"/>
            <ac:spMk id="18" creationId="{00000000-0000-0000-0000-000000000000}"/>
          </ac:spMkLst>
        </pc:spChg>
        <pc:spChg chg="mod">
          <ac:chgData name="Daniel Khashabi" userId="62390808-c838-45e6-be59-d6fd0d208bc8" providerId="ADAL" clId="{19A97A65-FB7E-DC4C-8433-B675572D5E70}" dt="2023-02-22T17:58:30.299" v="9801"/>
          <ac:spMkLst>
            <pc:docMk/>
            <pc:sldMk cId="0" sldId="388"/>
            <ac:spMk id="19" creationId="{00000000-0000-0000-0000-000000000000}"/>
          </ac:spMkLst>
        </pc:spChg>
        <pc:spChg chg="mod">
          <ac:chgData name="Daniel Khashabi" userId="62390808-c838-45e6-be59-d6fd0d208bc8" providerId="ADAL" clId="{19A97A65-FB7E-DC4C-8433-B675572D5E70}" dt="2023-02-22T17:58:30.299" v="9801"/>
          <ac:spMkLst>
            <pc:docMk/>
            <pc:sldMk cId="0" sldId="388"/>
            <ac:spMk id="20" creationId="{00000000-0000-0000-0000-000000000000}"/>
          </ac:spMkLst>
        </pc:spChg>
        <pc:spChg chg="mod">
          <ac:chgData name="Daniel Khashabi" userId="62390808-c838-45e6-be59-d6fd0d208bc8" providerId="ADAL" clId="{19A97A65-FB7E-DC4C-8433-B675572D5E70}" dt="2023-02-22T17:58:30.299" v="9801"/>
          <ac:spMkLst>
            <pc:docMk/>
            <pc:sldMk cId="0" sldId="388"/>
            <ac:spMk id="21" creationId="{00000000-0000-0000-0000-000000000000}"/>
          </ac:spMkLst>
        </pc:spChg>
        <pc:spChg chg="mod">
          <ac:chgData name="Daniel Khashabi" userId="62390808-c838-45e6-be59-d6fd0d208bc8" providerId="ADAL" clId="{19A97A65-FB7E-DC4C-8433-B675572D5E70}" dt="2023-02-22T17:58:30.299" v="9801"/>
          <ac:spMkLst>
            <pc:docMk/>
            <pc:sldMk cId="0" sldId="388"/>
            <ac:spMk id="22" creationId="{00000000-0000-0000-0000-000000000000}"/>
          </ac:spMkLst>
        </pc:spChg>
        <pc:spChg chg="mod">
          <ac:chgData name="Daniel Khashabi" userId="62390808-c838-45e6-be59-d6fd0d208bc8" providerId="ADAL" clId="{19A97A65-FB7E-DC4C-8433-B675572D5E70}" dt="2023-02-22T17:58:30.299" v="9801"/>
          <ac:spMkLst>
            <pc:docMk/>
            <pc:sldMk cId="0" sldId="388"/>
            <ac:spMk id="23" creationId="{00000000-0000-0000-0000-000000000000}"/>
          </ac:spMkLst>
        </pc:spChg>
        <pc:spChg chg="mod">
          <ac:chgData name="Daniel Khashabi" userId="62390808-c838-45e6-be59-d6fd0d208bc8" providerId="ADAL" clId="{19A97A65-FB7E-DC4C-8433-B675572D5E70}" dt="2023-02-22T17:58:30.299" v="9801"/>
          <ac:spMkLst>
            <pc:docMk/>
            <pc:sldMk cId="0" sldId="388"/>
            <ac:spMk id="24" creationId="{00000000-0000-0000-0000-000000000000}"/>
          </ac:spMkLst>
        </pc:spChg>
        <pc:spChg chg="mod">
          <ac:chgData name="Daniel Khashabi" userId="62390808-c838-45e6-be59-d6fd0d208bc8" providerId="ADAL" clId="{19A97A65-FB7E-DC4C-8433-B675572D5E70}" dt="2023-02-22T17:58:30.299" v="9801"/>
          <ac:spMkLst>
            <pc:docMk/>
            <pc:sldMk cId="0" sldId="388"/>
            <ac:spMk id="25" creationId="{00000000-0000-0000-0000-000000000000}"/>
          </ac:spMkLst>
        </pc:spChg>
        <pc:spChg chg="mod">
          <ac:chgData name="Daniel Khashabi" userId="62390808-c838-45e6-be59-d6fd0d208bc8" providerId="ADAL" clId="{19A97A65-FB7E-DC4C-8433-B675572D5E70}" dt="2023-02-22T17:58:30.299" v="9801"/>
          <ac:spMkLst>
            <pc:docMk/>
            <pc:sldMk cId="0" sldId="388"/>
            <ac:spMk id="26" creationId="{00000000-0000-0000-0000-000000000000}"/>
          </ac:spMkLst>
        </pc:spChg>
        <pc:spChg chg="mod">
          <ac:chgData name="Daniel Khashabi" userId="62390808-c838-45e6-be59-d6fd0d208bc8" providerId="ADAL" clId="{19A97A65-FB7E-DC4C-8433-B675572D5E70}" dt="2023-02-22T17:58:30.299" v="9801"/>
          <ac:spMkLst>
            <pc:docMk/>
            <pc:sldMk cId="0" sldId="388"/>
            <ac:spMk id="27" creationId="{00000000-0000-0000-0000-000000000000}"/>
          </ac:spMkLst>
        </pc:spChg>
        <pc:spChg chg="mod">
          <ac:chgData name="Daniel Khashabi" userId="62390808-c838-45e6-be59-d6fd0d208bc8" providerId="ADAL" clId="{19A97A65-FB7E-DC4C-8433-B675572D5E70}" dt="2023-02-22T17:58:30.299" v="9801"/>
          <ac:spMkLst>
            <pc:docMk/>
            <pc:sldMk cId="0" sldId="388"/>
            <ac:spMk id="28" creationId="{00000000-0000-0000-0000-000000000000}"/>
          </ac:spMkLst>
        </pc:spChg>
        <pc:spChg chg="mod">
          <ac:chgData name="Daniel Khashabi" userId="62390808-c838-45e6-be59-d6fd0d208bc8" providerId="ADAL" clId="{19A97A65-FB7E-DC4C-8433-B675572D5E70}" dt="2023-02-22T18:45:37.835" v="10482"/>
          <ac:spMkLst>
            <pc:docMk/>
            <pc:sldMk cId="0" sldId="388"/>
            <ac:spMk id="29" creationId="{00000000-0000-0000-0000-000000000000}"/>
          </ac:spMkLst>
        </pc:spChg>
        <pc:spChg chg="mod">
          <ac:chgData name="Daniel Khashabi" userId="62390808-c838-45e6-be59-d6fd0d208bc8" providerId="ADAL" clId="{19A97A65-FB7E-DC4C-8433-B675572D5E70}" dt="2023-02-22T17:58:30.299" v="9801"/>
          <ac:spMkLst>
            <pc:docMk/>
            <pc:sldMk cId="0" sldId="388"/>
            <ac:spMk id="31" creationId="{00000000-0000-0000-0000-000000000000}"/>
          </ac:spMkLst>
        </pc:spChg>
        <pc:spChg chg="mod">
          <ac:chgData name="Daniel Khashabi" userId="62390808-c838-45e6-be59-d6fd0d208bc8" providerId="ADAL" clId="{19A97A65-FB7E-DC4C-8433-B675572D5E70}" dt="2023-02-22T17:58:30.299" v="9801"/>
          <ac:spMkLst>
            <pc:docMk/>
            <pc:sldMk cId="0" sldId="388"/>
            <ac:spMk id="32" creationId="{00000000-0000-0000-0000-000000000000}"/>
          </ac:spMkLst>
        </pc:spChg>
        <pc:spChg chg="mod">
          <ac:chgData name="Daniel Khashabi" userId="62390808-c838-45e6-be59-d6fd0d208bc8" providerId="ADAL" clId="{19A97A65-FB7E-DC4C-8433-B675572D5E70}" dt="2023-02-22T17:58:30.299" v="9801"/>
          <ac:spMkLst>
            <pc:docMk/>
            <pc:sldMk cId="0" sldId="388"/>
            <ac:spMk id="33" creationId="{00000000-0000-0000-0000-000000000000}"/>
          </ac:spMkLst>
        </pc:spChg>
        <pc:spChg chg="mod">
          <ac:chgData name="Daniel Khashabi" userId="62390808-c838-45e6-be59-d6fd0d208bc8" providerId="ADAL" clId="{19A97A65-FB7E-DC4C-8433-B675572D5E70}" dt="2023-02-22T17:58:30.299" v="9801"/>
          <ac:spMkLst>
            <pc:docMk/>
            <pc:sldMk cId="0" sldId="388"/>
            <ac:spMk id="35" creationId="{00000000-0000-0000-0000-000000000000}"/>
          </ac:spMkLst>
        </pc:spChg>
        <pc:spChg chg="mod">
          <ac:chgData name="Daniel Khashabi" userId="62390808-c838-45e6-be59-d6fd0d208bc8" providerId="ADAL" clId="{19A97A65-FB7E-DC4C-8433-B675572D5E70}" dt="2023-02-22T17:58:30.299" v="9801"/>
          <ac:spMkLst>
            <pc:docMk/>
            <pc:sldMk cId="0" sldId="388"/>
            <ac:spMk id="36" creationId="{00000000-0000-0000-0000-000000000000}"/>
          </ac:spMkLst>
        </pc:spChg>
        <pc:spChg chg="mod">
          <ac:chgData name="Daniel Khashabi" userId="62390808-c838-45e6-be59-d6fd0d208bc8" providerId="ADAL" clId="{19A97A65-FB7E-DC4C-8433-B675572D5E70}" dt="2023-02-22T17:58:30.299" v="9801"/>
          <ac:spMkLst>
            <pc:docMk/>
            <pc:sldMk cId="0" sldId="388"/>
            <ac:spMk id="37" creationId="{00000000-0000-0000-0000-000000000000}"/>
          </ac:spMkLst>
        </pc:spChg>
        <pc:spChg chg="mod">
          <ac:chgData name="Daniel Khashabi" userId="62390808-c838-45e6-be59-d6fd0d208bc8" providerId="ADAL" clId="{19A97A65-FB7E-DC4C-8433-B675572D5E70}" dt="2023-02-22T17:58:30.299" v="9801"/>
          <ac:spMkLst>
            <pc:docMk/>
            <pc:sldMk cId="0" sldId="388"/>
            <ac:spMk id="39" creationId="{00000000-0000-0000-0000-000000000000}"/>
          </ac:spMkLst>
        </pc:spChg>
        <pc:spChg chg="mod">
          <ac:chgData name="Daniel Khashabi" userId="62390808-c838-45e6-be59-d6fd0d208bc8" providerId="ADAL" clId="{19A97A65-FB7E-DC4C-8433-B675572D5E70}" dt="2023-02-22T17:58:30.299" v="9801"/>
          <ac:spMkLst>
            <pc:docMk/>
            <pc:sldMk cId="0" sldId="388"/>
            <ac:spMk id="40" creationId="{00000000-0000-0000-0000-000000000000}"/>
          </ac:spMkLst>
        </pc:spChg>
        <pc:spChg chg="mod">
          <ac:chgData name="Daniel Khashabi" userId="62390808-c838-45e6-be59-d6fd0d208bc8" providerId="ADAL" clId="{19A97A65-FB7E-DC4C-8433-B675572D5E70}" dt="2023-02-22T17:58:30.299" v="9801"/>
          <ac:spMkLst>
            <pc:docMk/>
            <pc:sldMk cId="0" sldId="388"/>
            <ac:spMk id="41" creationId="{00000000-0000-0000-0000-000000000000}"/>
          </ac:spMkLst>
        </pc:spChg>
        <pc:spChg chg="mod">
          <ac:chgData name="Daniel Khashabi" userId="62390808-c838-45e6-be59-d6fd0d208bc8" providerId="ADAL" clId="{19A97A65-FB7E-DC4C-8433-B675572D5E70}" dt="2023-02-22T17:58:30.299" v="9801"/>
          <ac:spMkLst>
            <pc:docMk/>
            <pc:sldMk cId="0" sldId="388"/>
            <ac:spMk id="43" creationId="{00000000-0000-0000-0000-000000000000}"/>
          </ac:spMkLst>
        </pc:spChg>
        <pc:spChg chg="mod">
          <ac:chgData name="Daniel Khashabi" userId="62390808-c838-45e6-be59-d6fd0d208bc8" providerId="ADAL" clId="{19A97A65-FB7E-DC4C-8433-B675572D5E70}" dt="2023-02-22T17:58:30.299" v="9801"/>
          <ac:spMkLst>
            <pc:docMk/>
            <pc:sldMk cId="0" sldId="388"/>
            <ac:spMk id="44" creationId="{00000000-0000-0000-0000-000000000000}"/>
          </ac:spMkLst>
        </pc:spChg>
        <pc:spChg chg="mod">
          <ac:chgData name="Daniel Khashabi" userId="62390808-c838-45e6-be59-d6fd0d208bc8" providerId="ADAL" clId="{19A97A65-FB7E-DC4C-8433-B675572D5E70}" dt="2023-02-22T17:58:30.299" v="9801"/>
          <ac:spMkLst>
            <pc:docMk/>
            <pc:sldMk cId="0" sldId="388"/>
            <ac:spMk id="45" creationId="{00000000-0000-0000-0000-000000000000}"/>
          </ac:spMkLst>
        </pc:spChg>
        <pc:spChg chg="mod">
          <ac:chgData name="Daniel Khashabi" userId="62390808-c838-45e6-be59-d6fd0d208bc8" providerId="ADAL" clId="{19A97A65-FB7E-DC4C-8433-B675572D5E70}" dt="2023-02-22T17:58:30.299" v="9801"/>
          <ac:spMkLst>
            <pc:docMk/>
            <pc:sldMk cId="0" sldId="388"/>
            <ac:spMk id="47" creationId="{00000000-0000-0000-0000-000000000000}"/>
          </ac:spMkLst>
        </pc:spChg>
        <pc:spChg chg="mod">
          <ac:chgData name="Daniel Khashabi" userId="62390808-c838-45e6-be59-d6fd0d208bc8" providerId="ADAL" clId="{19A97A65-FB7E-DC4C-8433-B675572D5E70}" dt="2023-02-22T17:58:30.299" v="9801"/>
          <ac:spMkLst>
            <pc:docMk/>
            <pc:sldMk cId="0" sldId="388"/>
            <ac:spMk id="48" creationId="{00000000-0000-0000-0000-000000000000}"/>
          </ac:spMkLst>
        </pc:spChg>
        <pc:spChg chg="mod">
          <ac:chgData name="Daniel Khashabi" userId="62390808-c838-45e6-be59-d6fd0d208bc8" providerId="ADAL" clId="{19A97A65-FB7E-DC4C-8433-B675572D5E70}" dt="2023-02-22T17:58:30.299" v="9801"/>
          <ac:spMkLst>
            <pc:docMk/>
            <pc:sldMk cId="0" sldId="388"/>
            <ac:spMk id="49" creationId="{00000000-0000-0000-0000-000000000000}"/>
          </ac:spMkLst>
        </pc:spChg>
        <pc:spChg chg="mod">
          <ac:chgData name="Daniel Khashabi" userId="62390808-c838-45e6-be59-d6fd0d208bc8" providerId="ADAL" clId="{19A97A65-FB7E-DC4C-8433-B675572D5E70}" dt="2023-02-22T17:58:30.299" v="9801"/>
          <ac:spMkLst>
            <pc:docMk/>
            <pc:sldMk cId="0" sldId="388"/>
            <ac:spMk id="51" creationId="{00000000-0000-0000-0000-000000000000}"/>
          </ac:spMkLst>
        </pc:spChg>
        <pc:spChg chg="mod">
          <ac:chgData name="Daniel Khashabi" userId="62390808-c838-45e6-be59-d6fd0d208bc8" providerId="ADAL" clId="{19A97A65-FB7E-DC4C-8433-B675572D5E70}" dt="2023-02-22T17:58:30.299" v="9801"/>
          <ac:spMkLst>
            <pc:docMk/>
            <pc:sldMk cId="0" sldId="388"/>
            <ac:spMk id="52" creationId="{00000000-0000-0000-0000-000000000000}"/>
          </ac:spMkLst>
        </pc:spChg>
        <pc:spChg chg="mod">
          <ac:chgData name="Daniel Khashabi" userId="62390808-c838-45e6-be59-d6fd0d208bc8" providerId="ADAL" clId="{19A97A65-FB7E-DC4C-8433-B675572D5E70}" dt="2023-02-22T17:58:30.299" v="9801"/>
          <ac:spMkLst>
            <pc:docMk/>
            <pc:sldMk cId="0" sldId="388"/>
            <ac:spMk id="53" creationId="{00000000-0000-0000-0000-000000000000}"/>
          </ac:spMkLst>
        </pc:spChg>
        <pc:spChg chg="mod">
          <ac:chgData name="Daniel Khashabi" userId="62390808-c838-45e6-be59-d6fd0d208bc8" providerId="ADAL" clId="{19A97A65-FB7E-DC4C-8433-B675572D5E70}" dt="2023-02-22T17:58:30.299" v="9801"/>
          <ac:spMkLst>
            <pc:docMk/>
            <pc:sldMk cId="0" sldId="388"/>
            <ac:spMk id="55" creationId="{00000000-0000-0000-0000-000000000000}"/>
          </ac:spMkLst>
        </pc:spChg>
        <pc:spChg chg="mod">
          <ac:chgData name="Daniel Khashabi" userId="62390808-c838-45e6-be59-d6fd0d208bc8" providerId="ADAL" clId="{19A97A65-FB7E-DC4C-8433-B675572D5E70}" dt="2023-02-22T17:58:30.299" v="9801"/>
          <ac:spMkLst>
            <pc:docMk/>
            <pc:sldMk cId="0" sldId="388"/>
            <ac:spMk id="56" creationId="{00000000-0000-0000-0000-000000000000}"/>
          </ac:spMkLst>
        </pc:spChg>
        <pc:spChg chg="mod">
          <ac:chgData name="Daniel Khashabi" userId="62390808-c838-45e6-be59-d6fd0d208bc8" providerId="ADAL" clId="{19A97A65-FB7E-DC4C-8433-B675572D5E70}" dt="2023-02-22T17:58:30.299" v="9801"/>
          <ac:spMkLst>
            <pc:docMk/>
            <pc:sldMk cId="0" sldId="388"/>
            <ac:spMk id="57" creationId="{00000000-0000-0000-0000-000000000000}"/>
          </ac:spMkLst>
        </pc:spChg>
        <pc:spChg chg="mod">
          <ac:chgData name="Daniel Khashabi" userId="62390808-c838-45e6-be59-d6fd0d208bc8" providerId="ADAL" clId="{19A97A65-FB7E-DC4C-8433-B675572D5E70}" dt="2023-02-22T17:58:30.299" v="9801"/>
          <ac:spMkLst>
            <pc:docMk/>
            <pc:sldMk cId="0" sldId="388"/>
            <ac:spMk id="58" creationId="{00000000-0000-0000-0000-000000000000}"/>
          </ac:spMkLst>
        </pc:spChg>
        <pc:spChg chg="mod">
          <ac:chgData name="Daniel Khashabi" userId="62390808-c838-45e6-be59-d6fd0d208bc8" providerId="ADAL" clId="{19A97A65-FB7E-DC4C-8433-B675572D5E70}" dt="2023-02-22T17:58:30.299" v="9801"/>
          <ac:spMkLst>
            <pc:docMk/>
            <pc:sldMk cId="0" sldId="388"/>
            <ac:spMk id="59" creationId="{00000000-0000-0000-0000-000000000000}"/>
          </ac:spMkLst>
        </pc:spChg>
        <pc:spChg chg="mod">
          <ac:chgData name="Daniel Khashabi" userId="62390808-c838-45e6-be59-d6fd0d208bc8" providerId="ADAL" clId="{19A97A65-FB7E-DC4C-8433-B675572D5E70}" dt="2023-02-22T17:58:30.299" v="9801"/>
          <ac:spMkLst>
            <pc:docMk/>
            <pc:sldMk cId="0" sldId="388"/>
            <ac:spMk id="60" creationId="{00000000-0000-0000-0000-000000000000}"/>
          </ac:spMkLst>
        </pc:spChg>
        <pc:spChg chg="mod">
          <ac:chgData name="Daniel Khashabi" userId="62390808-c838-45e6-be59-d6fd0d208bc8" providerId="ADAL" clId="{19A97A65-FB7E-DC4C-8433-B675572D5E70}" dt="2023-02-22T17:58:30.299" v="9801"/>
          <ac:spMkLst>
            <pc:docMk/>
            <pc:sldMk cId="0" sldId="388"/>
            <ac:spMk id="61" creationId="{00000000-0000-0000-0000-000000000000}"/>
          </ac:spMkLst>
        </pc:spChg>
        <pc:spChg chg="mod">
          <ac:chgData name="Daniel Khashabi" userId="62390808-c838-45e6-be59-d6fd0d208bc8" providerId="ADAL" clId="{19A97A65-FB7E-DC4C-8433-B675572D5E70}" dt="2023-02-22T17:58:30.299" v="9801"/>
          <ac:spMkLst>
            <pc:docMk/>
            <pc:sldMk cId="0" sldId="388"/>
            <ac:spMk id="62" creationId="{00000000-0000-0000-0000-000000000000}"/>
          </ac:spMkLst>
        </pc:spChg>
        <pc:spChg chg="mod">
          <ac:chgData name="Daniel Khashabi" userId="62390808-c838-45e6-be59-d6fd0d208bc8" providerId="ADAL" clId="{19A97A65-FB7E-DC4C-8433-B675572D5E70}" dt="2023-02-22T17:58:30.299" v="9801"/>
          <ac:spMkLst>
            <pc:docMk/>
            <pc:sldMk cId="0" sldId="388"/>
            <ac:spMk id="63" creationId="{00000000-0000-0000-0000-000000000000}"/>
          </ac:spMkLst>
        </pc:spChg>
        <pc:spChg chg="mod">
          <ac:chgData name="Daniel Khashabi" userId="62390808-c838-45e6-be59-d6fd0d208bc8" providerId="ADAL" clId="{19A97A65-FB7E-DC4C-8433-B675572D5E70}" dt="2023-02-22T17:58:30.299" v="9801"/>
          <ac:spMkLst>
            <pc:docMk/>
            <pc:sldMk cId="0" sldId="388"/>
            <ac:spMk id="64" creationId="{00000000-0000-0000-0000-000000000000}"/>
          </ac:spMkLst>
        </pc:spChg>
        <pc:spChg chg="mod">
          <ac:chgData name="Daniel Khashabi" userId="62390808-c838-45e6-be59-d6fd0d208bc8" providerId="ADAL" clId="{19A97A65-FB7E-DC4C-8433-B675572D5E70}" dt="2023-02-22T17:58:30.299" v="9801"/>
          <ac:spMkLst>
            <pc:docMk/>
            <pc:sldMk cId="0" sldId="388"/>
            <ac:spMk id="65" creationId="{00000000-0000-0000-0000-000000000000}"/>
          </ac:spMkLst>
        </pc:spChg>
        <pc:spChg chg="mod">
          <ac:chgData name="Daniel Khashabi" userId="62390808-c838-45e6-be59-d6fd0d208bc8" providerId="ADAL" clId="{19A97A65-FB7E-DC4C-8433-B675572D5E70}" dt="2023-02-22T17:58:30.299" v="9801"/>
          <ac:spMkLst>
            <pc:docMk/>
            <pc:sldMk cId="0" sldId="388"/>
            <ac:spMk id="66" creationId="{00000000-0000-0000-0000-000000000000}"/>
          </ac:spMkLst>
        </pc:spChg>
        <pc:spChg chg="mod">
          <ac:chgData name="Daniel Khashabi" userId="62390808-c838-45e6-be59-d6fd0d208bc8" providerId="ADAL" clId="{19A97A65-FB7E-DC4C-8433-B675572D5E70}" dt="2023-02-22T17:58:30.299" v="9801"/>
          <ac:spMkLst>
            <pc:docMk/>
            <pc:sldMk cId="0" sldId="388"/>
            <ac:spMk id="67" creationId="{00000000-0000-0000-0000-000000000000}"/>
          </ac:spMkLst>
        </pc:spChg>
        <pc:spChg chg="mod">
          <ac:chgData name="Daniel Khashabi" userId="62390808-c838-45e6-be59-d6fd0d208bc8" providerId="ADAL" clId="{19A97A65-FB7E-DC4C-8433-B675572D5E70}" dt="2023-02-22T17:58:30.299" v="9801"/>
          <ac:spMkLst>
            <pc:docMk/>
            <pc:sldMk cId="0" sldId="388"/>
            <ac:spMk id="68" creationId="{00000000-0000-0000-0000-000000000000}"/>
          </ac:spMkLst>
        </pc:spChg>
        <pc:spChg chg="mod">
          <ac:chgData name="Daniel Khashabi" userId="62390808-c838-45e6-be59-d6fd0d208bc8" providerId="ADAL" clId="{19A97A65-FB7E-DC4C-8433-B675572D5E70}" dt="2023-02-22T17:58:30.299" v="9801"/>
          <ac:spMkLst>
            <pc:docMk/>
            <pc:sldMk cId="0" sldId="388"/>
            <ac:spMk id="69" creationId="{00000000-0000-0000-0000-000000000000}"/>
          </ac:spMkLst>
        </pc:spChg>
        <pc:spChg chg="mod">
          <ac:chgData name="Daniel Khashabi" userId="62390808-c838-45e6-be59-d6fd0d208bc8" providerId="ADAL" clId="{19A97A65-FB7E-DC4C-8433-B675572D5E70}" dt="2023-02-22T17:58:30.299" v="9801"/>
          <ac:spMkLst>
            <pc:docMk/>
            <pc:sldMk cId="0" sldId="388"/>
            <ac:spMk id="70" creationId="{00000000-0000-0000-0000-000000000000}"/>
          </ac:spMkLst>
        </pc:spChg>
        <pc:spChg chg="mod">
          <ac:chgData name="Daniel Khashabi" userId="62390808-c838-45e6-be59-d6fd0d208bc8" providerId="ADAL" clId="{19A97A65-FB7E-DC4C-8433-B675572D5E70}" dt="2023-02-22T17:58:30.299" v="9801"/>
          <ac:spMkLst>
            <pc:docMk/>
            <pc:sldMk cId="0" sldId="388"/>
            <ac:spMk id="71" creationId="{00000000-0000-0000-0000-000000000000}"/>
          </ac:spMkLst>
        </pc:spChg>
        <pc:spChg chg="mod">
          <ac:chgData name="Daniel Khashabi" userId="62390808-c838-45e6-be59-d6fd0d208bc8" providerId="ADAL" clId="{19A97A65-FB7E-DC4C-8433-B675572D5E70}" dt="2023-02-22T17:58:30.299" v="9801"/>
          <ac:spMkLst>
            <pc:docMk/>
            <pc:sldMk cId="0" sldId="388"/>
            <ac:spMk id="72" creationId="{00000000-0000-0000-0000-000000000000}"/>
          </ac:spMkLst>
        </pc:spChg>
        <pc:spChg chg="mod">
          <ac:chgData name="Daniel Khashabi" userId="62390808-c838-45e6-be59-d6fd0d208bc8" providerId="ADAL" clId="{19A97A65-FB7E-DC4C-8433-B675572D5E70}" dt="2023-02-22T18:45:37.835" v="10482"/>
          <ac:spMkLst>
            <pc:docMk/>
            <pc:sldMk cId="0" sldId="388"/>
            <ac:spMk id="73" creationId="{00000000-0000-0000-0000-000000000000}"/>
          </ac:spMkLst>
        </pc:spChg>
        <pc:spChg chg="mod">
          <ac:chgData name="Daniel Khashabi" userId="62390808-c838-45e6-be59-d6fd0d208bc8" providerId="ADAL" clId="{19A97A65-FB7E-DC4C-8433-B675572D5E70}" dt="2023-02-22T17:58:30.299" v="9801"/>
          <ac:spMkLst>
            <pc:docMk/>
            <pc:sldMk cId="0" sldId="388"/>
            <ac:spMk id="74" creationId="{00000000-0000-0000-0000-000000000000}"/>
          </ac:spMkLst>
        </pc:spChg>
        <pc:spChg chg="add mod">
          <ac:chgData name="Daniel Khashabi" userId="62390808-c838-45e6-be59-d6fd0d208bc8" providerId="ADAL" clId="{19A97A65-FB7E-DC4C-8433-B675572D5E70}" dt="2023-02-22T16:22:40.223" v="8995"/>
          <ac:spMkLst>
            <pc:docMk/>
            <pc:sldMk cId="0" sldId="388"/>
            <ac:spMk id="75" creationId="{A88DB21E-7B82-0E10-AE5F-8364D2B672C9}"/>
          </ac:spMkLst>
        </pc:spChg>
      </pc:sldChg>
      <pc:sldChg chg="addSp modSp add">
        <pc:chgData name="Daniel Khashabi" userId="62390808-c838-45e6-be59-d6fd0d208bc8" providerId="ADAL" clId="{19A97A65-FB7E-DC4C-8433-B675572D5E70}" dt="2023-02-22T18:45:37.835" v="10482"/>
        <pc:sldMkLst>
          <pc:docMk/>
          <pc:sldMk cId="0" sldId="389"/>
        </pc:sldMkLst>
        <pc:spChg chg="mod">
          <ac:chgData name="Daniel Khashabi" userId="62390808-c838-45e6-be59-d6fd0d208bc8" providerId="ADAL" clId="{19A97A65-FB7E-DC4C-8433-B675572D5E70}" dt="2023-02-22T18:45:37.835" v="10482"/>
          <ac:spMkLst>
            <pc:docMk/>
            <pc:sldMk cId="0" sldId="389"/>
            <ac:spMk id="3" creationId="{00000000-0000-0000-0000-000000000000}"/>
          </ac:spMkLst>
        </pc:spChg>
        <pc:spChg chg="mod">
          <ac:chgData name="Daniel Khashabi" userId="62390808-c838-45e6-be59-d6fd0d208bc8" providerId="ADAL" clId="{19A97A65-FB7E-DC4C-8433-B675572D5E70}" dt="2023-02-22T17:58:30.299" v="9801"/>
          <ac:spMkLst>
            <pc:docMk/>
            <pc:sldMk cId="0" sldId="389"/>
            <ac:spMk id="4" creationId="{00000000-0000-0000-0000-000000000000}"/>
          </ac:spMkLst>
        </pc:spChg>
        <pc:spChg chg="mod">
          <ac:chgData name="Daniel Khashabi" userId="62390808-c838-45e6-be59-d6fd0d208bc8" providerId="ADAL" clId="{19A97A65-FB7E-DC4C-8433-B675572D5E70}" dt="2023-02-22T17:58:30.299" v="9801"/>
          <ac:spMkLst>
            <pc:docMk/>
            <pc:sldMk cId="0" sldId="389"/>
            <ac:spMk id="5" creationId="{00000000-0000-0000-0000-000000000000}"/>
          </ac:spMkLst>
        </pc:spChg>
        <pc:spChg chg="mod">
          <ac:chgData name="Daniel Khashabi" userId="62390808-c838-45e6-be59-d6fd0d208bc8" providerId="ADAL" clId="{19A97A65-FB7E-DC4C-8433-B675572D5E70}" dt="2023-02-22T18:45:37.835" v="10482"/>
          <ac:spMkLst>
            <pc:docMk/>
            <pc:sldMk cId="0" sldId="389"/>
            <ac:spMk id="6" creationId="{00000000-0000-0000-0000-000000000000}"/>
          </ac:spMkLst>
        </pc:spChg>
        <pc:spChg chg="mod">
          <ac:chgData name="Daniel Khashabi" userId="62390808-c838-45e6-be59-d6fd0d208bc8" providerId="ADAL" clId="{19A97A65-FB7E-DC4C-8433-B675572D5E70}" dt="2023-02-22T18:45:37.835" v="10482"/>
          <ac:spMkLst>
            <pc:docMk/>
            <pc:sldMk cId="0" sldId="389"/>
            <ac:spMk id="7" creationId="{00000000-0000-0000-0000-000000000000}"/>
          </ac:spMkLst>
        </pc:spChg>
        <pc:spChg chg="mod">
          <ac:chgData name="Daniel Khashabi" userId="62390808-c838-45e6-be59-d6fd0d208bc8" providerId="ADAL" clId="{19A97A65-FB7E-DC4C-8433-B675572D5E70}" dt="2023-02-22T17:58:30.299" v="9801"/>
          <ac:spMkLst>
            <pc:docMk/>
            <pc:sldMk cId="0" sldId="389"/>
            <ac:spMk id="8" creationId="{00000000-0000-0000-0000-000000000000}"/>
          </ac:spMkLst>
        </pc:spChg>
        <pc:spChg chg="add mod">
          <ac:chgData name="Daniel Khashabi" userId="62390808-c838-45e6-be59-d6fd0d208bc8" providerId="ADAL" clId="{19A97A65-FB7E-DC4C-8433-B675572D5E70}" dt="2023-02-22T16:22:41.599" v="8996"/>
          <ac:spMkLst>
            <pc:docMk/>
            <pc:sldMk cId="0" sldId="389"/>
            <ac:spMk id="9" creationId="{B96A920B-AB3D-AE5E-DE08-21AB8A1C23D9}"/>
          </ac:spMkLst>
        </pc:spChg>
      </pc:sldChg>
      <pc:sldChg chg="addSp modSp add">
        <pc:chgData name="Daniel Khashabi" userId="62390808-c838-45e6-be59-d6fd0d208bc8" providerId="ADAL" clId="{19A97A65-FB7E-DC4C-8433-B675572D5E70}" dt="2023-02-22T18:45:37.835" v="10482"/>
        <pc:sldMkLst>
          <pc:docMk/>
          <pc:sldMk cId="0" sldId="390"/>
        </pc:sldMkLst>
        <pc:spChg chg="mod">
          <ac:chgData name="Daniel Khashabi" userId="62390808-c838-45e6-be59-d6fd0d208bc8" providerId="ADAL" clId="{19A97A65-FB7E-DC4C-8433-B675572D5E70}" dt="2023-02-22T18:45:37.835" v="10482"/>
          <ac:spMkLst>
            <pc:docMk/>
            <pc:sldMk cId="0" sldId="390"/>
            <ac:spMk id="3" creationId="{00000000-0000-0000-0000-000000000000}"/>
          </ac:spMkLst>
        </pc:spChg>
        <pc:spChg chg="mod">
          <ac:chgData name="Daniel Khashabi" userId="62390808-c838-45e6-be59-d6fd0d208bc8" providerId="ADAL" clId="{19A97A65-FB7E-DC4C-8433-B675572D5E70}" dt="2023-02-22T18:45:37.835" v="10482"/>
          <ac:spMkLst>
            <pc:docMk/>
            <pc:sldMk cId="0" sldId="390"/>
            <ac:spMk id="5" creationId="{00000000-0000-0000-0000-000000000000}"/>
          </ac:spMkLst>
        </pc:spChg>
        <pc:spChg chg="mod">
          <ac:chgData name="Daniel Khashabi" userId="62390808-c838-45e6-be59-d6fd0d208bc8" providerId="ADAL" clId="{19A97A65-FB7E-DC4C-8433-B675572D5E70}" dt="2023-02-22T18:45:37.835" v="10482"/>
          <ac:spMkLst>
            <pc:docMk/>
            <pc:sldMk cId="0" sldId="390"/>
            <ac:spMk id="6" creationId="{00000000-0000-0000-0000-000000000000}"/>
          </ac:spMkLst>
        </pc:spChg>
        <pc:spChg chg="add mod">
          <ac:chgData name="Daniel Khashabi" userId="62390808-c838-45e6-be59-d6fd0d208bc8" providerId="ADAL" clId="{19A97A65-FB7E-DC4C-8433-B675572D5E70}" dt="2023-02-22T16:22:42.976" v="8997"/>
          <ac:spMkLst>
            <pc:docMk/>
            <pc:sldMk cId="0" sldId="390"/>
            <ac:spMk id="7" creationId="{D6E0928A-CD03-5C88-7D6B-5A2F1B714487}"/>
          </ac:spMkLst>
        </pc:spChg>
        <pc:graphicFrameChg chg="mod">
          <ac:chgData name="Daniel Khashabi" userId="62390808-c838-45e6-be59-d6fd0d208bc8" providerId="ADAL" clId="{19A97A65-FB7E-DC4C-8433-B675572D5E70}" dt="2023-02-22T17:58:30.299" v="9801"/>
          <ac:graphicFrameMkLst>
            <pc:docMk/>
            <pc:sldMk cId="0" sldId="390"/>
            <ac:graphicFrameMk id="4"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391"/>
        </pc:sldMkLst>
        <pc:spChg chg="mod">
          <ac:chgData name="Daniel Khashabi" userId="62390808-c838-45e6-be59-d6fd0d208bc8" providerId="ADAL" clId="{19A97A65-FB7E-DC4C-8433-B675572D5E70}" dt="2023-02-22T18:45:37.835" v="10482"/>
          <ac:spMkLst>
            <pc:docMk/>
            <pc:sldMk cId="0" sldId="391"/>
            <ac:spMk id="3" creationId="{00000000-0000-0000-0000-000000000000}"/>
          </ac:spMkLst>
        </pc:spChg>
        <pc:spChg chg="mod">
          <ac:chgData name="Daniel Khashabi" userId="62390808-c838-45e6-be59-d6fd0d208bc8" providerId="ADAL" clId="{19A97A65-FB7E-DC4C-8433-B675572D5E70}" dt="2023-02-22T18:45:37.835" v="10482"/>
          <ac:spMkLst>
            <pc:docMk/>
            <pc:sldMk cId="0" sldId="391"/>
            <ac:spMk id="4" creationId="{00000000-0000-0000-0000-000000000000}"/>
          </ac:spMkLst>
        </pc:spChg>
        <pc:spChg chg="add mod">
          <ac:chgData name="Daniel Khashabi" userId="62390808-c838-45e6-be59-d6fd0d208bc8" providerId="ADAL" clId="{19A97A65-FB7E-DC4C-8433-B675572D5E70}" dt="2023-02-22T16:22:44.304" v="8998"/>
          <ac:spMkLst>
            <pc:docMk/>
            <pc:sldMk cId="0" sldId="391"/>
            <ac:spMk id="5" creationId="{229D6C05-2388-1E14-2019-6535F4C0CE6B}"/>
          </ac:spMkLst>
        </pc:spChg>
      </pc:sldChg>
      <pc:sldChg chg="addSp modSp add">
        <pc:chgData name="Daniel Khashabi" userId="62390808-c838-45e6-be59-d6fd0d208bc8" providerId="ADAL" clId="{19A97A65-FB7E-DC4C-8433-B675572D5E70}" dt="2023-02-22T18:45:37.835" v="10482"/>
        <pc:sldMkLst>
          <pc:docMk/>
          <pc:sldMk cId="0" sldId="392"/>
        </pc:sldMkLst>
        <pc:spChg chg="mod">
          <ac:chgData name="Daniel Khashabi" userId="62390808-c838-45e6-be59-d6fd0d208bc8" providerId="ADAL" clId="{19A97A65-FB7E-DC4C-8433-B675572D5E70}" dt="2023-02-22T18:45:37.835" v="10482"/>
          <ac:spMkLst>
            <pc:docMk/>
            <pc:sldMk cId="0" sldId="392"/>
            <ac:spMk id="3" creationId="{00000000-0000-0000-0000-000000000000}"/>
          </ac:spMkLst>
        </pc:spChg>
        <pc:spChg chg="mod">
          <ac:chgData name="Daniel Khashabi" userId="62390808-c838-45e6-be59-d6fd0d208bc8" providerId="ADAL" clId="{19A97A65-FB7E-DC4C-8433-B675572D5E70}" dt="2023-02-22T17:58:30.299" v="9801"/>
          <ac:spMkLst>
            <pc:docMk/>
            <pc:sldMk cId="0" sldId="392"/>
            <ac:spMk id="4" creationId="{00000000-0000-0000-0000-000000000000}"/>
          </ac:spMkLst>
        </pc:spChg>
        <pc:spChg chg="mod">
          <ac:chgData name="Daniel Khashabi" userId="62390808-c838-45e6-be59-d6fd0d208bc8" providerId="ADAL" clId="{19A97A65-FB7E-DC4C-8433-B675572D5E70}" dt="2023-02-22T18:45:37.835" v="10482"/>
          <ac:spMkLst>
            <pc:docMk/>
            <pc:sldMk cId="0" sldId="392"/>
            <ac:spMk id="5" creationId="{00000000-0000-0000-0000-000000000000}"/>
          </ac:spMkLst>
        </pc:spChg>
        <pc:spChg chg="add mod">
          <ac:chgData name="Daniel Khashabi" userId="62390808-c838-45e6-be59-d6fd0d208bc8" providerId="ADAL" clId="{19A97A65-FB7E-DC4C-8433-B675572D5E70}" dt="2023-02-22T16:22:45.698" v="8999"/>
          <ac:spMkLst>
            <pc:docMk/>
            <pc:sldMk cId="0" sldId="392"/>
            <ac:spMk id="6" creationId="{1859195D-5F9F-ADA1-2EC5-D7DCD586B24C}"/>
          </ac:spMkLst>
        </pc:spChg>
      </pc:sldChg>
      <pc:sldChg chg="addSp modSp add">
        <pc:chgData name="Daniel Khashabi" userId="62390808-c838-45e6-be59-d6fd0d208bc8" providerId="ADAL" clId="{19A97A65-FB7E-DC4C-8433-B675572D5E70}" dt="2023-02-22T18:45:37.835" v="10482"/>
        <pc:sldMkLst>
          <pc:docMk/>
          <pc:sldMk cId="0" sldId="393"/>
        </pc:sldMkLst>
        <pc:spChg chg="mod">
          <ac:chgData name="Daniel Khashabi" userId="62390808-c838-45e6-be59-d6fd0d208bc8" providerId="ADAL" clId="{19A97A65-FB7E-DC4C-8433-B675572D5E70}" dt="2023-02-22T17:58:30.299" v="9801"/>
          <ac:spMkLst>
            <pc:docMk/>
            <pc:sldMk cId="0" sldId="393"/>
            <ac:spMk id="2" creationId="{00000000-0000-0000-0000-000000000000}"/>
          </ac:spMkLst>
        </pc:spChg>
        <pc:spChg chg="mod">
          <ac:chgData name="Daniel Khashabi" userId="62390808-c838-45e6-be59-d6fd0d208bc8" providerId="ADAL" clId="{19A97A65-FB7E-DC4C-8433-B675572D5E70}" dt="2023-02-22T18:45:37.835" v="10482"/>
          <ac:spMkLst>
            <pc:docMk/>
            <pc:sldMk cId="0" sldId="393"/>
            <ac:spMk id="3" creationId="{00000000-0000-0000-0000-000000000000}"/>
          </ac:spMkLst>
        </pc:spChg>
        <pc:spChg chg="mod">
          <ac:chgData name="Daniel Khashabi" userId="62390808-c838-45e6-be59-d6fd0d208bc8" providerId="ADAL" clId="{19A97A65-FB7E-DC4C-8433-B675572D5E70}" dt="2023-02-22T18:45:37.835" v="10482"/>
          <ac:spMkLst>
            <pc:docMk/>
            <pc:sldMk cId="0" sldId="393"/>
            <ac:spMk id="4" creationId="{00000000-0000-0000-0000-000000000000}"/>
          </ac:spMkLst>
        </pc:spChg>
        <pc:spChg chg="mod">
          <ac:chgData name="Daniel Khashabi" userId="62390808-c838-45e6-be59-d6fd0d208bc8" providerId="ADAL" clId="{19A97A65-FB7E-DC4C-8433-B675572D5E70}" dt="2023-02-22T18:45:37.835" v="10482"/>
          <ac:spMkLst>
            <pc:docMk/>
            <pc:sldMk cId="0" sldId="393"/>
            <ac:spMk id="5" creationId="{00000000-0000-0000-0000-000000000000}"/>
          </ac:spMkLst>
        </pc:spChg>
        <pc:spChg chg="mod">
          <ac:chgData name="Daniel Khashabi" userId="62390808-c838-45e6-be59-d6fd0d208bc8" providerId="ADAL" clId="{19A97A65-FB7E-DC4C-8433-B675572D5E70}" dt="2023-02-22T17:58:30.299" v="9801"/>
          <ac:spMkLst>
            <pc:docMk/>
            <pc:sldMk cId="0" sldId="393"/>
            <ac:spMk id="6" creationId="{00000000-0000-0000-0000-000000000000}"/>
          </ac:spMkLst>
        </pc:spChg>
        <pc:spChg chg="add mod">
          <ac:chgData name="Daniel Khashabi" userId="62390808-c838-45e6-be59-d6fd0d208bc8" providerId="ADAL" clId="{19A97A65-FB7E-DC4C-8433-B675572D5E70}" dt="2023-02-22T16:22:46.569" v="9000"/>
          <ac:spMkLst>
            <pc:docMk/>
            <pc:sldMk cId="0" sldId="393"/>
            <ac:spMk id="7" creationId="{94F77E7F-57A4-AA32-23B2-8CAA701D3BC3}"/>
          </ac:spMkLst>
        </pc:spChg>
      </pc:sldChg>
      <pc:sldChg chg="addSp modSp add">
        <pc:chgData name="Daniel Khashabi" userId="62390808-c838-45e6-be59-d6fd0d208bc8" providerId="ADAL" clId="{19A97A65-FB7E-DC4C-8433-B675572D5E70}" dt="2023-02-22T18:45:37.835" v="10482"/>
        <pc:sldMkLst>
          <pc:docMk/>
          <pc:sldMk cId="0" sldId="394"/>
        </pc:sldMkLst>
        <pc:spChg chg="mod">
          <ac:chgData name="Daniel Khashabi" userId="62390808-c838-45e6-be59-d6fd0d208bc8" providerId="ADAL" clId="{19A97A65-FB7E-DC4C-8433-B675572D5E70}" dt="2023-02-22T18:45:37.835" v="10482"/>
          <ac:spMkLst>
            <pc:docMk/>
            <pc:sldMk cId="0" sldId="394"/>
            <ac:spMk id="3" creationId="{00000000-0000-0000-0000-000000000000}"/>
          </ac:spMkLst>
        </pc:spChg>
        <pc:spChg chg="mod">
          <ac:chgData name="Daniel Khashabi" userId="62390808-c838-45e6-be59-d6fd0d208bc8" providerId="ADAL" clId="{19A97A65-FB7E-DC4C-8433-B675572D5E70}" dt="2023-02-22T17:58:30.299" v="9801"/>
          <ac:spMkLst>
            <pc:docMk/>
            <pc:sldMk cId="0" sldId="394"/>
            <ac:spMk id="5" creationId="{00000000-0000-0000-0000-000000000000}"/>
          </ac:spMkLst>
        </pc:spChg>
        <pc:spChg chg="mod">
          <ac:chgData name="Daniel Khashabi" userId="62390808-c838-45e6-be59-d6fd0d208bc8" providerId="ADAL" clId="{19A97A65-FB7E-DC4C-8433-B675572D5E70}" dt="2023-02-22T17:58:30.299" v="9801"/>
          <ac:spMkLst>
            <pc:docMk/>
            <pc:sldMk cId="0" sldId="394"/>
            <ac:spMk id="6" creationId="{00000000-0000-0000-0000-000000000000}"/>
          </ac:spMkLst>
        </pc:spChg>
        <pc:spChg chg="mod">
          <ac:chgData name="Daniel Khashabi" userId="62390808-c838-45e6-be59-d6fd0d208bc8" providerId="ADAL" clId="{19A97A65-FB7E-DC4C-8433-B675572D5E70}" dt="2023-02-22T17:58:30.299" v="9801"/>
          <ac:spMkLst>
            <pc:docMk/>
            <pc:sldMk cId="0" sldId="394"/>
            <ac:spMk id="7" creationId="{00000000-0000-0000-0000-000000000000}"/>
          </ac:spMkLst>
        </pc:spChg>
        <pc:spChg chg="mod">
          <ac:chgData name="Daniel Khashabi" userId="62390808-c838-45e6-be59-d6fd0d208bc8" providerId="ADAL" clId="{19A97A65-FB7E-DC4C-8433-B675572D5E70}" dt="2023-02-22T17:58:30.299" v="9801"/>
          <ac:spMkLst>
            <pc:docMk/>
            <pc:sldMk cId="0" sldId="394"/>
            <ac:spMk id="8" creationId="{00000000-0000-0000-0000-000000000000}"/>
          </ac:spMkLst>
        </pc:spChg>
        <pc:spChg chg="mod">
          <ac:chgData name="Daniel Khashabi" userId="62390808-c838-45e6-be59-d6fd0d208bc8" providerId="ADAL" clId="{19A97A65-FB7E-DC4C-8433-B675572D5E70}" dt="2023-02-22T17:58:30.299" v="9801"/>
          <ac:spMkLst>
            <pc:docMk/>
            <pc:sldMk cId="0" sldId="394"/>
            <ac:spMk id="9" creationId="{00000000-0000-0000-0000-000000000000}"/>
          </ac:spMkLst>
        </pc:spChg>
        <pc:spChg chg="mod">
          <ac:chgData name="Daniel Khashabi" userId="62390808-c838-45e6-be59-d6fd0d208bc8" providerId="ADAL" clId="{19A97A65-FB7E-DC4C-8433-B675572D5E70}" dt="2023-02-22T17:58:30.299" v="9801"/>
          <ac:spMkLst>
            <pc:docMk/>
            <pc:sldMk cId="0" sldId="394"/>
            <ac:spMk id="10" creationId="{00000000-0000-0000-0000-000000000000}"/>
          </ac:spMkLst>
        </pc:spChg>
        <pc:spChg chg="mod">
          <ac:chgData name="Daniel Khashabi" userId="62390808-c838-45e6-be59-d6fd0d208bc8" providerId="ADAL" clId="{19A97A65-FB7E-DC4C-8433-B675572D5E70}" dt="2023-02-22T17:58:30.299" v="9801"/>
          <ac:spMkLst>
            <pc:docMk/>
            <pc:sldMk cId="0" sldId="394"/>
            <ac:spMk id="11" creationId="{00000000-0000-0000-0000-000000000000}"/>
          </ac:spMkLst>
        </pc:spChg>
        <pc:spChg chg="mod">
          <ac:chgData name="Daniel Khashabi" userId="62390808-c838-45e6-be59-d6fd0d208bc8" providerId="ADAL" clId="{19A97A65-FB7E-DC4C-8433-B675572D5E70}" dt="2023-02-22T17:58:30.299" v="9801"/>
          <ac:spMkLst>
            <pc:docMk/>
            <pc:sldMk cId="0" sldId="394"/>
            <ac:spMk id="12" creationId="{00000000-0000-0000-0000-000000000000}"/>
          </ac:spMkLst>
        </pc:spChg>
        <pc:spChg chg="mod">
          <ac:chgData name="Daniel Khashabi" userId="62390808-c838-45e6-be59-d6fd0d208bc8" providerId="ADAL" clId="{19A97A65-FB7E-DC4C-8433-B675572D5E70}" dt="2023-02-22T17:58:30.299" v="9801"/>
          <ac:spMkLst>
            <pc:docMk/>
            <pc:sldMk cId="0" sldId="394"/>
            <ac:spMk id="13" creationId="{00000000-0000-0000-0000-000000000000}"/>
          </ac:spMkLst>
        </pc:spChg>
        <pc:spChg chg="mod">
          <ac:chgData name="Daniel Khashabi" userId="62390808-c838-45e6-be59-d6fd0d208bc8" providerId="ADAL" clId="{19A97A65-FB7E-DC4C-8433-B675572D5E70}" dt="2023-02-22T17:58:30.299" v="9801"/>
          <ac:spMkLst>
            <pc:docMk/>
            <pc:sldMk cId="0" sldId="394"/>
            <ac:spMk id="15" creationId="{00000000-0000-0000-0000-000000000000}"/>
          </ac:spMkLst>
        </pc:spChg>
        <pc:spChg chg="mod">
          <ac:chgData name="Daniel Khashabi" userId="62390808-c838-45e6-be59-d6fd0d208bc8" providerId="ADAL" clId="{19A97A65-FB7E-DC4C-8433-B675572D5E70}" dt="2023-02-22T17:58:30.299" v="9801"/>
          <ac:spMkLst>
            <pc:docMk/>
            <pc:sldMk cId="0" sldId="394"/>
            <ac:spMk id="16" creationId="{00000000-0000-0000-0000-000000000000}"/>
          </ac:spMkLst>
        </pc:spChg>
        <pc:spChg chg="mod">
          <ac:chgData name="Daniel Khashabi" userId="62390808-c838-45e6-be59-d6fd0d208bc8" providerId="ADAL" clId="{19A97A65-FB7E-DC4C-8433-B675572D5E70}" dt="2023-02-22T17:58:30.299" v="9801"/>
          <ac:spMkLst>
            <pc:docMk/>
            <pc:sldMk cId="0" sldId="394"/>
            <ac:spMk id="17" creationId="{00000000-0000-0000-0000-000000000000}"/>
          </ac:spMkLst>
        </pc:spChg>
        <pc:spChg chg="mod">
          <ac:chgData name="Daniel Khashabi" userId="62390808-c838-45e6-be59-d6fd0d208bc8" providerId="ADAL" clId="{19A97A65-FB7E-DC4C-8433-B675572D5E70}" dt="2023-02-22T17:58:30.299" v="9801"/>
          <ac:spMkLst>
            <pc:docMk/>
            <pc:sldMk cId="0" sldId="394"/>
            <ac:spMk id="18" creationId="{00000000-0000-0000-0000-000000000000}"/>
          </ac:spMkLst>
        </pc:spChg>
        <pc:spChg chg="mod">
          <ac:chgData name="Daniel Khashabi" userId="62390808-c838-45e6-be59-d6fd0d208bc8" providerId="ADAL" clId="{19A97A65-FB7E-DC4C-8433-B675572D5E70}" dt="2023-02-22T17:58:30.299" v="9801"/>
          <ac:spMkLst>
            <pc:docMk/>
            <pc:sldMk cId="0" sldId="394"/>
            <ac:spMk id="19" creationId="{00000000-0000-0000-0000-000000000000}"/>
          </ac:spMkLst>
        </pc:spChg>
        <pc:spChg chg="mod">
          <ac:chgData name="Daniel Khashabi" userId="62390808-c838-45e6-be59-d6fd0d208bc8" providerId="ADAL" clId="{19A97A65-FB7E-DC4C-8433-B675572D5E70}" dt="2023-02-22T17:58:30.299" v="9801"/>
          <ac:spMkLst>
            <pc:docMk/>
            <pc:sldMk cId="0" sldId="394"/>
            <ac:spMk id="20" creationId="{00000000-0000-0000-0000-000000000000}"/>
          </ac:spMkLst>
        </pc:spChg>
        <pc:spChg chg="mod">
          <ac:chgData name="Daniel Khashabi" userId="62390808-c838-45e6-be59-d6fd0d208bc8" providerId="ADAL" clId="{19A97A65-FB7E-DC4C-8433-B675572D5E70}" dt="2023-02-22T18:45:37.835" v="10482"/>
          <ac:spMkLst>
            <pc:docMk/>
            <pc:sldMk cId="0" sldId="394"/>
            <ac:spMk id="21" creationId="{00000000-0000-0000-0000-000000000000}"/>
          </ac:spMkLst>
        </pc:spChg>
        <pc:spChg chg="mod">
          <ac:chgData name="Daniel Khashabi" userId="62390808-c838-45e6-be59-d6fd0d208bc8" providerId="ADAL" clId="{19A97A65-FB7E-DC4C-8433-B675572D5E70}" dt="2023-02-22T17:58:30.299" v="9801"/>
          <ac:spMkLst>
            <pc:docMk/>
            <pc:sldMk cId="0" sldId="394"/>
            <ac:spMk id="22" creationId="{00000000-0000-0000-0000-000000000000}"/>
          </ac:spMkLst>
        </pc:spChg>
        <pc:spChg chg="add mod">
          <ac:chgData name="Daniel Khashabi" userId="62390808-c838-45e6-be59-d6fd0d208bc8" providerId="ADAL" clId="{19A97A65-FB7E-DC4C-8433-B675572D5E70}" dt="2023-02-22T16:22:49.690" v="9001"/>
          <ac:spMkLst>
            <pc:docMk/>
            <pc:sldMk cId="0" sldId="394"/>
            <ac:spMk id="23" creationId="{8DFC4A7B-B4EB-476E-AD38-0F0E7C97A875}"/>
          </ac:spMkLst>
        </pc:spChg>
      </pc:sldChg>
      <pc:sldChg chg="addSp modSp add">
        <pc:chgData name="Daniel Khashabi" userId="62390808-c838-45e6-be59-d6fd0d208bc8" providerId="ADAL" clId="{19A97A65-FB7E-DC4C-8433-B675572D5E70}" dt="2023-02-22T18:45:37.835" v="10482"/>
        <pc:sldMkLst>
          <pc:docMk/>
          <pc:sldMk cId="0" sldId="395"/>
        </pc:sldMkLst>
        <pc:spChg chg="mod">
          <ac:chgData name="Daniel Khashabi" userId="62390808-c838-45e6-be59-d6fd0d208bc8" providerId="ADAL" clId="{19A97A65-FB7E-DC4C-8433-B675572D5E70}" dt="2023-02-22T18:45:37.835" v="10482"/>
          <ac:spMkLst>
            <pc:docMk/>
            <pc:sldMk cId="0" sldId="395"/>
            <ac:spMk id="3" creationId="{00000000-0000-0000-0000-000000000000}"/>
          </ac:spMkLst>
        </pc:spChg>
        <pc:spChg chg="mod">
          <ac:chgData name="Daniel Khashabi" userId="62390808-c838-45e6-be59-d6fd0d208bc8" providerId="ADAL" clId="{19A97A65-FB7E-DC4C-8433-B675572D5E70}" dt="2023-02-22T17:58:30.299" v="9801"/>
          <ac:spMkLst>
            <pc:docMk/>
            <pc:sldMk cId="0" sldId="395"/>
            <ac:spMk id="4" creationId="{00000000-0000-0000-0000-000000000000}"/>
          </ac:spMkLst>
        </pc:spChg>
        <pc:spChg chg="mod">
          <ac:chgData name="Daniel Khashabi" userId="62390808-c838-45e6-be59-d6fd0d208bc8" providerId="ADAL" clId="{19A97A65-FB7E-DC4C-8433-B675572D5E70}" dt="2023-02-22T17:58:30.299" v="9801"/>
          <ac:spMkLst>
            <pc:docMk/>
            <pc:sldMk cId="0" sldId="395"/>
            <ac:spMk id="6" creationId="{00000000-0000-0000-0000-000000000000}"/>
          </ac:spMkLst>
        </pc:spChg>
        <pc:spChg chg="mod">
          <ac:chgData name="Daniel Khashabi" userId="62390808-c838-45e6-be59-d6fd0d208bc8" providerId="ADAL" clId="{19A97A65-FB7E-DC4C-8433-B675572D5E70}" dt="2023-02-22T17:58:30.299" v="9801"/>
          <ac:spMkLst>
            <pc:docMk/>
            <pc:sldMk cId="0" sldId="395"/>
            <ac:spMk id="7" creationId="{00000000-0000-0000-0000-000000000000}"/>
          </ac:spMkLst>
        </pc:spChg>
        <pc:spChg chg="mod">
          <ac:chgData name="Daniel Khashabi" userId="62390808-c838-45e6-be59-d6fd0d208bc8" providerId="ADAL" clId="{19A97A65-FB7E-DC4C-8433-B675572D5E70}" dt="2023-02-22T17:58:30.299" v="9801"/>
          <ac:spMkLst>
            <pc:docMk/>
            <pc:sldMk cId="0" sldId="395"/>
            <ac:spMk id="8" creationId="{00000000-0000-0000-0000-000000000000}"/>
          </ac:spMkLst>
        </pc:spChg>
        <pc:spChg chg="mod">
          <ac:chgData name="Daniel Khashabi" userId="62390808-c838-45e6-be59-d6fd0d208bc8" providerId="ADAL" clId="{19A97A65-FB7E-DC4C-8433-B675572D5E70}" dt="2023-02-22T17:58:30.299" v="9801"/>
          <ac:spMkLst>
            <pc:docMk/>
            <pc:sldMk cId="0" sldId="395"/>
            <ac:spMk id="9" creationId="{00000000-0000-0000-0000-000000000000}"/>
          </ac:spMkLst>
        </pc:spChg>
        <pc:spChg chg="mod">
          <ac:chgData name="Daniel Khashabi" userId="62390808-c838-45e6-be59-d6fd0d208bc8" providerId="ADAL" clId="{19A97A65-FB7E-DC4C-8433-B675572D5E70}" dt="2023-02-22T17:58:30.299" v="9801"/>
          <ac:spMkLst>
            <pc:docMk/>
            <pc:sldMk cId="0" sldId="395"/>
            <ac:spMk id="10" creationId="{00000000-0000-0000-0000-000000000000}"/>
          </ac:spMkLst>
        </pc:spChg>
        <pc:spChg chg="mod">
          <ac:chgData name="Daniel Khashabi" userId="62390808-c838-45e6-be59-d6fd0d208bc8" providerId="ADAL" clId="{19A97A65-FB7E-DC4C-8433-B675572D5E70}" dt="2023-02-22T17:58:30.299" v="9801"/>
          <ac:spMkLst>
            <pc:docMk/>
            <pc:sldMk cId="0" sldId="395"/>
            <ac:spMk id="11" creationId="{00000000-0000-0000-0000-000000000000}"/>
          </ac:spMkLst>
        </pc:spChg>
        <pc:spChg chg="mod">
          <ac:chgData name="Daniel Khashabi" userId="62390808-c838-45e6-be59-d6fd0d208bc8" providerId="ADAL" clId="{19A97A65-FB7E-DC4C-8433-B675572D5E70}" dt="2023-02-22T17:58:30.299" v="9801"/>
          <ac:spMkLst>
            <pc:docMk/>
            <pc:sldMk cId="0" sldId="395"/>
            <ac:spMk id="12" creationId="{00000000-0000-0000-0000-000000000000}"/>
          </ac:spMkLst>
        </pc:spChg>
        <pc:spChg chg="mod">
          <ac:chgData name="Daniel Khashabi" userId="62390808-c838-45e6-be59-d6fd0d208bc8" providerId="ADAL" clId="{19A97A65-FB7E-DC4C-8433-B675572D5E70}" dt="2023-02-22T17:58:30.299" v="9801"/>
          <ac:spMkLst>
            <pc:docMk/>
            <pc:sldMk cId="0" sldId="395"/>
            <ac:spMk id="13" creationId="{00000000-0000-0000-0000-000000000000}"/>
          </ac:spMkLst>
        </pc:spChg>
        <pc:spChg chg="mod">
          <ac:chgData name="Daniel Khashabi" userId="62390808-c838-45e6-be59-d6fd0d208bc8" providerId="ADAL" clId="{19A97A65-FB7E-DC4C-8433-B675572D5E70}" dt="2023-02-22T17:58:30.299" v="9801"/>
          <ac:spMkLst>
            <pc:docMk/>
            <pc:sldMk cId="0" sldId="395"/>
            <ac:spMk id="15" creationId="{00000000-0000-0000-0000-000000000000}"/>
          </ac:spMkLst>
        </pc:spChg>
        <pc:spChg chg="mod">
          <ac:chgData name="Daniel Khashabi" userId="62390808-c838-45e6-be59-d6fd0d208bc8" providerId="ADAL" clId="{19A97A65-FB7E-DC4C-8433-B675572D5E70}" dt="2023-02-22T17:58:30.299" v="9801"/>
          <ac:spMkLst>
            <pc:docMk/>
            <pc:sldMk cId="0" sldId="395"/>
            <ac:spMk id="16" creationId="{00000000-0000-0000-0000-000000000000}"/>
          </ac:spMkLst>
        </pc:spChg>
        <pc:spChg chg="mod">
          <ac:chgData name="Daniel Khashabi" userId="62390808-c838-45e6-be59-d6fd0d208bc8" providerId="ADAL" clId="{19A97A65-FB7E-DC4C-8433-B675572D5E70}" dt="2023-02-22T17:58:30.299" v="9801"/>
          <ac:spMkLst>
            <pc:docMk/>
            <pc:sldMk cId="0" sldId="395"/>
            <ac:spMk id="17" creationId="{00000000-0000-0000-0000-000000000000}"/>
          </ac:spMkLst>
        </pc:spChg>
        <pc:spChg chg="mod">
          <ac:chgData name="Daniel Khashabi" userId="62390808-c838-45e6-be59-d6fd0d208bc8" providerId="ADAL" clId="{19A97A65-FB7E-DC4C-8433-B675572D5E70}" dt="2023-02-22T17:58:30.299" v="9801"/>
          <ac:spMkLst>
            <pc:docMk/>
            <pc:sldMk cId="0" sldId="395"/>
            <ac:spMk id="18" creationId="{00000000-0000-0000-0000-000000000000}"/>
          </ac:spMkLst>
        </pc:spChg>
        <pc:spChg chg="mod">
          <ac:chgData name="Daniel Khashabi" userId="62390808-c838-45e6-be59-d6fd0d208bc8" providerId="ADAL" clId="{19A97A65-FB7E-DC4C-8433-B675572D5E70}" dt="2023-02-22T17:58:30.299" v="9801"/>
          <ac:spMkLst>
            <pc:docMk/>
            <pc:sldMk cId="0" sldId="395"/>
            <ac:spMk id="19" creationId="{00000000-0000-0000-0000-000000000000}"/>
          </ac:spMkLst>
        </pc:spChg>
        <pc:spChg chg="mod">
          <ac:chgData name="Daniel Khashabi" userId="62390808-c838-45e6-be59-d6fd0d208bc8" providerId="ADAL" clId="{19A97A65-FB7E-DC4C-8433-B675572D5E70}" dt="2023-02-22T17:58:30.299" v="9801"/>
          <ac:spMkLst>
            <pc:docMk/>
            <pc:sldMk cId="0" sldId="395"/>
            <ac:spMk id="20" creationId="{00000000-0000-0000-0000-000000000000}"/>
          </ac:spMkLst>
        </pc:spChg>
        <pc:spChg chg="mod">
          <ac:chgData name="Daniel Khashabi" userId="62390808-c838-45e6-be59-d6fd0d208bc8" providerId="ADAL" clId="{19A97A65-FB7E-DC4C-8433-B675572D5E70}" dt="2023-02-22T17:58:30.299" v="9801"/>
          <ac:spMkLst>
            <pc:docMk/>
            <pc:sldMk cId="0" sldId="395"/>
            <ac:spMk id="21" creationId="{00000000-0000-0000-0000-000000000000}"/>
          </ac:spMkLst>
        </pc:spChg>
        <pc:spChg chg="mod">
          <ac:chgData name="Daniel Khashabi" userId="62390808-c838-45e6-be59-d6fd0d208bc8" providerId="ADAL" clId="{19A97A65-FB7E-DC4C-8433-B675572D5E70}" dt="2023-02-22T17:58:30.299" v="9801"/>
          <ac:spMkLst>
            <pc:docMk/>
            <pc:sldMk cId="0" sldId="395"/>
            <ac:spMk id="22" creationId="{00000000-0000-0000-0000-000000000000}"/>
          </ac:spMkLst>
        </pc:spChg>
        <pc:spChg chg="mod">
          <ac:chgData name="Daniel Khashabi" userId="62390808-c838-45e6-be59-d6fd0d208bc8" providerId="ADAL" clId="{19A97A65-FB7E-DC4C-8433-B675572D5E70}" dt="2023-02-22T17:58:30.299" v="9801"/>
          <ac:spMkLst>
            <pc:docMk/>
            <pc:sldMk cId="0" sldId="395"/>
            <ac:spMk id="23" creationId="{00000000-0000-0000-0000-000000000000}"/>
          </ac:spMkLst>
        </pc:spChg>
        <pc:spChg chg="mod">
          <ac:chgData name="Daniel Khashabi" userId="62390808-c838-45e6-be59-d6fd0d208bc8" providerId="ADAL" clId="{19A97A65-FB7E-DC4C-8433-B675572D5E70}" dt="2023-02-22T17:58:30.299" v="9801"/>
          <ac:spMkLst>
            <pc:docMk/>
            <pc:sldMk cId="0" sldId="395"/>
            <ac:spMk id="24" creationId="{00000000-0000-0000-0000-000000000000}"/>
          </ac:spMkLst>
        </pc:spChg>
        <pc:spChg chg="mod">
          <ac:chgData name="Daniel Khashabi" userId="62390808-c838-45e6-be59-d6fd0d208bc8" providerId="ADAL" clId="{19A97A65-FB7E-DC4C-8433-B675572D5E70}" dt="2023-02-22T17:58:30.299" v="9801"/>
          <ac:spMkLst>
            <pc:docMk/>
            <pc:sldMk cId="0" sldId="395"/>
            <ac:spMk id="25" creationId="{00000000-0000-0000-0000-000000000000}"/>
          </ac:spMkLst>
        </pc:spChg>
        <pc:spChg chg="mod">
          <ac:chgData name="Daniel Khashabi" userId="62390808-c838-45e6-be59-d6fd0d208bc8" providerId="ADAL" clId="{19A97A65-FB7E-DC4C-8433-B675572D5E70}" dt="2023-02-22T17:58:30.299" v="9801"/>
          <ac:spMkLst>
            <pc:docMk/>
            <pc:sldMk cId="0" sldId="395"/>
            <ac:spMk id="26" creationId="{00000000-0000-0000-0000-000000000000}"/>
          </ac:spMkLst>
        </pc:spChg>
        <pc:spChg chg="mod">
          <ac:chgData name="Daniel Khashabi" userId="62390808-c838-45e6-be59-d6fd0d208bc8" providerId="ADAL" clId="{19A97A65-FB7E-DC4C-8433-B675572D5E70}" dt="2023-02-22T17:58:30.299" v="9801"/>
          <ac:spMkLst>
            <pc:docMk/>
            <pc:sldMk cId="0" sldId="395"/>
            <ac:spMk id="27" creationId="{00000000-0000-0000-0000-000000000000}"/>
          </ac:spMkLst>
        </pc:spChg>
        <pc:spChg chg="mod">
          <ac:chgData name="Daniel Khashabi" userId="62390808-c838-45e6-be59-d6fd0d208bc8" providerId="ADAL" clId="{19A97A65-FB7E-DC4C-8433-B675572D5E70}" dt="2023-02-22T17:58:30.299" v="9801"/>
          <ac:spMkLst>
            <pc:docMk/>
            <pc:sldMk cId="0" sldId="395"/>
            <ac:spMk id="29" creationId="{00000000-0000-0000-0000-000000000000}"/>
          </ac:spMkLst>
        </pc:spChg>
        <pc:spChg chg="mod">
          <ac:chgData name="Daniel Khashabi" userId="62390808-c838-45e6-be59-d6fd0d208bc8" providerId="ADAL" clId="{19A97A65-FB7E-DC4C-8433-B675572D5E70}" dt="2023-02-22T17:58:30.299" v="9801"/>
          <ac:spMkLst>
            <pc:docMk/>
            <pc:sldMk cId="0" sldId="395"/>
            <ac:spMk id="30" creationId="{00000000-0000-0000-0000-000000000000}"/>
          </ac:spMkLst>
        </pc:spChg>
        <pc:spChg chg="mod">
          <ac:chgData name="Daniel Khashabi" userId="62390808-c838-45e6-be59-d6fd0d208bc8" providerId="ADAL" clId="{19A97A65-FB7E-DC4C-8433-B675572D5E70}" dt="2023-02-22T17:58:30.299" v="9801"/>
          <ac:spMkLst>
            <pc:docMk/>
            <pc:sldMk cId="0" sldId="395"/>
            <ac:spMk id="31" creationId="{00000000-0000-0000-0000-000000000000}"/>
          </ac:spMkLst>
        </pc:spChg>
        <pc:spChg chg="mod">
          <ac:chgData name="Daniel Khashabi" userId="62390808-c838-45e6-be59-d6fd0d208bc8" providerId="ADAL" clId="{19A97A65-FB7E-DC4C-8433-B675572D5E70}" dt="2023-02-22T17:58:30.299" v="9801"/>
          <ac:spMkLst>
            <pc:docMk/>
            <pc:sldMk cId="0" sldId="395"/>
            <ac:spMk id="33" creationId="{00000000-0000-0000-0000-000000000000}"/>
          </ac:spMkLst>
        </pc:spChg>
        <pc:spChg chg="mod">
          <ac:chgData name="Daniel Khashabi" userId="62390808-c838-45e6-be59-d6fd0d208bc8" providerId="ADAL" clId="{19A97A65-FB7E-DC4C-8433-B675572D5E70}" dt="2023-02-22T17:58:30.299" v="9801"/>
          <ac:spMkLst>
            <pc:docMk/>
            <pc:sldMk cId="0" sldId="395"/>
            <ac:spMk id="34" creationId="{00000000-0000-0000-0000-000000000000}"/>
          </ac:spMkLst>
        </pc:spChg>
        <pc:spChg chg="mod">
          <ac:chgData name="Daniel Khashabi" userId="62390808-c838-45e6-be59-d6fd0d208bc8" providerId="ADAL" clId="{19A97A65-FB7E-DC4C-8433-B675572D5E70}" dt="2023-02-22T17:58:30.299" v="9801"/>
          <ac:spMkLst>
            <pc:docMk/>
            <pc:sldMk cId="0" sldId="395"/>
            <ac:spMk id="35" creationId="{00000000-0000-0000-0000-000000000000}"/>
          </ac:spMkLst>
        </pc:spChg>
        <pc:spChg chg="mod">
          <ac:chgData name="Daniel Khashabi" userId="62390808-c838-45e6-be59-d6fd0d208bc8" providerId="ADAL" clId="{19A97A65-FB7E-DC4C-8433-B675572D5E70}" dt="2023-02-22T17:58:30.299" v="9801"/>
          <ac:spMkLst>
            <pc:docMk/>
            <pc:sldMk cId="0" sldId="395"/>
            <ac:spMk id="36" creationId="{00000000-0000-0000-0000-000000000000}"/>
          </ac:spMkLst>
        </pc:spChg>
        <pc:spChg chg="mod">
          <ac:chgData name="Daniel Khashabi" userId="62390808-c838-45e6-be59-d6fd0d208bc8" providerId="ADAL" clId="{19A97A65-FB7E-DC4C-8433-B675572D5E70}" dt="2023-02-22T17:58:30.299" v="9801"/>
          <ac:spMkLst>
            <pc:docMk/>
            <pc:sldMk cId="0" sldId="395"/>
            <ac:spMk id="37" creationId="{00000000-0000-0000-0000-000000000000}"/>
          </ac:spMkLst>
        </pc:spChg>
        <pc:spChg chg="mod">
          <ac:chgData name="Daniel Khashabi" userId="62390808-c838-45e6-be59-d6fd0d208bc8" providerId="ADAL" clId="{19A97A65-FB7E-DC4C-8433-B675572D5E70}" dt="2023-02-22T17:58:30.299" v="9801"/>
          <ac:spMkLst>
            <pc:docMk/>
            <pc:sldMk cId="0" sldId="395"/>
            <ac:spMk id="38" creationId="{00000000-0000-0000-0000-000000000000}"/>
          </ac:spMkLst>
        </pc:spChg>
        <pc:spChg chg="mod">
          <ac:chgData name="Daniel Khashabi" userId="62390808-c838-45e6-be59-d6fd0d208bc8" providerId="ADAL" clId="{19A97A65-FB7E-DC4C-8433-B675572D5E70}" dt="2023-02-22T17:58:30.299" v="9801"/>
          <ac:spMkLst>
            <pc:docMk/>
            <pc:sldMk cId="0" sldId="395"/>
            <ac:spMk id="39" creationId="{00000000-0000-0000-0000-000000000000}"/>
          </ac:spMkLst>
        </pc:spChg>
        <pc:spChg chg="mod">
          <ac:chgData name="Daniel Khashabi" userId="62390808-c838-45e6-be59-d6fd0d208bc8" providerId="ADAL" clId="{19A97A65-FB7E-DC4C-8433-B675572D5E70}" dt="2023-02-22T17:58:30.299" v="9801"/>
          <ac:spMkLst>
            <pc:docMk/>
            <pc:sldMk cId="0" sldId="395"/>
            <ac:spMk id="40" creationId="{00000000-0000-0000-0000-000000000000}"/>
          </ac:spMkLst>
        </pc:spChg>
        <pc:spChg chg="mod">
          <ac:chgData name="Daniel Khashabi" userId="62390808-c838-45e6-be59-d6fd0d208bc8" providerId="ADAL" clId="{19A97A65-FB7E-DC4C-8433-B675572D5E70}" dt="2023-02-22T17:58:30.299" v="9801"/>
          <ac:spMkLst>
            <pc:docMk/>
            <pc:sldMk cId="0" sldId="395"/>
            <ac:spMk id="41" creationId="{00000000-0000-0000-0000-000000000000}"/>
          </ac:spMkLst>
        </pc:spChg>
        <pc:spChg chg="mod">
          <ac:chgData name="Daniel Khashabi" userId="62390808-c838-45e6-be59-d6fd0d208bc8" providerId="ADAL" clId="{19A97A65-FB7E-DC4C-8433-B675572D5E70}" dt="2023-02-22T17:58:30.299" v="9801"/>
          <ac:spMkLst>
            <pc:docMk/>
            <pc:sldMk cId="0" sldId="395"/>
            <ac:spMk id="42" creationId="{00000000-0000-0000-0000-000000000000}"/>
          </ac:spMkLst>
        </pc:spChg>
        <pc:spChg chg="mod">
          <ac:chgData name="Daniel Khashabi" userId="62390808-c838-45e6-be59-d6fd0d208bc8" providerId="ADAL" clId="{19A97A65-FB7E-DC4C-8433-B675572D5E70}" dt="2023-02-22T17:58:30.299" v="9801"/>
          <ac:spMkLst>
            <pc:docMk/>
            <pc:sldMk cId="0" sldId="395"/>
            <ac:spMk id="44" creationId="{00000000-0000-0000-0000-000000000000}"/>
          </ac:spMkLst>
        </pc:spChg>
        <pc:spChg chg="mod">
          <ac:chgData name="Daniel Khashabi" userId="62390808-c838-45e6-be59-d6fd0d208bc8" providerId="ADAL" clId="{19A97A65-FB7E-DC4C-8433-B675572D5E70}" dt="2023-02-22T17:58:30.299" v="9801"/>
          <ac:spMkLst>
            <pc:docMk/>
            <pc:sldMk cId="0" sldId="395"/>
            <ac:spMk id="45" creationId="{00000000-0000-0000-0000-000000000000}"/>
          </ac:spMkLst>
        </pc:spChg>
        <pc:spChg chg="mod">
          <ac:chgData name="Daniel Khashabi" userId="62390808-c838-45e6-be59-d6fd0d208bc8" providerId="ADAL" clId="{19A97A65-FB7E-DC4C-8433-B675572D5E70}" dt="2023-02-22T17:58:30.299" v="9801"/>
          <ac:spMkLst>
            <pc:docMk/>
            <pc:sldMk cId="0" sldId="395"/>
            <ac:spMk id="46" creationId="{00000000-0000-0000-0000-000000000000}"/>
          </ac:spMkLst>
        </pc:spChg>
        <pc:spChg chg="mod">
          <ac:chgData name="Daniel Khashabi" userId="62390808-c838-45e6-be59-d6fd0d208bc8" providerId="ADAL" clId="{19A97A65-FB7E-DC4C-8433-B675572D5E70}" dt="2023-02-22T17:58:30.299" v="9801"/>
          <ac:spMkLst>
            <pc:docMk/>
            <pc:sldMk cId="0" sldId="395"/>
            <ac:spMk id="48" creationId="{00000000-0000-0000-0000-000000000000}"/>
          </ac:spMkLst>
        </pc:spChg>
        <pc:spChg chg="mod">
          <ac:chgData name="Daniel Khashabi" userId="62390808-c838-45e6-be59-d6fd0d208bc8" providerId="ADAL" clId="{19A97A65-FB7E-DC4C-8433-B675572D5E70}" dt="2023-02-22T17:58:30.299" v="9801"/>
          <ac:spMkLst>
            <pc:docMk/>
            <pc:sldMk cId="0" sldId="395"/>
            <ac:spMk id="49" creationId="{00000000-0000-0000-0000-000000000000}"/>
          </ac:spMkLst>
        </pc:spChg>
        <pc:spChg chg="mod">
          <ac:chgData name="Daniel Khashabi" userId="62390808-c838-45e6-be59-d6fd0d208bc8" providerId="ADAL" clId="{19A97A65-FB7E-DC4C-8433-B675572D5E70}" dt="2023-02-22T17:58:30.299" v="9801"/>
          <ac:spMkLst>
            <pc:docMk/>
            <pc:sldMk cId="0" sldId="395"/>
            <ac:spMk id="50" creationId="{00000000-0000-0000-0000-000000000000}"/>
          </ac:spMkLst>
        </pc:spChg>
        <pc:spChg chg="mod">
          <ac:chgData name="Daniel Khashabi" userId="62390808-c838-45e6-be59-d6fd0d208bc8" providerId="ADAL" clId="{19A97A65-FB7E-DC4C-8433-B675572D5E70}" dt="2023-02-22T17:58:30.299" v="9801"/>
          <ac:spMkLst>
            <pc:docMk/>
            <pc:sldMk cId="0" sldId="395"/>
            <ac:spMk id="51" creationId="{00000000-0000-0000-0000-000000000000}"/>
          </ac:spMkLst>
        </pc:spChg>
        <pc:spChg chg="mod">
          <ac:chgData name="Daniel Khashabi" userId="62390808-c838-45e6-be59-d6fd0d208bc8" providerId="ADAL" clId="{19A97A65-FB7E-DC4C-8433-B675572D5E70}" dt="2023-02-22T18:45:37.835" v="10482"/>
          <ac:spMkLst>
            <pc:docMk/>
            <pc:sldMk cId="0" sldId="395"/>
            <ac:spMk id="52" creationId="{00000000-0000-0000-0000-000000000000}"/>
          </ac:spMkLst>
        </pc:spChg>
        <pc:spChg chg="mod">
          <ac:chgData name="Daniel Khashabi" userId="62390808-c838-45e6-be59-d6fd0d208bc8" providerId="ADAL" clId="{19A97A65-FB7E-DC4C-8433-B675572D5E70}" dt="2023-02-22T17:58:30.299" v="9801"/>
          <ac:spMkLst>
            <pc:docMk/>
            <pc:sldMk cId="0" sldId="395"/>
            <ac:spMk id="53" creationId="{00000000-0000-0000-0000-000000000000}"/>
          </ac:spMkLst>
        </pc:spChg>
        <pc:spChg chg="add mod">
          <ac:chgData name="Daniel Khashabi" userId="62390808-c838-45e6-be59-d6fd0d208bc8" providerId="ADAL" clId="{19A97A65-FB7E-DC4C-8433-B675572D5E70}" dt="2023-02-22T16:22:50.755" v="9002"/>
          <ac:spMkLst>
            <pc:docMk/>
            <pc:sldMk cId="0" sldId="395"/>
            <ac:spMk id="54" creationId="{01E73C38-09BE-0971-AA42-9C3D56D1E770}"/>
          </ac:spMkLst>
        </pc:spChg>
      </pc:sldChg>
      <pc:sldChg chg="addSp modSp add">
        <pc:chgData name="Daniel Khashabi" userId="62390808-c838-45e6-be59-d6fd0d208bc8" providerId="ADAL" clId="{19A97A65-FB7E-DC4C-8433-B675572D5E70}" dt="2023-02-22T18:45:37.835" v="10482"/>
        <pc:sldMkLst>
          <pc:docMk/>
          <pc:sldMk cId="0" sldId="396"/>
        </pc:sldMkLst>
        <pc:spChg chg="mod">
          <ac:chgData name="Daniel Khashabi" userId="62390808-c838-45e6-be59-d6fd0d208bc8" providerId="ADAL" clId="{19A97A65-FB7E-DC4C-8433-B675572D5E70}" dt="2023-02-22T18:45:37.835" v="10482"/>
          <ac:spMkLst>
            <pc:docMk/>
            <pc:sldMk cId="0" sldId="396"/>
            <ac:spMk id="3" creationId="{00000000-0000-0000-0000-000000000000}"/>
          </ac:spMkLst>
        </pc:spChg>
        <pc:spChg chg="mod">
          <ac:chgData name="Daniel Khashabi" userId="62390808-c838-45e6-be59-d6fd0d208bc8" providerId="ADAL" clId="{19A97A65-FB7E-DC4C-8433-B675572D5E70}" dt="2023-02-22T18:45:37.835" v="10482"/>
          <ac:spMkLst>
            <pc:docMk/>
            <pc:sldMk cId="0" sldId="396"/>
            <ac:spMk id="4" creationId="{00000000-0000-0000-0000-000000000000}"/>
          </ac:spMkLst>
        </pc:spChg>
        <pc:spChg chg="mod">
          <ac:chgData name="Daniel Khashabi" userId="62390808-c838-45e6-be59-d6fd0d208bc8" providerId="ADAL" clId="{19A97A65-FB7E-DC4C-8433-B675572D5E70}" dt="2023-02-22T17:58:30.299" v="9801"/>
          <ac:spMkLst>
            <pc:docMk/>
            <pc:sldMk cId="0" sldId="396"/>
            <ac:spMk id="5" creationId="{00000000-0000-0000-0000-000000000000}"/>
          </ac:spMkLst>
        </pc:spChg>
        <pc:spChg chg="mod">
          <ac:chgData name="Daniel Khashabi" userId="62390808-c838-45e6-be59-d6fd0d208bc8" providerId="ADAL" clId="{19A97A65-FB7E-DC4C-8433-B675572D5E70}" dt="2023-02-22T17:58:30.299" v="9801"/>
          <ac:spMkLst>
            <pc:docMk/>
            <pc:sldMk cId="0" sldId="396"/>
            <ac:spMk id="7" creationId="{00000000-0000-0000-0000-000000000000}"/>
          </ac:spMkLst>
        </pc:spChg>
        <pc:spChg chg="mod">
          <ac:chgData name="Daniel Khashabi" userId="62390808-c838-45e6-be59-d6fd0d208bc8" providerId="ADAL" clId="{19A97A65-FB7E-DC4C-8433-B675572D5E70}" dt="2023-02-22T17:58:30.299" v="9801"/>
          <ac:spMkLst>
            <pc:docMk/>
            <pc:sldMk cId="0" sldId="396"/>
            <ac:spMk id="8" creationId="{00000000-0000-0000-0000-000000000000}"/>
          </ac:spMkLst>
        </pc:spChg>
        <pc:spChg chg="mod">
          <ac:chgData name="Daniel Khashabi" userId="62390808-c838-45e6-be59-d6fd0d208bc8" providerId="ADAL" clId="{19A97A65-FB7E-DC4C-8433-B675572D5E70}" dt="2023-02-22T17:58:30.299" v="9801"/>
          <ac:spMkLst>
            <pc:docMk/>
            <pc:sldMk cId="0" sldId="396"/>
            <ac:spMk id="9" creationId="{00000000-0000-0000-0000-000000000000}"/>
          </ac:spMkLst>
        </pc:spChg>
        <pc:spChg chg="mod">
          <ac:chgData name="Daniel Khashabi" userId="62390808-c838-45e6-be59-d6fd0d208bc8" providerId="ADAL" clId="{19A97A65-FB7E-DC4C-8433-B675572D5E70}" dt="2023-02-22T17:58:30.299" v="9801"/>
          <ac:spMkLst>
            <pc:docMk/>
            <pc:sldMk cId="0" sldId="396"/>
            <ac:spMk id="10" creationId="{00000000-0000-0000-0000-000000000000}"/>
          </ac:spMkLst>
        </pc:spChg>
        <pc:spChg chg="mod">
          <ac:chgData name="Daniel Khashabi" userId="62390808-c838-45e6-be59-d6fd0d208bc8" providerId="ADAL" clId="{19A97A65-FB7E-DC4C-8433-B675572D5E70}" dt="2023-02-22T17:58:30.299" v="9801"/>
          <ac:spMkLst>
            <pc:docMk/>
            <pc:sldMk cId="0" sldId="396"/>
            <ac:spMk id="11" creationId="{00000000-0000-0000-0000-000000000000}"/>
          </ac:spMkLst>
        </pc:spChg>
        <pc:spChg chg="mod">
          <ac:chgData name="Daniel Khashabi" userId="62390808-c838-45e6-be59-d6fd0d208bc8" providerId="ADAL" clId="{19A97A65-FB7E-DC4C-8433-B675572D5E70}" dt="2023-02-22T17:58:30.299" v="9801"/>
          <ac:spMkLst>
            <pc:docMk/>
            <pc:sldMk cId="0" sldId="396"/>
            <ac:spMk id="12" creationId="{00000000-0000-0000-0000-000000000000}"/>
          </ac:spMkLst>
        </pc:spChg>
        <pc:spChg chg="mod">
          <ac:chgData name="Daniel Khashabi" userId="62390808-c838-45e6-be59-d6fd0d208bc8" providerId="ADAL" clId="{19A97A65-FB7E-DC4C-8433-B675572D5E70}" dt="2023-02-22T17:58:30.299" v="9801"/>
          <ac:spMkLst>
            <pc:docMk/>
            <pc:sldMk cId="0" sldId="396"/>
            <ac:spMk id="13" creationId="{00000000-0000-0000-0000-000000000000}"/>
          </ac:spMkLst>
        </pc:spChg>
        <pc:spChg chg="mod">
          <ac:chgData name="Daniel Khashabi" userId="62390808-c838-45e6-be59-d6fd0d208bc8" providerId="ADAL" clId="{19A97A65-FB7E-DC4C-8433-B675572D5E70}" dt="2023-02-22T17:58:30.299" v="9801"/>
          <ac:spMkLst>
            <pc:docMk/>
            <pc:sldMk cId="0" sldId="396"/>
            <ac:spMk id="14" creationId="{00000000-0000-0000-0000-000000000000}"/>
          </ac:spMkLst>
        </pc:spChg>
        <pc:spChg chg="mod">
          <ac:chgData name="Daniel Khashabi" userId="62390808-c838-45e6-be59-d6fd0d208bc8" providerId="ADAL" clId="{19A97A65-FB7E-DC4C-8433-B675572D5E70}" dt="2023-02-22T17:58:30.299" v="9801"/>
          <ac:spMkLst>
            <pc:docMk/>
            <pc:sldMk cId="0" sldId="396"/>
            <ac:spMk id="16" creationId="{00000000-0000-0000-0000-000000000000}"/>
          </ac:spMkLst>
        </pc:spChg>
        <pc:spChg chg="mod">
          <ac:chgData name="Daniel Khashabi" userId="62390808-c838-45e6-be59-d6fd0d208bc8" providerId="ADAL" clId="{19A97A65-FB7E-DC4C-8433-B675572D5E70}" dt="2023-02-22T17:58:30.299" v="9801"/>
          <ac:spMkLst>
            <pc:docMk/>
            <pc:sldMk cId="0" sldId="396"/>
            <ac:spMk id="17" creationId="{00000000-0000-0000-0000-000000000000}"/>
          </ac:spMkLst>
        </pc:spChg>
        <pc:spChg chg="mod">
          <ac:chgData name="Daniel Khashabi" userId="62390808-c838-45e6-be59-d6fd0d208bc8" providerId="ADAL" clId="{19A97A65-FB7E-DC4C-8433-B675572D5E70}" dt="2023-02-22T17:58:30.299" v="9801"/>
          <ac:spMkLst>
            <pc:docMk/>
            <pc:sldMk cId="0" sldId="396"/>
            <ac:spMk id="18" creationId="{00000000-0000-0000-0000-000000000000}"/>
          </ac:spMkLst>
        </pc:spChg>
        <pc:spChg chg="mod">
          <ac:chgData name="Daniel Khashabi" userId="62390808-c838-45e6-be59-d6fd0d208bc8" providerId="ADAL" clId="{19A97A65-FB7E-DC4C-8433-B675572D5E70}" dt="2023-02-22T17:58:30.299" v="9801"/>
          <ac:spMkLst>
            <pc:docMk/>
            <pc:sldMk cId="0" sldId="396"/>
            <ac:spMk id="19" creationId="{00000000-0000-0000-0000-000000000000}"/>
          </ac:spMkLst>
        </pc:spChg>
        <pc:spChg chg="mod">
          <ac:chgData name="Daniel Khashabi" userId="62390808-c838-45e6-be59-d6fd0d208bc8" providerId="ADAL" clId="{19A97A65-FB7E-DC4C-8433-B675572D5E70}" dt="2023-02-22T17:58:30.299" v="9801"/>
          <ac:spMkLst>
            <pc:docMk/>
            <pc:sldMk cId="0" sldId="396"/>
            <ac:spMk id="20" creationId="{00000000-0000-0000-0000-000000000000}"/>
          </ac:spMkLst>
        </pc:spChg>
        <pc:spChg chg="mod">
          <ac:chgData name="Daniel Khashabi" userId="62390808-c838-45e6-be59-d6fd0d208bc8" providerId="ADAL" clId="{19A97A65-FB7E-DC4C-8433-B675572D5E70}" dt="2023-02-22T17:58:30.299" v="9801"/>
          <ac:spMkLst>
            <pc:docMk/>
            <pc:sldMk cId="0" sldId="396"/>
            <ac:spMk id="21" creationId="{00000000-0000-0000-0000-000000000000}"/>
          </ac:spMkLst>
        </pc:spChg>
        <pc:spChg chg="mod">
          <ac:chgData name="Daniel Khashabi" userId="62390808-c838-45e6-be59-d6fd0d208bc8" providerId="ADAL" clId="{19A97A65-FB7E-DC4C-8433-B675572D5E70}" dt="2023-02-22T17:58:30.299" v="9801"/>
          <ac:spMkLst>
            <pc:docMk/>
            <pc:sldMk cId="0" sldId="396"/>
            <ac:spMk id="22" creationId="{00000000-0000-0000-0000-000000000000}"/>
          </ac:spMkLst>
        </pc:spChg>
        <pc:spChg chg="mod">
          <ac:chgData name="Daniel Khashabi" userId="62390808-c838-45e6-be59-d6fd0d208bc8" providerId="ADAL" clId="{19A97A65-FB7E-DC4C-8433-B675572D5E70}" dt="2023-02-22T17:58:30.299" v="9801"/>
          <ac:spMkLst>
            <pc:docMk/>
            <pc:sldMk cId="0" sldId="396"/>
            <ac:spMk id="23" creationId="{00000000-0000-0000-0000-000000000000}"/>
          </ac:spMkLst>
        </pc:spChg>
        <pc:spChg chg="mod">
          <ac:chgData name="Daniel Khashabi" userId="62390808-c838-45e6-be59-d6fd0d208bc8" providerId="ADAL" clId="{19A97A65-FB7E-DC4C-8433-B675572D5E70}" dt="2023-02-22T17:58:30.299" v="9801"/>
          <ac:spMkLst>
            <pc:docMk/>
            <pc:sldMk cId="0" sldId="396"/>
            <ac:spMk id="24" creationId="{00000000-0000-0000-0000-000000000000}"/>
          </ac:spMkLst>
        </pc:spChg>
        <pc:spChg chg="mod">
          <ac:chgData name="Daniel Khashabi" userId="62390808-c838-45e6-be59-d6fd0d208bc8" providerId="ADAL" clId="{19A97A65-FB7E-DC4C-8433-B675572D5E70}" dt="2023-02-22T17:58:30.299" v="9801"/>
          <ac:spMkLst>
            <pc:docMk/>
            <pc:sldMk cId="0" sldId="396"/>
            <ac:spMk id="25" creationId="{00000000-0000-0000-0000-000000000000}"/>
          </ac:spMkLst>
        </pc:spChg>
        <pc:spChg chg="mod">
          <ac:chgData name="Daniel Khashabi" userId="62390808-c838-45e6-be59-d6fd0d208bc8" providerId="ADAL" clId="{19A97A65-FB7E-DC4C-8433-B675572D5E70}" dt="2023-02-22T17:58:30.299" v="9801"/>
          <ac:spMkLst>
            <pc:docMk/>
            <pc:sldMk cId="0" sldId="396"/>
            <ac:spMk id="26" creationId="{00000000-0000-0000-0000-000000000000}"/>
          </ac:spMkLst>
        </pc:spChg>
        <pc:spChg chg="mod">
          <ac:chgData name="Daniel Khashabi" userId="62390808-c838-45e6-be59-d6fd0d208bc8" providerId="ADAL" clId="{19A97A65-FB7E-DC4C-8433-B675572D5E70}" dt="2023-02-22T17:58:30.299" v="9801"/>
          <ac:spMkLst>
            <pc:docMk/>
            <pc:sldMk cId="0" sldId="396"/>
            <ac:spMk id="28" creationId="{00000000-0000-0000-0000-000000000000}"/>
          </ac:spMkLst>
        </pc:spChg>
        <pc:spChg chg="mod">
          <ac:chgData name="Daniel Khashabi" userId="62390808-c838-45e6-be59-d6fd0d208bc8" providerId="ADAL" clId="{19A97A65-FB7E-DC4C-8433-B675572D5E70}" dt="2023-02-22T17:58:30.299" v="9801"/>
          <ac:spMkLst>
            <pc:docMk/>
            <pc:sldMk cId="0" sldId="396"/>
            <ac:spMk id="29" creationId="{00000000-0000-0000-0000-000000000000}"/>
          </ac:spMkLst>
        </pc:spChg>
        <pc:spChg chg="mod">
          <ac:chgData name="Daniel Khashabi" userId="62390808-c838-45e6-be59-d6fd0d208bc8" providerId="ADAL" clId="{19A97A65-FB7E-DC4C-8433-B675572D5E70}" dt="2023-02-22T17:58:30.299" v="9801"/>
          <ac:spMkLst>
            <pc:docMk/>
            <pc:sldMk cId="0" sldId="396"/>
            <ac:spMk id="31" creationId="{00000000-0000-0000-0000-000000000000}"/>
          </ac:spMkLst>
        </pc:spChg>
        <pc:spChg chg="mod">
          <ac:chgData name="Daniel Khashabi" userId="62390808-c838-45e6-be59-d6fd0d208bc8" providerId="ADAL" clId="{19A97A65-FB7E-DC4C-8433-B675572D5E70}" dt="2023-02-22T17:58:30.299" v="9801"/>
          <ac:spMkLst>
            <pc:docMk/>
            <pc:sldMk cId="0" sldId="396"/>
            <ac:spMk id="32" creationId="{00000000-0000-0000-0000-000000000000}"/>
          </ac:spMkLst>
        </pc:spChg>
        <pc:spChg chg="mod">
          <ac:chgData name="Daniel Khashabi" userId="62390808-c838-45e6-be59-d6fd0d208bc8" providerId="ADAL" clId="{19A97A65-FB7E-DC4C-8433-B675572D5E70}" dt="2023-02-22T17:58:30.299" v="9801"/>
          <ac:spMkLst>
            <pc:docMk/>
            <pc:sldMk cId="0" sldId="396"/>
            <ac:spMk id="34" creationId="{00000000-0000-0000-0000-000000000000}"/>
          </ac:spMkLst>
        </pc:spChg>
        <pc:spChg chg="mod">
          <ac:chgData name="Daniel Khashabi" userId="62390808-c838-45e6-be59-d6fd0d208bc8" providerId="ADAL" clId="{19A97A65-FB7E-DC4C-8433-B675572D5E70}" dt="2023-02-22T17:58:30.299" v="9801"/>
          <ac:spMkLst>
            <pc:docMk/>
            <pc:sldMk cId="0" sldId="396"/>
            <ac:spMk id="35" creationId="{00000000-0000-0000-0000-000000000000}"/>
          </ac:spMkLst>
        </pc:spChg>
        <pc:spChg chg="mod">
          <ac:chgData name="Daniel Khashabi" userId="62390808-c838-45e6-be59-d6fd0d208bc8" providerId="ADAL" clId="{19A97A65-FB7E-DC4C-8433-B675572D5E70}" dt="2023-02-22T17:58:30.299" v="9801"/>
          <ac:spMkLst>
            <pc:docMk/>
            <pc:sldMk cId="0" sldId="396"/>
            <ac:spMk id="36" creationId="{00000000-0000-0000-0000-000000000000}"/>
          </ac:spMkLst>
        </pc:spChg>
        <pc:spChg chg="mod">
          <ac:chgData name="Daniel Khashabi" userId="62390808-c838-45e6-be59-d6fd0d208bc8" providerId="ADAL" clId="{19A97A65-FB7E-DC4C-8433-B675572D5E70}" dt="2023-02-22T17:58:30.299" v="9801"/>
          <ac:spMkLst>
            <pc:docMk/>
            <pc:sldMk cId="0" sldId="396"/>
            <ac:spMk id="38" creationId="{00000000-0000-0000-0000-000000000000}"/>
          </ac:spMkLst>
        </pc:spChg>
        <pc:spChg chg="mod">
          <ac:chgData name="Daniel Khashabi" userId="62390808-c838-45e6-be59-d6fd0d208bc8" providerId="ADAL" clId="{19A97A65-FB7E-DC4C-8433-B675572D5E70}" dt="2023-02-22T17:58:30.299" v="9801"/>
          <ac:spMkLst>
            <pc:docMk/>
            <pc:sldMk cId="0" sldId="396"/>
            <ac:spMk id="39" creationId="{00000000-0000-0000-0000-000000000000}"/>
          </ac:spMkLst>
        </pc:spChg>
        <pc:spChg chg="mod">
          <ac:chgData name="Daniel Khashabi" userId="62390808-c838-45e6-be59-d6fd0d208bc8" providerId="ADAL" clId="{19A97A65-FB7E-DC4C-8433-B675572D5E70}" dt="2023-02-22T17:58:30.299" v="9801"/>
          <ac:spMkLst>
            <pc:docMk/>
            <pc:sldMk cId="0" sldId="396"/>
            <ac:spMk id="40" creationId="{00000000-0000-0000-0000-000000000000}"/>
          </ac:spMkLst>
        </pc:spChg>
        <pc:spChg chg="mod">
          <ac:chgData name="Daniel Khashabi" userId="62390808-c838-45e6-be59-d6fd0d208bc8" providerId="ADAL" clId="{19A97A65-FB7E-DC4C-8433-B675572D5E70}" dt="2023-02-22T17:58:30.299" v="9801"/>
          <ac:spMkLst>
            <pc:docMk/>
            <pc:sldMk cId="0" sldId="396"/>
            <ac:spMk id="41" creationId="{00000000-0000-0000-0000-000000000000}"/>
          </ac:spMkLst>
        </pc:spChg>
        <pc:spChg chg="mod">
          <ac:chgData name="Daniel Khashabi" userId="62390808-c838-45e6-be59-d6fd0d208bc8" providerId="ADAL" clId="{19A97A65-FB7E-DC4C-8433-B675572D5E70}" dt="2023-02-22T17:58:30.299" v="9801"/>
          <ac:spMkLst>
            <pc:docMk/>
            <pc:sldMk cId="0" sldId="396"/>
            <ac:spMk id="42" creationId="{00000000-0000-0000-0000-000000000000}"/>
          </ac:spMkLst>
        </pc:spChg>
        <pc:spChg chg="mod">
          <ac:chgData name="Daniel Khashabi" userId="62390808-c838-45e6-be59-d6fd0d208bc8" providerId="ADAL" clId="{19A97A65-FB7E-DC4C-8433-B675572D5E70}" dt="2023-02-22T17:58:30.299" v="9801"/>
          <ac:spMkLst>
            <pc:docMk/>
            <pc:sldMk cId="0" sldId="396"/>
            <ac:spMk id="43" creationId="{00000000-0000-0000-0000-000000000000}"/>
          </ac:spMkLst>
        </pc:spChg>
        <pc:spChg chg="mod">
          <ac:chgData name="Daniel Khashabi" userId="62390808-c838-45e6-be59-d6fd0d208bc8" providerId="ADAL" clId="{19A97A65-FB7E-DC4C-8433-B675572D5E70}" dt="2023-02-22T17:58:30.299" v="9801"/>
          <ac:spMkLst>
            <pc:docMk/>
            <pc:sldMk cId="0" sldId="396"/>
            <ac:spMk id="44" creationId="{00000000-0000-0000-0000-000000000000}"/>
          </ac:spMkLst>
        </pc:spChg>
        <pc:spChg chg="mod">
          <ac:chgData name="Daniel Khashabi" userId="62390808-c838-45e6-be59-d6fd0d208bc8" providerId="ADAL" clId="{19A97A65-FB7E-DC4C-8433-B675572D5E70}" dt="2023-02-22T17:58:30.299" v="9801"/>
          <ac:spMkLst>
            <pc:docMk/>
            <pc:sldMk cId="0" sldId="396"/>
            <ac:spMk id="45" creationId="{00000000-0000-0000-0000-000000000000}"/>
          </ac:spMkLst>
        </pc:spChg>
        <pc:spChg chg="mod">
          <ac:chgData name="Daniel Khashabi" userId="62390808-c838-45e6-be59-d6fd0d208bc8" providerId="ADAL" clId="{19A97A65-FB7E-DC4C-8433-B675572D5E70}" dt="2023-02-22T17:58:30.299" v="9801"/>
          <ac:spMkLst>
            <pc:docMk/>
            <pc:sldMk cId="0" sldId="396"/>
            <ac:spMk id="46" creationId="{00000000-0000-0000-0000-000000000000}"/>
          </ac:spMkLst>
        </pc:spChg>
        <pc:spChg chg="mod">
          <ac:chgData name="Daniel Khashabi" userId="62390808-c838-45e6-be59-d6fd0d208bc8" providerId="ADAL" clId="{19A97A65-FB7E-DC4C-8433-B675572D5E70}" dt="2023-02-22T17:58:30.299" v="9801"/>
          <ac:spMkLst>
            <pc:docMk/>
            <pc:sldMk cId="0" sldId="396"/>
            <ac:spMk id="47" creationId="{00000000-0000-0000-0000-000000000000}"/>
          </ac:spMkLst>
        </pc:spChg>
        <pc:spChg chg="mod">
          <ac:chgData name="Daniel Khashabi" userId="62390808-c838-45e6-be59-d6fd0d208bc8" providerId="ADAL" clId="{19A97A65-FB7E-DC4C-8433-B675572D5E70}" dt="2023-02-22T17:58:30.299" v="9801"/>
          <ac:spMkLst>
            <pc:docMk/>
            <pc:sldMk cId="0" sldId="396"/>
            <ac:spMk id="49" creationId="{00000000-0000-0000-0000-000000000000}"/>
          </ac:spMkLst>
        </pc:spChg>
        <pc:spChg chg="mod">
          <ac:chgData name="Daniel Khashabi" userId="62390808-c838-45e6-be59-d6fd0d208bc8" providerId="ADAL" clId="{19A97A65-FB7E-DC4C-8433-B675572D5E70}" dt="2023-02-22T17:58:30.299" v="9801"/>
          <ac:spMkLst>
            <pc:docMk/>
            <pc:sldMk cId="0" sldId="396"/>
            <ac:spMk id="50" creationId="{00000000-0000-0000-0000-000000000000}"/>
          </ac:spMkLst>
        </pc:spChg>
        <pc:spChg chg="mod">
          <ac:chgData name="Daniel Khashabi" userId="62390808-c838-45e6-be59-d6fd0d208bc8" providerId="ADAL" clId="{19A97A65-FB7E-DC4C-8433-B675572D5E70}" dt="2023-02-22T17:58:30.299" v="9801"/>
          <ac:spMkLst>
            <pc:docMk/>
            <pc:sldMk cId="0" sldId="396"/>
            <ac:spMk id="51" creationId="{00000000-0000-0000-0000-000000000000}"/>
          </ac:spMkLst>
        </pc:spChg>
        <pc:spChg chg="mod">
          <ac:chgData name="Daniel Khashabi" userId="62390808-c838-45e6-be59-d6fd0d208bc8" providerId="ADAL" clId="{19A97A65-FB7E-DC4C-8433-B675572D5E70}" dt="2023-02-22T17:58:30.299" v="9801"/>
          <ac:spMkLst>
            <pc:docMk/>
            <pc:sldMk cId="0" sldId="396"/>
            <ac:spMk id="53" creationId="{00000000-0000-0000-0000-000000000000}"/>
          </ac:spMkLst>
        </pc:spChg>
        <pc:spChg chg="mod">
          <ac:chgData name="Daniel Khashabi" userId="62390808-c838-45e6-be59-d6fd0d208bc8" providerId="ADAL" clId="{19A97A65-FB7E-DC4C-8433-B675572D5E70}" dt="2023-02-22T17:58:30.299" v="9801"/>
          <ac:spMkLst>
            <pc:docMk/>
            <pc:sldMk cId="0" sldId="396"/>
            <ac:spMk id="54" creationId="{00000000-0000-0000-0000-000000000000}"/>
          </ac:spMkLst>
        </pc:spChg>
        <pc:spChg chg="mod">
          <ac:chgData name="Daniel Khashabi" userId="62390808-c838-45e6-be59-d6fd0d208bc8" providerId="ADAL" clId="{19A97A65-FB7E-DC4C-8433-B675572D5E70}" dt="2023-02-22T17:58:30.299" v="9801"/>
          <ac:spMkLst>
            <pc:docMk/>
            <pc:sldMk cId="0" sldId="396"/>
            <ac:spMk id="55" creationId="{00000000-0000-0000-0000-000000000000}"/>
          </ac:spMkLst>
        </pc:spChg>
        <pc:spChg chg="mod">
          <ac:chgData name="Daniel Khashabi" userId="62390808-c838-45e6-be59-d6fd0d208bc8" providerId="ADAL" clId="{19A97A65-FB7E-DC4C-8433-B675572D5E70}" dt="2023-02-22T17:58:30.299" v="9801"/>
          <ac:spMkLst>
            <pc:docMk/>
            <pc:sldMk cId="0" sldId="396"/>
            <ac:spMk id="56" creationId="{00000000-0000-0000-0000-000000000000}"/>
          </ac:spMkLst>
        </pc:spChg>
        <pc:spChg chg="mod">
          <ac:chgData name="Daniel Khashabi" userId="62390808-c838-45e6-be59-d6fd0d208bc8" providerId="ADAL" clId="{19A97A65-FB7E-DC4C-8433-B675572D5E70}" dt="2023-02-22T17:58:30.299" v="9801"/>
          <ac:spMkLst>
            <pc:docMk/>
            <pc:sldMk cId="0" sldId="396"/>
            <ac:spMk id="57" creationId="{00000000-0000-0000-0000-000000000000}"/>
          </ac:spMkLst>
        </pc:spChg>
        <pc:spChg chg="mod">
          <ac:chgData name="Daniel Khashabi" userId="62390808-c838-45e6-be59-d6fd0d208bc8" providerId="ADAL" clId="{19A97A65-FB7E-DC4C-8433-B675572D5E70}" dt="2023-02-22T17:58:30.299" v="9801"/>
          <ac:spMkLst>
            <pc:docMk/>
            <pc:sldMk cId="0" sldId="396"/>
            <ac:spMk id="58" creationId="{00000000-0000-0000-0000-000000000000}"/>
          </ac:spMkLst>
        </pc:spChg>
        <pc:spChg chg="mod">
          <ac:chgData name="Daniel Khashabi" userId="62390808-c838-45e6-be59-d6fd0d208bc8" providerId="ADAL" clId="{19A97A65-FB7E-DC4C-8433-B675572D5E70}" dt="2023-02-22T17:58:30.299" v="9801"/>
          <ac:spMkLst>
            <pc:docMk/>
            <pc:sldMk cId="0" sldId="396"/>
            <ac:spMk id="59" creationId="{00000000-0000-0000-0000-000000000000}"/>
          </ac:spMkLst>
        </pc:spChg>
        <pc:spChg chg="mod">
          <ac:chgData name="Daniel Khashabi" userId="62390808-c838-45e6-be59-d6fd0d208bc8" providerId="ADAL" clId="{19A97A65-FB7E-DC4C-8433-B675572D5E70}" dt="2023-02-22T17:58:30.299" v="9801"/>
          <ac:spMkLst>
            <pc:docMk/>
            <pc:sldMk cId="0" sldId="396"/>
            <ac:spMk id="60" creationId="{00000000-0000-0000-0000-000000000000}"/>
          </ac:spMkLst>
        </pc:spChg>
        <pc:spChg chg="mod">
          <ac:chgData name="Daniel Khashabi" userId="62390808-c838-45e6-be59-d6fd0d208bc8" providerId="ADAL" clId="{19A97A65-FB7E-DC4C-8433-B675572D5E70}" dt="2023-02-22T17:58:30.299" v="9801"/>
          <ac:spMkLst>
            <pc:docMk/>
            <pc:sldMk cId="0" sldId="396"/>
            <ac:spMk id="62" creationId="{00000000-0000-0000-0000-000000000000}"/>
          </ac:spMkLst>
        </pc:spChg>
        <pc:spChg chg="mod">
          <ac:chgData name="Daniel Khashabi" userId="62390808-c838-45e6-be59-d6fd0d208bc8" providerId="ADAL" clId="{19A97A65-FB7E-DC4C-8433-B675572D5E70}" dt="2023-02-22T17:58:30.299" v="9801"/>
          <ac:spMkLst>
            <pc:docMk/>
            <pc:sldMk cId="0" sldId="396"/>
            <ac:spMk id="63" creationId="{00000000-0000-0000-0000-000000000000}"/>
          </ac:spMkLst>
        </pc:spChg>
        <pc:spChg chg="mod">
          <ac:chgData name="Daniel Khashabi" userId="62390808-c838-45e6-be59-d6fd0d208bc8" providerId="ADAL" clId="{19A97A65-FB7E-DC4C-8433-B675572D5E70}" dt="2023-02-22T17:58:30.299" v="9801"/>
          <ac:spMkLst>
            <pc:docMk/>
            <pc:sldMk cId="0" sldId="396"/>
            <ac:spMk id="65" creationId="{00000000-0000-0000-0000-000000000000}"/>
          </ac:spMkLst>
        </pc:spChg>
        <pc:spChg chg="mod">
          <ac:chgData name="Daniel Khashabi" userId="62390808-c838-45e6-be59-d6fd0d208bc8" providerId="ADAL" clId="{19A97A65-FB7E-DC4C-8433-B675572D5E70}" dt="2023-02-22T17:58:30.299" v="9801"/>
          <ac:spMkLst>
            <pc:docMk/>
            <pc:sldMk cId="0" sldId="396"/>
            <ac:spMk id="66" creationId="{00000000-0000-0000-0000-000000000000}"/>
          </ac:spMkLst>
        </pc:spChg>
        <pc:spChg chg="mod">
          <ac:chgData name="Daniel Khashabi" userId="62390808-c838-45e6-be59-d6fd0d208bc8" providerId="ADAL" clId="{19A97A65-FB7E-DC4C-8433-B675572D5E70}" dt="2023-02-22T17:58:30.299" v="9801"/>
          <ac:spMkLst>
            <pc:docMk/>
            <pc:sldMk cId="0" sldId="396"/>
            <ac:spMk id="68" creationId="{00000000-0000-0000-0000-000000000000}"/>
          </ac:spMkLst>
        </pc:spChg>
        <pc:spChg chg="mod">
          <ac:chgData name="Daniel Khashabi" userId="62390808-c838-45e6-be59-d6fd0d208bc8" providerId="ADAL" clId="{19A97A65-FB7E-DC4C-8433-B675572D5E70}" dt="2023-02-22T17:58:30.299" v="9801"/>
          <ac:spMkLst>
            <pc:docMk/>
            <pc:sldMk cId="0" sldId="396"/>
            <ac:spMk id="69" creationId="{00000000-0000-0000-0000-000000000000}"/>
          </ac:spMkLst>
        </pc:spChg>
        <pc:spChg chg="mod">
          <ac:chgData name="Daniel Khashabi" userId="62390808-c838-45e6-be59-d6fd0d208bc8" providerId="ADAL" clId="{19A97A65-FB7E-DC4C-8433-B675572D5E70}" dt="2023-02-22T17:58:30.299" v="9801"/>
          <ac:spMkLst>
            <pc:docMk/>
            <pc:sldMk cId="0" sldId="396"/>
            <ac:spMk id="70" creationId="{00000000-0000-0000-0000-000000000000}"/>
          </ac:spMkLst>
        </pc:spChg>
        <pc:spChg chg="mod">
          <ac:chgData name="Daniel Khashabi" userId="62390808-c838-45e6-be59-d6fd0d208bc8" providerId="ADAL" clId="{19A97A65-FB7E-DC4C-8433-B675572D5E70}" dt="2023-02-22T17:58:30.299" v="9801"/>
          <ac:spMkLst>
            <pc:docMk/>
            <pc:sldMk cId="0" sldId="396"/>
            <ac:spMk id="72" creationId="{00000000-0000-0000-0000-000000000000}"/>
          </ac:spMkLst>
        </pc:spChg>
        <pc:spChg chg="mod">
          <ac:chgData name="Daniel Khashabi" userId="62390808-c838-45e6-be59-d6fd0d208bc8" providerId="ADAL" clId="{19A97A65-FB7E-DC4C-8433-B675572D5E70}" dt="2023-02-22T17:58:30.299" v="9801"/>
          <ac:spMkLst>
            <pc:docMk/>
            <pc:sldMk cId="0" sldId="396"/>
            <ac:spMk id="73" creationId="{00000000-0000-0000-0000-000000000000}"/>
          </ac:spMkLst>
        </pc:spChg>
        <pc:spChg chg="mod">
          <ac:chgData name="Daniel Khashabi" userId="62390808-c838-45e6-be59-d6fd0d208bc8" providerId="ADAL" clId="{19A97A65-FB7E-DC4C-8433-B675572D5E70}" dt="2023-02-22T17:58:30.299" v="9801"/>
          <ac:spMkLst>
            <pc:docMk/>
            <pc:sldMk cId="0" sldId="396"/>
            <ac:spMk id="74" creationId="{00000000-0000-0000-0000-000000000000}"/>
          </ac:spMkLst>
        </pc:spChg>
        <pc:spChg chg="mod">
          <ac:chgData name="Daniel Khashabi" userId="62390808-c838-45e6-be59-d6fd0d208bc8" providerId="ADAL" clId="{19A97A65-FB7E-DC4C-8433-B675572D5E70}" dt="2023-02-22T17:58:30.299" v="9801"/>
          <ac:spMkLst>
            <pc:docMk/>
            <pc:sldMk cId="0" sldId="396"/>
            <ac:spMk id="75" creationId="{00000000-0000-0000-0000-000000000000}"/>
          </ac:spMkLst>
        </pc:spChg>
        <pc:spChg chg="mod">
          <ac:chgData name="Daniel Khashabi" userId="62390808-c838-45e6-be59-d6fd0d208bc8" providerId="ADAL" clId="{19A97A65-FB7E-DC4C-8433-B675572D5E70}" dt="2023-02-22T17:58:30.299" v="9801"/>
          <ac:spMkLst>
            <pc:docMk/>
            <pc:sldMk cId="0" sldId="396"/>
            <ac:spMk id="76" creationId="{00000000-0000-0000-0000-000000000000}"/>
          </ac:spMkLst>
        </pc:spChg>
        <pc:spChg chg="mod">
          <ac:chgData name="Daniel Khashabi" userId="62390808-c838-45e6-be59-d6fd0d208bc8" providerId="ADAL" clId="{19A97A65-FB7E-DC4C-8433-B675572D5E70}" dt="2023-02-22T17:58:30.299" v="9801"/>
          <ac:spMkLst>
            <pc:docMk/>
            <pc:sldMk cId="0" sldId="396"/>
            <ac:spMk id="77" creationId="{00000000-0000-0000-0000-000000000000}"/>
          </ac:spMkLst>
        </pc:spChg>
        <pc:spChg chg="mod">
          <ac:chgData name="Daniel Khashabi" userId="62390808-c838-45e6-be59-d6fd0d208bc8" providerId="ADAL" clId="{19A97A65-FB7E-DC4C-8433-B675572D5E70}" dt="2023-02-22T17:58:30.299" v="9801"/>
          <ac:spMkLst>
            <pc:docMk/>
            <pc:sldMk cId="0" sldId="396"/>
            <ac:spMk id="78" creationId="{00000000-0000-0000-0000-000000000000}"/>
          </ac:spMkLst>
        </pc:spChg>
        <pc:spChg chg="mod">
          <ac:chgData name="Daniel Khashabi" userId="62390808-c838-45e6-be59-d6fd0d208bc8" providerId="ADAL" clId="{19A97A65-FB7E-DC4C-8433-B675572D5E70}" dt="2023-02-22T17:58:30.299" v="9801"/>
          <ac:spMkLst>
            <pc:docMk/>
            <pc:sldMk cId="0" sldId="396"/>
            <ac:spMk id="79" creationId="{00000000-0000-0000-0000-000000000000}"/>
          </ac:spMkLst>
        </pc:spChg>
        <pc:spChg chg="mod">
          <ac:chgData name="Daniel Khashabi" userId="62390808-c838-45e6-be59-d6fd0d208bc8" providerId="ADAL" clId="{19A97A65-FB7E-DC4C-8433-B675572D5E70}" dt="2023-02-22T17:58:30.299" v="9801"/>
          <ac:spMkLst>
            <pc:docMk/>
            <pc:sldMk cId="0" sldId="396"/>
            <ac:spMk id="80" creationId="{00000000-0000-0000-0000-000000000000}"/>
          </ac:spMkLst>
        </pc:spChg>
        <pc:spChg chg="mod">
          <ac:chgData name="Daniel Khashabi" userId="62390808-c838-45e6-be59-d6fd0d208bc8" providerId="ADAL" clId="{19A97A65-FB7E-DC4C-8433-B675572D5E70}" dt="2023-02-22T17:58:30.299" v="9801"/>
          <ac:spMkLst>
            <pc:docMk/>
            <pc:sldMk cId="0" sldId="396"/>
            <ac:spMk id="81" creationId="{00000000-0000-0000-0000-000000000000}"/>
          </ac:spMkLst>
        </pc:spChg>
        <pc:spChg chg="mod">
          <ac:chgData name="Daniel Khashabi" userId="62390808-c838-45e6-be59-d6fd0d208bc8" providerId="ADAL" clId="{19A97A65-FB7E-DC4C-8433-B675572D5E70}" dt="2023-02-22T17:58:30.299" v="9801"/>
          <ac:spMkLst>
            <pc:docMk/>
            <pc:sldMk cId="0" sldId="396"/>
            <ac:spMk id="83" creationId="{00000000-0000-0000-0000-000000000000}"/>
          </ac:spMkLst>
        </pc:spChg>
        <pc:spChg chg="mod">
          <ac:chgData name="Daniel Khashabi" userId="62390808-c838-45e6-be59-d6fd0d208bc8" providerId="ADAL" clId="{19A97A65-FB7E-DC4C-8433-B675572D5E70}" dt="2023-02-22T17:58:30.299" v="9801"/>
          <ac:spMkLst>
            <pc:docMk/>
            <pc:sldMk cId="0" sldId="396"/>
            <ac:spMk id="84" creationId="{00000000-0000-0000-0000-000000000000}"/>
          </ac:spMkLst>
        </pc:spChg>
        <pc:spChg chg="mod">
          <ac:chgData name="Daniel Khashabi" userId="62390808-c838-45e6-be59-d6fd0d208bc8" providerId="ADAL" clId="{19A97A65-FB7E-DC4C-8433-B675572D5E70}" dt="2023-02-22T17:58:30.299" v="9801"/>
          <ac:spMkLst>
            <pc:docMk/>
            <pc:sldMk cId="0" sldId="396"/>
            <ac:spMk id="85" creationId="{00000000-0000-0000-0000-000000000000}"/>
          </ac:spMkLst>
        </pc:spChg>
        <pc:spChg chg="mod">
          <ac:chgData name="Daniel Khashabi" userId="62390808-c838-45e6-be59-d6fd0d208bc8" providerId="ADAL" clId="{19A97A65-FB7E-DC4C-8433-B675572D5E70}" dt="2023-02-22T17:58:30.299" v="9801"/>
          <ac:spMkLst>
            <pc:docMk/>
            <pc:sldMk cId="0" sldId="396"/>
            <ac:spMk id="87" creationId="{00000000-0000-0000-0000-000000000000}"/>
          </ac:spMkLst>
        </pc:spChg>
        <pc:spChg chg="mod">
          <ac:chgData name="Daniel Khashabi" userId="62390808-c838-45e6-be59-d6fd0d208bc8" providerId="ADAL" clId="{19A97A65-FB7E-DC4C-8433-B675572D5E70}" dt="2023-02-22T17:58:30.299" v="9801"/>
          <ac:spMkLst>
            <pc:docMk/>
            <pc:sldMk cId="0" sldId="396"/>
            <ac:spMk id="88" creationId="{00000000-0000-0000-0000-000000000000}"/>
          </ac:spMkLst>
        </pc:spChg>
        <pc:spChg chg="mod">
          <ac:chgData name="Daniel Khashabi" userId="62390808-c838-45e6-be59-d6fd0d208bc8" providerId="ADAL" clId="{19A97A65-FB7E-DC4C-8433-B675572D5E70}" dt="2023-02-22T17:58:30.299" v="9801"/>
          <ac:spMkLst>
            <pc:docMk/>
            <pc:sldMk cId="0" sldId="396"/>
            <ac:spMk id="89" creationId="{00000000-0000-0000-0000-000000000000}"/>
          </ac:spMkLst>
        </pc:spChg>
        <pc:spChg chg="mod">
          <ac:chgData name="Daniel Khashabi" userId="62390808-c838-45e6-be59-d6fd0d208bc8" providerId="ADAL" clId="{19A97A65-FB7E-DC4C-8433-B675572D5E70}" dt="2023-02-22T18:45:37.835" v="10482"/>
          <ac:spMkLst>
            <pc:docMk/>
            <pc:sldMk cId="0" sldId="396"/>
            <ac:spMk id="90" creationId="{00000000-0000-0000-0000-000000000000}"/>
          </ac:spMkLst>
        </pc:spChg>
        <pc:spChg chg="mod">
          <ac:chgData name="Daniel Khashabi" userId="62390808-c838-45e6-be59-d6fd0d208bc8" providerId="ADAL" clId="{19A97A65-FB7E-DC4C-8433-B675572D5E70}" dt="2023-02-22T18:45:37.835" v="10482"/>
          <ac:spMkLst>
            <pc:docMk/>
            <pc:sldMk cId="0" sldId="396"/>
            <ac:spMk id="91" creationId="{00000000-0000-0000-0000-000000000000}"/>
          </ac:spMkLst>
        </pc:spChg>
        <pc:spChg chg="mod">
          <ac:chgData name="Daniel Khashabi" userId="62390808-c838-45e6-be59-d6fd0d208bc8" providerId="ADAL" clId="{19A97A65-FB7E-DC4C-8433-B675572D5E70}" dt="2023-02-22T17:58:30.299" v="9801"/>
          <ac:spMkLst>
            <pc:docMk/>
            <pc:sldMk cId="0" sldId="396"/>
            <ac:spMk id="92" creationId="{00000000-0000-0000-0000-000000000000}"/>
          </ac:spMkLst>
        </pc:spChg>
        <pc:spChg chg="mod">
          <ac:chgData name="Daniel Khashabi" userId="62390808-c838-45e6-be59-d6fd0d208bc8" providerId="ADAL" clId="{19A97A65-FB7E-DC4C-8433-B675572D5E70}" dt="2023-02-22T17:58:30.299" v="9801"/>
          <ac:spMkLst>
            <pc:docMk/>
            <pc:sldMk cId="0" sldId="396"/>
            <ac:spMk id="93" creationId="{00000000-0000-0000-0000-000000000000}"/>
          </ac:spMkLst>
        </pc:spChg>
        <pc:spChg chg="mod">
          <ac:chgData name="Daniel Khashabi" userId="62390808-c838-45e6-be59-d6fd0d208bc8" providerId="ADAL" clId="{19A97A65-FB7E-DC4C-8433-B675572D5E70}" dt="2023-02-22T17:58:30.299" v="9801"/>
          <ac:spMkLst>
            <pc:docMk/>
            <pc:sldMk cId="0" sldId="396"/>
            <ac:spMk id="94" creationId="{00000000-0000-0000-0000-000000000000}"/>
          </ac:spMkLst>
        </pc:spChg>
        <pc:spChg chg="mod">
          <ac:chgData name="Daniel Khashabi" userId="62390808-c838-45e6-be59-d6fd0d208bc8" providerId="ADAL" clId="{19A97A65-FB7E-DC4C-8433-B675572D5E70}" dt="2023-02-22T17:58:30.299" v="9801"/>
          <ac:spMkLst>
            <pc:docMk/>
            <pc:sldMk cId="0" sldId="396"/>
            <ac:spMk id="95" creationId="{00000000-0000-0000-0000-000000000000}"/>
          </ac:spMkLst>
        </pc:spChg>
        <pc:spChg chg="mod">
          <ac:chgData name="Daniel Khashabi" userId="62390808-c838-45e6-be59-d6fd0d208bc8" providerId="ADAL" clId="{19A97A65-FB7E-DC4C-8433-B675572D5E70}" dt="2023-02-22T17:58:30.299" v="9801"/>
          <ac:spMkLst>
            <pc:docMk/>
            <pc:sldMk cId="0" sldId="396"/>
            <ac:spMk id="96" creationId="{00000000-0000-0000-0000-000000000000}"/>
          </ac:spMkLst>
        </pc:spChg>
        <pc:spChg chg="mod">
          <ac:chgData name="Daniel Khashabi" userId="62390808-c838-45e6-be59-d6fd0d208bc8" providerId="ADAL" clId="{19A97A65-FB7E-DC4C-8433-B675572D5E70}" dt="2023-02-22T17:58:30.299" v="9801"/>
          <ac:spMkLst>
            <pc:docMk/>
            <pc:sldMk cId="0" sldId="396"/>
            <ac:spMk id="97" creationId="{00000000-0000-0000-0000-000000000000}"/>
          </ac:spMkLst>
        </pc:spChg>
        <pc:spChg chg="mod">
          <ac:chgData name="Daniel Khashabi" userId="62390808-c838-45e6-be59-d6fd0d208bc8" providerId="ADAL" clId="{19A97A65-FB7E-DC4C-8433-B675572D5E70}" dt="2023-02-22T17:58:30.299" v="9801"/>
          <ac:spMkLst>
            <pc:docMk/>
            <pc:sldMk cId="0" sldId="396"/>
            <ac:spMk id="98" creationId="{00000000-0000-0000-0000-000000000000}"/>
          </ac:spMkLst>
        </pc:spChg>
        <pc:spChg chg="add mod">
          <ac:chgData name="Daniel Khashabi" userId="62390808-c838-45e6-be59-d6fd0d208bc8" providerId="ADAL" clId="{19A97A65-FB7E-DC4C-8433-B675572D5E70}" dt="2023-02-22T16:22:51.928" v="9003"/>
          <ac:spMkLst>
            <pc:docMk/>
            <pc:sldMk cId="0" sldId="396"/>
            <ac:spMk id="99" creationId="{B18644AF-4134-0EFD-6725-6DA33BA9B32B}"/>
          </ac:spMkLst>
        </pc:spChg>
      </pc:sldChg>
      <pc:sldChg chg="addSp modSp add">
        <pc:chgData name="Daniel Khashabi" userId="62390808-c838-45e6-be59-d6fd0d208bc8" providerId="ADAL" clId="{19A97A65-FB7E-DC4C-8433-B675572D5E70}" dt="2023-02-23T16:41:17.125" v="11071"/>
        <pc:sldMkLst>
          <pc:docMk/>
          <pc:sldMk cId="0" sldId="397"/>
        </pc:sldMkLst>
        <pc:spChg chg="mod">
          <ac:chgData name="Daniel Khashabi" userId="62390808-c838-45e6-be59-d6fd0d208bc8" providerId="ADAL" clId="{19A97A65-FB7E-DC4C-8433-B675572D5E70}" dt="2023-02-22T17:58:30.299" v="9801"/>
          <ac:spMkLst>
            <pc:docMk/>
            <pc:sldMk cId="0" sldId="397"/>
            <ac:spMk id="2" creationId="{00000000-0000-0000-0000-000000000000}"/>
          </ac:spMkLst>
        </pc:spChg>
        <pc:spChg chg="mod">
          <ac:chgData name="Daniel Khashabi" userId="62390808-c838-45e6-be59-d6fd0d208bc8" providerId="ADAL" clId="{19A97A65-FB7E-DC4C-8433-B675572D5E70}" dt="2023-02-22T18:45:37.835" v="10482"/>
          <ac:spMkLst>
            <pc:docMk/>
            <pc:sldMk cId="0" sldId="397"/>
            <ac:spMk id="3" creationId="{00000000-0000-0000-0000-000000000000}"/>
          </ac:spMkLst>
        </pc:spChg>
        <pc:spChg chg="mod">
          <ac:chgData name="Daniel Khashabi" userId="62390808-c838-45e6-be59-d6fd0d208bc8" providerId="ADAL" clId="{19A97A65-FB7E-DC4C-8433-B675572D5E70}" dt="2023-02-23T16:41:17.125" v="11071"/>
          <ac:spMkLst>
            <pc:docMk/>
            <pc:sldMk cId="0" sldId="397"/>
            <ac:spMk id="4" creationId="{00000000-0000-0000-0000-000000000000}"/>
          </ac:spMkLst>
        </pc:spChg>
        <pc:spChg chg="mod">
          <ac:chgData name="Daniel Khashabi" userId="62390808-c838-45e6-be59-d6fd0d208bc8" providerId="ADAL" clId="{19A97A65-FB7E-DC4C-8433-B675572D5E70}" dt="2023-02-22T18:45:37.835" v="10482"/>
          <ac:spMkLst>
            <pc:docMk/>
            <pc:sldMk cId="0" sldId="397"/>
            <ac:spMk id="5" creationId="{00000000-0000-0000-0000-000000000000}"/>
          </ac:spMkLst>
        </pc:spChg>
        <pc:spChg chg="mod">
          <ac:chgData name="Daniel Khashabi" userId="62390808-c838-45e6-be59-d6fd0d208bc8" providerId="ADAL" clId="{19A97A65-FB7E-DC4C-8433-B675572D5E70}" dt="2023-02-22T17:58:30.299" v="9801"/>
          <ac:spMkLst>
            <pc:docMk/>
            <pc:sldMk cId="0" sldId="397"/>
            <ac:spMk id="6" creationId="{00000000-0000-0000-0000-000000000000}"/>
          </ac:spMkLst>
        </pc:spChg>
        <pc:spChg chg="add mod">
          <ac:chgData name="Daniel Khashabi" userId="62390808-c838-45e6-be59-d6fd0d208bc8" providerId="ADAL" clId="{19A97A65-FB7E-DC4C-8433-B675572D5E70}" dt="2023-02-22T16:22:53.080" v="9004"/>
          <ac:spMkLst>
            <pc:docMk/>
            <pc:sldMk cId="0" sldId="397"/>
            <ac:spMk id="7" creationId="{B3435401-291C-D2EC-3BCF-E74144D2CB6F}"/>
          </ac:spMkLst>
        </pc:spChg>
      </pc:sldChg>
      <pc:sldChg chg="addSp modSp add">
        <pc:chgData name="Daniel Khashabi" userId="62390808-c838-45e6-be59-d6fd0d208bc8" providerId="ADAL" clId="{19A97A65-FB7E-DC4C-8433-B675572D5E70}" dt="2023-02-22T18:45:37.835" v="10482"/>
        <pc:sldMkLst>
          <pc:docMk/>
          <pc:sldMk cId="0" sldId="398"/>
        </pc:sldMkLst>
        <pc:spChg chg="mod">
          <ac:chgData name="Daniel Khashabi" userId="62390808-c838-45e6-be59-d6fd0d208bc8" providerId="ADAL" clId="{19A97A65-FB7E-DC4C-8433-B675572D5E70}" dt="2023-02-22T17:58:30.299" v="9801"/>
          <ac:spMkLst>
            <pc:docMk/>
            <pc:sldMk cId="0" sldId="398"/>
            <ac:spMk id="2" creationId="{00000000-0000-0000-0000-000000000000}"/>
          </ac:spMkLst>
        </pc:spChg>
        <pc:spChg chg="mod">
          <ac:chgData name="Daniel Khashabi" userId="62390808-c838-45e6-be59-d6fd0d208bc8" providerId="ADAL" clId="{19A97A65-FB7E-DC4C-8433-B675572D5E70}" dt="2023-02-22T18:45:37.835" v="10482"/>
          <ac:spMkLst>
            <pc:docMk/>
            <pc:sldMk cId="0" sldId="398"/>
            <ac:spMk id="3" creationId="{00000000-0000-0000-0000-000000000000}"/>
          </ac:spMkLst>
        </pc:spChg>
        <pc:spChg chg="mod">
          <ac:chgData name="Daniel Khashabi" userId="62390808-c838-45e6-be59-d6fd0d208bc8" providerId="ADAL" clId="{19A97A65-FB7E-DC4C-8433-B675572D5E70}" dt="2023-02-22T18:45:37.835" v="10482"/>
          <ac:spMkLst>
            <pc:docMk/>
            <pc:sldMk cId="0" sldId="398"/>
            <ac:spMk id="4" creationId="{00000000-0000-0000-0000-000000000000}"/>
          </ac:spMkLst>
        </pc:spChg>
        <pc:spChg chg="mod">
          <ac:chgData name="Daniel Khashabi" userId="62390808-c838-45e6-be59-d6fd0d208bc8" providerId="ADAL" clId="{19A97A65-FB7E-DC4C-8433-B675572D5E70}" dt="2023-02-22T18:45:37.835" v="10482"/>
          <ac:spMkLst>
            <pc:docMk/>
            <pc:sldMk cId="0" sldId="398"/>
            <ac:spMk id="5" creationId="{00000000-0000-0000-0000-000000000000}"/>
          </ac:spMkLst>
        </pc:spChg>
        <pc:spChg chg="mod">
          <ac:chgData name="Daniel Khashabi" userId="62390808-c838-45e6-be59-d6fd0d208bc8" providerId="ADAL" clId="{19A97A65-FB7E-DC4C-8433-B675572D5E70}" dt="2023-02-22T17:58:30.299" v="9801"/>
          <ac:spMkLst>
            <pc:docMk/>
            <pc:sldMk cId="0" sldId="398"/>
            <ac:spMk id="6" creationId="{00000000-0000-0000-0000-000000000000}"/>
          </ac:spMkLst>
        </pc:spChg>
        <pc:spChg chg="add mod">
          <ac:chgData name="Daniel Khashabi" userId="62390808-c838-45e6-be59-d6fd0d208bc8" providerId="ADAL" clId="{19A97A65-FB7E-DC4C-8433-B675572D5E70}" dt="2023-02-22T16:22:54.421" v="9005"/>
          <ac:spMkLst>
            <pc:docMk/>
            <pc:sldMk cId="0" sldId="398"/>
            <ac:spMk id="7" creationId="{DA878CA3-956A-4E42-EB5A-9E71589D6E39}"/>
          </ac:spMkLst>
        </pc:spChg>
      </pc:sldChg>
      <pc:sldChg chg="addSp modSp add">
        <pc:chgData name="Daniel Khashabi" userId="62390808-c838-45e6-be59-d6fd0d208bc8" providerId="ADAL" clId="{19A97A65-FB7E-DC4C-8433-B675572D5E70}" dt="2023-02-22T18:45:37.835" v="10482"/>
        <pc:sldMkLst>
          <pc:docMk/>
          <pc:sldMk cId="0" sldId="399"/>
        </pc:sldMkLst>
        <pc:spChg chg="mod">
          <ac:chgData name="Daniel Khashabi" userId="62390808-c838-45e6-be59-d6fd0d208bc8" providerId="ADAL" clId="{19A97A65-FB7E-DC4C-8433-B675572D5E70}" dt="2023-02-22T17:58:30.299" v="9801"/>
          <ac:spMkLst>
            <pc:docMk/>
            <pc:sldMk cId="0" sldId="399"/>
            <ac:spMk id="3" creationId="{00000000-0000-0000-0000-000000000000}"/>
          </ac:spMkLst>
        </pc:spChg>
        <pc:spChg chg="mod">
          <ac:chgData name="Daniel Khashabi" userId="62390808-c838-45e6-be59-d6fd0d208bc8" providerId="ADAL" clId="{19A97A65-FB7E-DC4C-8433-B675572D5E70}" dt="2023-02-22T17:58:30.299" v="9801"/>
          <ac:spMkLst>
            <pc:docMk/>
            <pc:sldMk cId="0" sldId="399"/>
            <ac:spMk id="4" creationId="{00000000-0000-0000-0000-000000000000}"/>
          </ac:spMkLst>
        </pc:spChg>
        <pc:spChg chg="mod">
          <ac:chgData name="Daniel Khashabi" userId="62390808-c838-45e6-be59-d6fd0d208bc8" providerId="ADAL" clId="{19A97A65-FB7E-DC4C-8433-B675572D5E70}" dt="2023-02-22T17:58:30.299" v="9801"/>
          <ac:spMkLst>
            <pc:docMk/>
            <pc:sldMk cId="0" sldId="399"/>
            <ac:spMk id="5" creationId="{00000000-0000-0000-0000-000000000000}"/>
          </ac:spMkLst>
        </pc:spChg>
        <pc:spChg chg="mod">
          <ac:chgData name="Daniel Khashabi" userId="62390808-c838-45e6-be59-d6fd0d208bc8" providerId="ADAL" clId="{19A97A65-FB7E-DC4C-8433-B675572D5E70}" dt="2023-02-22T17:58:30.299" v="9801"/>
          <ac:spMkLst>
            <pc:docMk/>
            <pc:sldMk cId="0" sldId="399"/>
            <ac:spMk id="7" creationId="{00000000-0000-0000-0000-000000000000}"/>
          </ac:spMkLst>
        </pc:spChg>
        <pc:spChg chg="mod">
          <ac:chgData name="Daniel Khashabi" userId="62390808-c838-45e6-be59-d6fd0d208bc8" providerId="ADAL" clId="{19A97A65-FB7E-DC4C-8433-B675572D5E70}" dt="2023-02-22T17:58:30.299" v="9801"/>
          <ac:spMkLst>
            <pc:docMk/>
            <pc:sldMk cId="0" sldId="399"/>
            <ac:spMk id="8" creationId="{00000000-0000-0000-0000-000000000000}"/>
          </ac:spMkLst>
        </pc:spChg>
        <pc:spChg chg="mod">
          <ac:chgData name="Daniel Khashabi" userId="62390808-c838-45e6-be59-d6fd0d208bc8" providerId="ADAL" clId="{19A97A65-FB7E-DC4C-8433-B675572D5E70}" dt="2023-02-22T17:58:30.299" v="9801"/>
          <ac:spMkLst>
            <pc:docMk/>
            <pc:sldMk cId="0" sldId="399"/>
            <ac:spMk id="9" creationId="{00000000-0000-0000-0000-000000000000}"/>
          </ac:spMkLst>
        </pc:spChg>
        <pc:spChg chg="mod">
          <ac:chgData name="Daniel Khashabi" userId="62390808-c838-45e6-be59-d6fd0d208bc8" providerId="ADAL" clId="{19A97A65-FB7E-DC4C-8433-B675572D5E70}" dt="2023-02-22T17:58:30.299" v="9801"/>
          <ac:spMkLst>
            <pc:docMk/>
            <pc:sldMk cId="0" sldId="399"/>
            <ac:spMk id="10" creationId="{00000000-0000-0000-0000-000000000000}"/>
          </ac:spMkLst>
        </pc:spChg>
        <pc:spChg chg="mod">
          <ac:chgData name="Daniel Khashabi" userId="62390808-c838-45e6-be59-d6fd0d208bc8" providerId="ADAL" clId="{19A97A65-FB7E-DC4C-8433-B675572D5E70}" dt="2023-02-22T18:45:37.835" v="10482"/>
          <ac:spMkLst>
            <pc:docMk/>
            <pc:sldMk cId="0" sldId="399"/>
            <ac:spMk id="11" creationId="{00000000-0000-0000-0000-000000000000}"/>
          </ac:spMkLst>
        </pc:spChg>
        <pc:spChg chg="add mod">
          <ac:chgData name="Daniel Khashabi" userId="62390808-c838-45e6-be59-d6fd0d208bc8" providerId="ADAL" clId="{19A97A65-FB7E-DC4C-8433-B675572D5E70}" dt="2023-02-22T16:22:55.730" v="9006"/>
          <ac:spMkLst>
            <pc:docMk/>
            <pc:sldMk cId="0" sldId="399"/>
            <ac:spMk id="12" creationId="{28735BA5-0AFA-A6A5-D4B0-F9BA2FF38FA0}"/>
          </ac:spMkLst>
        </pc:spChg>
      </pc:sldChg>
      <pc:sldChg chg="addSp modSp add">
        <pc:chgData name="Daniel Khashabi" userId="62390808-c838-45e6-be59-d6fd0d208bc8" providerId="ADAL" clId="{19A97A65-FB7E-DC4C-8433-B675572D5E70}" dt="2023-02-22T18:45:37.835" v="10482"/>
        <pc:sldMkLst>
          <pc:docMk/>
          <pc:sldMk cId="0" sldId="400"/>
        </pc:sldMkLst>
        <pc:spChg chg="mod">
          <ac:chgData name="Daniel Khashabi" userId="62390808-c838-45e6-be59-d6fd0d208bc8" providerId="ADAL" clId="{19A97A65-FB7E-DC4C-8433-B675572D5E70}" dt="2023-02-22T18:45:37.835" v="10482"/>
          <ac:spMkLst>
            <pc:docMk/>
            <pc:sldMk cId="0" sldId="400"/>
            <ac:spMk id="3" creationId="{00000000-0000-0000-0000-000000000000}"/>
          </ac:spMkLst>
        </pc:spChg>
        <pc:spChg chg="mod">
          <ac:chgData name="Daniel Khashabi" userId="62390808-c838-45e6-be59-d6fd0d208bc8" providerId="ADAL" clId="{19A97A65-FB7E-DC4C-8433-B675572D5E70}" dt="2023-02-22T17:58:30.299" v="9801"/>
          <ac:spMkLst>
            <pc:docMk/>
            <pc:sldMk cId="0" sldId="400"/>
            <ac:spMk id="5" creationId="{00000000-0000-0000-0000-000000000000}"/>
          </ac:spMkLst>
        </pc:spChg>
        <pc:spChg chg="mod">
          <ac:chgData name="Daniel Khashabi" userId="62390808-c838-45e6-be59-d6fd0d208bc8" providerId="ADAL" clId="{19A97A65-FB7E-DC4C-8433-B675572D5E70}" dt="2023-02-22T17:58:30.299" v="9801"/>
          <ac:spMkLst>
            <pc:docMk/>
            <pc:sldMk cId="0" sldId="400"/>
            <ac:spMk id="6" creationId="{00000000-0000-0000-0000-000000000000}"/>
          </ac:spMkLst>
        </pc:spChg>
        <pc:spChg chg="mod">
          <ac:chgData name="Daniel Khashabi" userId="62390808-c838-45e6-be59-d6fd0d208bc8" providerId="ADAL" clId="{19A97A65-FB7E-DC4C-8433-B675572D5E70}" dt="2023-02-22T17:58:30.299" v="9801"/>
          <ac:spMkLst>
            <pc:docMk/>
            <pc:sldMk cId="0" sldId="400"/>
            <ac:spMk id="7" creationId="{00000000-0000-0000-0000-000000000000}"/>
          </ac:spMkLst>
        </pc:spChg>
        <pc:spChg chg="mod">
          <ac:chgData name="Daniel Khashabi" userId="62390808-c838-45e6-be59-d6fd0d208bc8" providerId="ADAL" clId="{19A97A65-FB7E-DC4C-8433-B675572D5E70}" dt="2023-02-22T17:58:30.299" v="9801"/>
          <ac:spMkLst>
            <pc:docMk/>
            <pc:sldMk cId="0" sldId="400"/>
            <ac:spMk id="8" creationId="{00000000-0000-0000-0000-000000000000}"/>
          </ac:spMkLst>
        </pc:spChg>
        <pc:spChg chg="mod">
          <ac:chgData name="Daniel Khashabi" userId="62390808-c838-45e6-be59-d6fd0d208bc8" providerId="ADAL" clId="{19A97A65-FB7E-DC4C-8433-B675572D5E70}" dt="2023-02-22T17:58:30.299" v="9801"/>
          <ac:spMkLst>
            <pc:docMk/>
            <pc:sldMk cId="0" sldId="400"/>
            <ac:spMk id="10" creationId="{00000000-0000-0000-0000-000000000000}"/>
          </ac:spMkLst>
        </pc:spChg>
        <pc:spChg chg="mod">
          <ac:chgData name="Daniel Khashabi" userId="62390808-c838-45e6-be59-d6fd0d208bc8" providerId="ADAL" clId="{19A97A65-FB7E-DC4C-8433-B675572D5E70}" dt="2023-02-22T17:58:30.299" v="9801"/>
          <ac:spMkLst>
            <pc:docMk/>
            <pc:sldMk cId="0" sldId="400"/>
            <ac:spMk id="11" creationId="{00000000-0000-0000-0000-000000000000}"/>
          </ac:spMkLst>
        </pc:spChg>
        <pc:spChg chg="mod">
          <ac:chgData name="Daniel Khashabi" userId="62390808-c838-45e6-be59-d6fd0d208bc8" providerId="ADAL" clId="{19A97A65-FB7E-DC4C-8433-B675572D5E70}" dt="2023-02-22T17:58:30.299" v="9801"/>
          <ac:spMkLst>
            <pc:docMk/>
            <pc:sldMk cId="0" sldId="400"/>
            <ac:spMk id="12" creationId="{00000000-0000-0000-0000-000000000000}"/>
          </ac:spMkLst>
        </pc:spChg>
        <pc:spChg chg="mod">
          <ac:chgData name="Daniel Khashabi" userId="62390808-c838-45e6-be59-d6fd0d208bc8" providerId="ADAL" clId="{19A97A65-FB7E-DC4C-8433-B675572D5E70}" dt="2023-02-22T18:45:37.835" v="10482"/>
          <ac:spMkLst>
            <pc:docMk/>
            <pc:sldMk cId="0" sldId="400"/>
            <ac:spMk id="13" creationId="{00000000-0000-0000-0000-000000000000}"/>
          </ac:spMkLst>
        </pc:spChg>
        <pc:spChg chg="add mod">
          <ac:chgData name="Daniel Khashabi" userId="62390808-c838-45e6-be59-d6fd0d208bc8" providerId="ADAL" clId="{19A97A65-FB7E-DC4C-8433-B675572D5E70}" dt="2023-02-22T16:22:57.131" v="9007"/>
          <ac:spMkLst>
            <pc:docMk/>
            <pc:sldMk cId="0" sldId="400"/>
            <ac:spMk id="14" creationId="{B9A269A9-A646-86FE-8E91-BE3083E591F6}"/>
          </ac:spMkLst>
        </pc:spChg>
      </pc:sldChg>
      <pc:sldChg chg="addSp modSp add">
        <pc:chgData name="Daniel Khashabi" userId="62390808-c838-45e6-be59-d6fd0d208bc8" providerId="ADAL" clId="{19A97A65-FB7E-DC4C-8433-B675572D5E70}" dt="2023-02-22T18:45:37.835" v="10482"/>
        <pc:sldMkLst>
          <pc:docMk/>
          <pc:sldMk cId="0" sldId="401"/>
        </pc:sldMkLst>
        <pc:spChg chg="mod">
          <ac:chgData name="Daniel Khashabi" userId="62390808-c838-45e6-be59-d6fd0d208bc8" providerId="ADAL" clId="{19A97A65-FB7E-DC4C-8433-B675572D5E70}" dt="2023-02-22T17:58:30.299" v="9801"/>
          <ac:spMkLst>
            <pc:docMk/>
            <pc:sldMk cId="0" sldId="401"/>
            <ac:spMk id="2" creationId="{00000000-0000-0000-0000-000000000000}"/>
          </ac:spMkLst>
        </pc:spChg>
        <pc:spChg chg="mod">
          <ac:chgData name="Daniel Khashabi" userId="62390808-c838-45e6-be59-d6fd0d208bc8" providerId="ADAL" clId="{19A97A65-FB7E-DC4C-8433-B675572D5E70}" dt="2023-02-22T18:45:37.835" v="10482"/>
          <ac:spMkLst>
            <pc:docMk/>
            <pc:sldMk cId="0" sldId="401"/>
            <ac:spMk id="3" creationId="{00000000-0000-0000-0000-000000000000}"/>
          </ac:spMkLst>
        </pc:spChg>
        <pc:spChg chg="mod">
          <ac:chgData name="Daniel Khashabi" userId="62390808-c838-45e6-be59-d6fd0d208bc8" providerId="ADAL" clId="{19A97A65-FB7E-DC4C-8433-B675572D5E70}" dt="2023-02-22T18:45:37.835" v="10482"/>
          <ac:spMkLst>
            <pc:docMk/>
            <pc:sldMk cId="0" sldId="401"/>
            <ac:spMk id="4" creationId="{00000000-0000-0000-0000-000000000000}"/>
          </ac:spMkLst>
        </pc:spChg>
        <pc:spChg chg="mod">
          <ac:chgData name="Daniel Khashabi" userId="62390808-c838-45e6-be59-d6fd0d208bc8" providerId="ADAL" clId="{19A97A65-FB7E-DC4C-8433-B675572D5E70}" dt="2023-02-22T18:45:37.835" v="10482"/>
          <ac:spMkLst>
            <pc:docMk/>
            <pc:sldMk cId="0" sldId="401"/>
            <ac:spMk id="5" creationId="{00000000-0000-0000-0000-000000000000}"/>
          </ac:spMkLst>
        </pc:spChg>
        <pc:spChg chg="mod">
          <ac:chgData name="Daniel Khashabi" userId="62390808-c838-45e6-be59-d6fd0d208bc8" providerId="ADAL" clId="{19A97A65-FB7E-DC4C-8433-B675572D5E70}" dt="2023-02-22T17:58:30.299" v="9801"/>
          <ac:spMkLst>
            <pc:docMk/>
            <pc:sldMk cId="0" sldId="401"/>
            <ac:spMk id="6" creationId="{00000000-0000-0000-0000-000000000000}"/>
          </ac:spMkLst>
        </pc:spChg>
        <pc:spChg chg="mod">
          <ac:chgData name="Daniel Khashabi" userId="62390808-c838-45e6-be59-d6fd0d208bc8" providerId="ADAL" clId="{19A97A65-FB7E-DC4C-8433-B675572D5E70}" dt="2023-02-22T17:58:30.299" v="9801"/>
          <ac:spMkLst>
            <pc:docMk/>
            <pc:sldMk cId="0" sldId="401"/>
            <ac:spMk id="7" creationId="{00000000-0000-0000-0000-000000000000}"/>
          </ac:spMkLst>
        </pc:spChg>
        <pc:spChg chg="add mod">
          <ac:chgData name="Daniel Khashabi" userId="62390808-c838-45e6-be59-d6fd0d208bc8" providerId="ADAL" clId="{19A97A65-FB7E-DC4C-8433-B675572D5E70}" dt="2023-02-22T16:23:00.503" v="9008"/>
          <ac:spMkLst>
            <pc:docMk/>
            <pc:sldMk cId="0" sldId="401"/>
            <ac:spMk id="8" creationId="{9AE3A45D-1607-34FA-4894-06AD90BABFE6}"/>
          </ac:spMkLst>
        </pc:spChg>
      </pc:sldChg>
      <pc:sldChg chg="addSp modSp add">
        <pc:chgData name="Daniel Khashabi" userId="62390808-c838-45e6-be59-d6fd0d208bc8" providerId="ADAL" clId="{19A97A65-FB7E-DC4C-8433-B675572D5E70}" dt="2023-02-22T18:45:37.835" v="10482"/>
        <pc:sldMkLst>
          <pc:docMk/>
          <pc:sldMk cId="0" sldId="402"/>
        </pc:sldMkLst>
        <pc:spChg chg="mod">
          <ac:chgData name="Daniel Khashabi" userId="62390808-c838-45e6-be59-d6fd0d208bc8" providerId="ADAL" clId="{19A97A65-FB7E-DC4C-8433-B675572D5E70}" dt="2023-02-22T18:45:37.835" v="10482"/>
          <ac:spMkLst>
            <pc:docMk/>
            <pc:sldMk cId="0" sldId="402"/>
            <ac:spMk id="3" creationId="{00000000-0000-0000-0000-000000000000}"/>
          </ac:spMkLst>
        </pc:spChg>
        <pc:spChg chg="mod">
          <ac:chgData name="Daniel Khashabi" userId="62390808-c838-45e6-be59-d6fd0d208bc8" providerId="ADAL" clId="{19A97A65-FB7E-DC4C-8433-B675572D5E70}" dt="2023-02-22T18:45:37.835" v="10482"/>
          <ac:spMkLst>
            <pc:docMk/>
            <pc:sldMk cId="0" sldId="402"/>
            <ac:spMk id="4" creationId="{00000000-0000-0000-0000-000000000000}"/>
          </ac:spMkLst>
        </pc:spChg>
        <pc:spChg chg="mod">
          <ac:chgData name="Daniel Khashabi" userId="62390808-c838-45e6-be59-d6fd0d208bc8" providerId="ADAL" clId="{19A97A65-FB7E-DC4C-8433-B675572D5E70}" dt="2023-02-22T17:58:30.299" v="9801"/>
          <ac:spMkLst>
            <pc:docMk/>
            <pc:sldMk cId="0" sldId="402"/>
            <ac:spMk id="5" creationId="{00000000-0000-0000-0000-000000000000}"/>
          </ac:spMkLst>
        </pc:spChg>
        <pc:spChg chg="add mod">
          <ac:chgData name="Daniel Khashabi" userId="62390808-c838-45e6-be59-d6fd0d208bc8" providerId="ADAL" clId="{19A97A65-FB7E-DC4C-8433-B675572D5E70}" dt="2023-02-22T16:23:04.628" v="9009"/>
          <ac:spMkLst>
            <pc:docMk/>
            <pc:sldMk cId="0" sldId="402"/>
            <ac:spMk id="6" creationId="{D0B98479-F2BF-9319-D0ED-D592CE72F826}"/>
          </ac:spMkLst>
        </pc:spChg>
      </pc:sldChg>
      <pc:sldChg chg="addSp modSp add">
        <pc:chgData name="Daniel Khashabi" userId="62390808-c838-45e6-be59-d6fd0d208bc8" providerId="ADAL" clId="{19A97A65-FB7E-DC4C-8433-B675572D5E70}" dt="2023-02-22T18:45:37.835" v="10482"/>
        <pc:sldMkLst>
          <pc:docMk/>
          <pc:sldMk cId="0" sldId="403"/>
        </pc:sldMkLst>
        <pc:spChg chg="mod">
          <ac:chgData name="Daniel Khashabi" userId="62390808-c838-45e6-be59-d6fd0d208bc8" providerId="ADAL" clId="{19A97A65-FB7E-DC4C-8433-B675572D5E70}" dt="2023-02-22T18:45:37.835" v="10482"/>
          <ac:spMkLst>
            <pc:docMk/>
            <pc:sldMk cId="0" sldId="403"/>
            <ac:spMk id="3" creationId="{00000000-0000-0000-0000-000000000000}"/>
          </ac:spMkLst>
        </pc:spChg>
        <pc:spChg chg="mod">
          <ac:chgData name="Daniel Khashabi" userId="62390808-c838-45e6-be59-d6fd0d208bc8" providerId="ADAL" clId="{19A97A65-FB7E-DC4C-8433-B675572D5E70}" dt="2023-02-22T18:45:37.835" v="10482"/>
          <ac:spMkLst>
            <pc:docMk/>
            <pc:sldMk cId="0" sldId="403"/>
            <ac:spMk id="4" creationId="{00000000-0000-0000-0000-000000000000}"/>
          </ac:spMkLst>
        </pc:spChg>
        <pc:spChg chg="mod">
          <ac:chgData name="Daniel Khashabi" userId="62390808-c838-45e6-be59-d6fd0d208bc8" providerId="ADAL" clId="{19A97A65-FB7E-DC4C-8433-B675572D5E70}" dt="2023-02-22T17:58:30.299" v="9801"/>
          <ac:spMkLst>
            <pc:docMk/>
            <pc:sldMk cId="0" sldId="403"/>
            <ac:spMk id="5" creationId="{00000000-0000-0000-0000-000000000000}"/>
          </ac:spMkLst>
        </pc:spChg>
        <pc:spChg chg="add mod">
          <ac:chgData name="Daniel Khashabi" userId="62390808-c838-45e6-be59-d6fd0d208bc8" providerId="ADAL" clId="{19A97A65-FB7E-DC4C-8433-B675572D5E70}" dt="2023-02-22T16:23:06.110" v="9010"/>
          <ac:spMkLst>
            <pc:docMk/>
            <pc:sldMk cId="0" sldId="403"/>
            <ac:spMk id="6" creationId="{F0000672-4DE4-8973-CE06-47099A54C23C}"/>
          </ac:spMkLst>
        </pc:spChg>
      </pc:sldChg>
      <pc:sldChg chg="addSp modSp add">
        <pc:chgData name="Daniel Khashabi" userId="62390808-c838-45e6-be59-d6fd0d208bc8" providerId="ADAL" clId="{19A97A65-FB7E-DC4C-8433-B675572D5E70}" dt="2023-02-22T18:45:37.835" v="10482"/>
        <pc:sldMkLst>
          <pc:docMk/>
          <pc:sldMk cId="0" sldId="404"/>
        </pc:sldMkLst>
        <pc:spChg chg="mod">
          <ac:chgData name="Daniel Khashabi" userId="62390808-c838-45e6-be59-d6fd0d208bc8" providerId="ADAL" clId="{19A97A65-FB7E-DC4C-8433-B675572D5E70}" dt="2023-02-22T18:45:37.835" v="10482"/>
          <ac:spMkLst>
            <pc:docMk/>
            <pc:sldMk cId="0" sldId="404"/>
            <ac:spMk id="2" creationId="{00000000-0000-0000-0000-000000000000}"/>
          </ac:spMkLst>
        </pc:spChg>
        <pc:spChg chg="mod">
          <ac:chgData name="Daniel Khashabi" userId="62390808-c838-45e6-be59-d6fd0d208bc8" providerId="ADAL" clId="{19A97A65-FB7E-DC4C-8433-B675572D5E70}" dt="2023-02-22T18:45:37.835" v="10482"/>
          <ac:spMkLst>
            <pc:docMk/>
            <pc:sldMk cId="0" sldId="404"/>
            <ac:spMk id="3" creationId="{00000000-0000-0000-0000-000000000000}"/>
          </ac:spMkLst>
        </pc:spChg>
        <pc:spChg chg="mod">
          <ac:chgData name="Daniel Khashabi" userId="62390808-c838-45e6-be59-d6fd0d208bc8" providerId="ADAL" clId="{19A97A65-FB7E-DC4C-8433-B675572D5E70}" dt="2023-02-22T17:58:30.299" v="9801"/>
          <ac:spMkLst>
            <pc:docMk/>
            <pc:sldMk cId="0" sldId="404"/>
            <ac:spMk id="4" creationId="{00000000-0000-0000-0000-000000000000}"/>
          </ac:spMkLst>
        </pc:spChg>
        <pc:spChg chg="mod">
          <ac:chgData name="Daniel Khashabi" userId="62390808-c838-45e6-be59-d6fd0d208bc8" providerId="ADAL" clId="{19A97A65-FB7E-DC4C-8433-B675572D5E70}" dt="2023-02-22T18:45:37.835" v="10482"/>
          <ac:spMkLst>
            <pc:docMk/>
            <pc:sldMk cId="0" sldId="404"/>
            <ac:spMk id="5" creationId="{00000000-0000-0000-0000-000000000000}"/>
          </ac:spMkLst>
        </pc:spChg>
        <pc:spChg chg="mod">
          <ac:chgData name="Daniel Khashabi" userId="62390808-c838-45e6-be59-d6fd0d208bc8" providerId="ADAL" clId="{19A97A65-FB7E-DC4C-8433-B675572D5E70}" dt="2023-02-22T17:58:30.299" v="9801"/>
          <ac:spMkLst>
            <pc:docMk/>
            <pc:sldMk cId="0" sldId="404"/>
            <ac:spMk id="6" creationId="{00000000-0000-0000-0000-000000000000}"/>
          </ac:spMkLst>
        </pc:spChg>
        <pc:spChg chg="add mod">
          <ac:chgData name="Daniel Khashabi" userId="62390808-c838-45e6-be59-d6fd0d208bc8" providerId="ADAL" clId="{19A97A65-FB7E-DC4C-8433-B675572D5E70}" dt="2023-02-22T16:23:07.741" v="9011"/>
          <ac:spMkLst>
            <pc:docMk/>
            <pc:sldMk cId="0" sldId="404"/>
            <ac:spMk id="7" creationId="{79E070E8-CACA-5E83-55C9-A829FD4F7C5C}"/>
          </ac:spMkLst>
        </pc:spChg>
      </pc:sldChg>
      <pc:sldChg chg="modSp add">
        <pc:chgData name="Daniel Khashabi" userId="62390808-c838-45e6-be59-d6fd0d208bc8" providerId="ADAL" clId="{19A97A65-FB7E-DC4C-8433-B675572D5E70}" dt="2023-02-22T18:45:37.835" v="10482"/>
        <pc:sldMkLst>
          <pc:docMk/>
          <pc:sldMk cId="3715294779" sldId="406"/>
        </pc:sldMkLst>
        <pc:spChg chg="mod">
          <ac:chgData name="Daniel Khashabi" userId="62390808-c838-45e6-be59-d6fd0d208bc8" providerId="ADAL" clId="{19A97A65-FB7E-DC4C-8433-B675572D5E70}" dt="2023-02-22T18:45:37.835" v="10482"/>
          <ac:spMkLst>
            <pc:docMk/>
            <pc:sldMk cId="3715294779" sldId="406"/>
            <ac:spMk id="3" creationId="{00000000-0000-0000-0000-000000000000}"/>
          </ac:spMkLst>
        </pc:spChg>
        <pc:spChg chg="mod">
          <ac:chgData name="Daniel Khashabi" userId="62390808-c838-45e6-be59-d6fd0d208bc8" providerId="ADAL" clId="{19A97A65-FB7E-DC4C-8433-B675572D5E70}" dt="2023-02-22T18:45:37.835" v="10482"/>
          <ac:spMkLst>
            <pc:docMk/>
            <pc:sldMk cId="3715294779" sldId="406"/>
            <ac:spMk id="4" creationId="{00000000-0000-0000-0000-000000000000}"/>
          </ac:spMkLst>
        </pc:spChg>
      </pc:sldChg>
      <pc:sldChg chg="add del">
        <pc:chgData name="Daniel Khashabi" userId="62390808-c838-45e6-be59-d6fd0d208bc8" providerId="ADAL" clId="{19A97A65-FB7E-DC4C-8433-B675572D5E70}" dt="2023-02-22T14:55:17.969" v="8246" actId="2696"/>
        <pc:sldMkLst>
          <pc:docMk/>
          <pc:sldMk cId="1171294199" sldId="407"/>
        </pc:sldMkLst>
        <pc:spChg chg="mod">
          <ac:chgData name="Daniel Khashabi" userId="62390808-c838-45e6-be59-d6fd0d208bc8" providerId="ADAL" clId="{19A97A65-FB7E-DC4C-8433-B675572D5E70}" dt="2023-02-22T18:45:37.835" v="10482"/>
          <ac:spMkLst>
            <pc:docMk/>
            <pc:sldMk cId="1171294199" sldId="407"/>
            <ac:spMk id="3"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4" creationId="{00000000-0000-0000-0000-000000000000}"/>
          </ac:spMkLst>
        </pc:spChg>
        <pc:spChg chg="mod">
          <ac:chgData name="Daniel Khashabi" userId="62390808-c838-45e6-be59-d6fd0d208bc8" providerId="ADAL" clId="{19A97A65-FB7E-DC4C-8433-B675572D5E70}" dt="2023-02-22T17:58:30.299" v="9801"/>
          <ac:spMkLst>
            <pc:docMk/>
            <pc:sldMk cId="1171294199" sldId="40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944308952" sldId="407"/>
        </pc:sldMkLst>
      </pc:sldChg>
      <pc:sldChg chg="addSp modSp add">
        <pc:chgData name="Daniel Khashabi" userId="62390808-c838-45e6-be59-d6fd0d208bc8" providerId="ADAL" clId="{19A97A65-FB7E-DC4C-8433-B675572D5E70}" dt="2023-02-22T18:45:37.835" v="10482"/>
        <pc:sldMkLst>
          <pc:docMk/>
          <pc:sldMk cId="0" sldId="408"/>
        </pc:sldMkLst>
        <pc:spChg chg="mod">
          <ac:chgData name="Daniel Khashabi" userId="62390808-c838-45e6-be59-d6fd0d208bc8" providerId="ADAL" clId="{19A97A65-FB7E-DC4C-8433-B675572D5E70}" dt="2023-02-22T18:45:37.835" v="10482"/>
          <ac:spMkLst>
            <pc:docMk/>
            <pc:sldMk cId="0" sldId="408"/>
            <ac:spMk id="3" creationId="{00000000-0000-0000-0000-000000000000}"/>
          </ac:spMkLst>
        </pc:spChg>
        <pc:spChg chg="mod">
          <ac:chgData name="Daniel Khashabi" userId="62390808-c838-45e6-be59-d6fd0d208bc8" providerId="ADAL" clId="{19A97A65-FB7E-DC4C-8433-B675572D5E70}" dt="2023-02-22T18:45:37.835" v="10482"/>
          <ac:spMkLst>
            <pc:docMk/>
            <pc:sldMk cId="0" sldId="408"/>
            <ac:spMk id="4" creationId="{00000000-0000-0000-0000-000000000000}"/>
          </ac:spMkLst>
        </pc:spChg>
        <pc:spChg chg="add mod">
          <ac:chgData name="Daniel Khashabi" userId="62390808-c838-45e6-be59-d6fd0d208bc8" providerId="ADAL" clId="{19A97A65-FB7E-DC4C-8433-B675572D5E70}" dt="2023-02-22T16:23:09.090" v="9012"/>
          <ac:spMkLst>
            <pc:docMk/>
            <pc:sldMk cId="0" sldId="408"/>
            <ac:spMk id="5" creationId="{D655369B-C44B-3FFF-1248-DB9B2213AE12}"/>
          </ac:spMkLst>
        </pc:spChg>
      </pc:sldChg>
      <pc:sldChg chg="addSp modSp add">
        <pc:chgData name="Daniel Khashabi" userId="62390808-c838-45e6-be59-d6fd0d208bc8" providerId="ADAL" clId="{19A97A65-FB7E-DC4C-8433-B675572D5E70}" dt="2023-02-22T18:45:37.835" v="10482"/>
        <pc:sldMkLst>
          <pc:docMk/>
          <pc:sldMk cId="0" sldId="409"/>
        </pc:sldMkLst>
        <pc:spChg chg="mod">
          <ac:chgData name="Daniel Khashabi" userId="62390808-c838-45e6-be59-d6fd0d208bc8" providerId="ADAL" clId="{19A97A65-FB7E-DC4C-8433-B675572D5E70}" dt="2023-02-22T18:45:37.835" v="10482"/>
          <ac:spMkLst>
            <pc:docMk/>
            <pc:sldMk cId="0" sldId="409"/>
            <ac:spMk id="3" creationId="{00000000-0000-0000-0000-000000000000}"/>
          </ac:spMkLst>
        </pc:spChg>
        <pc:spChg chg="mod">
          <ac:chgData name="Daniel Khashabi" userId="62390808-c838-45e6-be59-d6fd0d208bc8" providerId="ADAL" clId="{19A97A65-FB7E-DC4C-8433-B675572D5E70}" dt="2023-02-22T18:45:37.835" v="10482"/>
          <ac:spMkLst>
            <pc:docMk/>
            <pc:sldMk cId="0" sldId="409"/>
            <ac:spMk id="4" creationId="{00000000-0000-0000-0000-000000000000}"/>
          </ac:spMkLst>
        </pc:spChg>
        <pc:spChg chg="add mod">
          <ac:chgData name="Daniel Khashabi" userId="62390808-c838-45e6-be59-d6fd0d208bc8" providerId="ADAL" clId="{19A97A65-FB7E-DC4C-8433-B675572D5E70}" dt="2023-02-22T16:23:10.713" v="9013"/>
          <ac:spMkLst>
            <pc:docMk/>
            <pc:sldMk cId="0" sldId="409"/>
            <ac:spMk id="5" creationId="{69610271-05F3-B8DC-3351-2A49FF9D4A45}"/>
          </ac:spMkLst>
        </pc:spChg>
      </pc:sldChg>
      <pc:sldChg chg="modSp add">
        <pc:chgData name="Daniel Khashabi" userId="62390808-c838-45e6-be59-d6fd0d208bc8" providerId="ADAL" clId="{19A97A65-FB7E-DC4C-8433-B675572D5E70}" dt="2023-02-22T18:45:37.835" v="10482"/>
        <pc:sldMkLst>
          <pc:docMk/>
          <pc:sldMk cId="1163839703" sldId="413"/>
        </pc:sldMkLst>
        <pc:spChg chg="mod">
          <ac:chgData name="Daniel Khashabi" userId="62390808-c838-45e6-be59-d6fd0d208bc8" providerId="ADAL" clId="{19A97A65-FB7E-DC4C-8433-B675572D5E70}" dt="2023-02-22T18:45:37.835" v="10482"/>
          <ac:spMkLst>
            <pc:docMk/>
            <pc:sldMk cId="1163839703" sldId="413"/>
            <ac:spMk id="3" creationId="{00000000-0000-0000-0000-000000000000}"/>
          </ac:spMkLst>
        </pc:spChg>
        <pc:spChg chg="mod">
          <ac:chgData name="Daniel Khashabi" userId="62390808-c838-45e6-be59-d6fd0d208bc8" providerId="ADAL" clId="{19A97A65-FB7E-DC4C-8433-B675572D5E70}" dt="2023-02-22T18:45:37.835" v="10482"/>
          <ac:spMkLst>
            <pc:docMk/>
            <pc:sldMk cId="1163839703" sldId="41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466461788" sldId="414"/>
        </pc:sldMkLst>
        <pc:spChg chg="mod">
          <ac:chgData name="Daniel Khashabi" userId="62390808-c838-45e6-be59-d6fd0d208bc8" providerId="ADAL" clId="{19A97A65-FB7E-DC4C-8433-B675572D5E70}" dt="2023-02-22T18:45:37.835" v="10482"/>
          <ac:spMkLst>
            <pc:docMk/>
            <pc:sldMk cId="466461788" sldId="414"/>
            <ac:spMk id="3" creationId="{00000000-0000-0000-0000-000000000000}"/>
          </ac:spMkLst>
        </pc:spChg>
        <pc:spChg chg="mod">
          <ac:chgData name="Daniel Khashabi" userId="62390808-c838-45e6-be59-d6fd0d208bc8" providerId="ADAL" clId="{19A97A65-FB7E-DC4C-8433-B675572D5E70}" dt="2023-02-22T17:58:30.299" v="9801"/>
          <ac:spMkLst>
            <pc:docMk/>
            <pc:sldMk cId="466461788" sldId="414"/>
            <ac:spMk id="4" creationId="{00000000-0000-0000-0000-000000000000}"/>
          </ac:spMkLst>
        </pc:spChg>
        <pc:spChg chg="mod">
          <ac:chgData name="Daniel Khashabi" userId="62390808-c838-45e6-be59-d6fd0d208bc8" providerId="ADAL" clId="{19A97A65-FB7E-DC4C-8433-B675572D5E70}" dt="2023-02-22T18:45:37.835" v="10482"/>
          <ac:spMkLst>
            <pc:docMk/>
            <pc:sldMk cId="466461788" sldId="414"/>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62313596" sldId="415"/>
        </pc:sldMkLst>
        <pc:spChg chg="mod">
          <ac:chgData name="Daniel Khashabi" userId="62390808-c838-45e6-be59-d6fd0d208bc8" providerId="ADAL" clId="{19A97A65-FB7E-DC4C-8433-B675572D5E70}" dt="2023-02-22T17:58:30.299" v="9801"/>
          <ac:spMkLst>
            <pc:docMk/>
            <pc:sldMk cId="1862313596" sldId="415"/>
            <ac:spMk id="2"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4" creationId="{00000000-0000-0000-0000-000000000000}"/>
          </ac:spMkLst>
        </pc:spChg>
        <pc:spChg chg="mod">
          <ac:chgData name="Daniel Khashabi" userId="62390808-c838-45e6-be59-d6fd0d208bc8" providerId="ADAL" clId="{19A97A65-FB7E-DC4C-8433-B675572D5E70}" dt="2023-02-22T18:45:37.835" v="10482"/>
          <ac:spMkLst>
            <pc:docMk/>
            <pc:sldMk cId="1862313596" sldId="415"/>
            <ac:spMk id="5"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6"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8"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9"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0"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1"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2" creationId="{00000000-0000-0000-0000-000000000000}"/>
          </ac:spMkLst>
        </pc:spChg>
        <pc:spChg chg="mod">
          <ac:chgData name="Daniel Khashabi" userId="62390808-c838-45e6-be59-d6fd0d208bc8" providerId="ADAL" clId="{19A97A65-FB7E-DC4C-8433-B675572D5E70}" dt="2023-02-22T17:58:30.299" v="9801"/>
          <ac:spMkLst>
            <pc:docMk/>
            <pc:sldMk cId="1862313596" sldId="415"/>
            <ac:spMk id="13" creationId="{00000000-0000-0000-0000-000000000000}"/>
          </ac:spMkLst>
        </pc:spChg>
        <pc:spChg chg="mod">
          <ac:chgData name="Daniel Khashabi" userId="62390808-c838-45e6-be59-d6fd0d208bc8" providerId="ADAL" clId="{19A97A65-FB7E-DC4C-8433-B675572D5E70}" dt="2023-02-22T17:58:49.582" v="9803"/>
          <ac:spMkLst>
            <pc:docMk/>
            <pc:sldMk cId="1862313596" sldId="415"/>
            <ac:spMk id="14" creationId="{00000000-0000-0000-0000-000000000000}"/>
          </ac:spMkLst>
        </pc:spChg>
      </pc:sldChg>
      <pc:sldChg chg="modSp add">
        <pc:chgData name="Daniel Khashabi" userId="62390808-c838-45e6-be59-d6fd0d208bc8" providerId="ADAL" clId="{19A97A65-FB7E-DC4C-8433-B675572D5E70}" dt="2023-02-22T18:45:37.835" v="10482"/>
        <pc:sldMkLst>
          <pc:docMk/>
          <pc:sldMk cId="2021523835" sldId="416"/>
        </pc:sldMkLst>
        <pc:spChg chg="mod">
          <ac:chgData name="Daniel Khashabi" userId="62390808-c838-45e6-be59-d6fd0d208bc8" providerId="ADAL" clId="{19A97A65-FB7E-DC4C-8433-B675572D5E70}" dt="2023-02-22T17:58:30.299" v="9801"/>
          <ac:spMkLst>
            <pc:docMk/>
            <pc:sldMk cId="2021523835" sldId="416"/>
            <ac:spMk id="2"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4" creationId="{00000000-0000-0000-0000-000000000000}"/>
          </ac:spMkLst>
        </pc:spChg>
        <pc:spChg chg="mod">
          <ac:chgData name="Daniel Khashabi" userId="62390808-c838-45e6-be59-d6fd0d208bc8" providerId="ADAL" clId="{19A97A65-FB7E-DC4C-8433-B675572D5E70}" dt="2023-02-22T17:58:30.299" v="9801"/>
          <ac:spMkLst>
            <pc:docMk/>
            <pc:sldMk cId="2021523835" sldId="416"/>
            <ac:spMk id="5"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6"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7"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8" creationId="{00000000-0000-0000-0000-000000000000}"/>
          </ac:spMkLst>
        </pc:spChg>
        <pc:spChg chg="mod">
          <ac:chgData name="Daniel Khashabi" userId="62390808-c838-45e6-be59-d6fd0d208bc8" providerId="ADAL" clId="{19A97A65-FB7E-DC4C-8433-B675572D5E70}" dt="2023-02-22T17:58:49.582" v="9803"/>
          <ac:spMkLst>
            <pc:docMk/>
            <pc:sldMk cId="2021523835" sldId="416"/>
            <ac:spMk id="9" creationId="{00000000-0000-0000-0000-000000000000}"/>
          </ac:spMkLst>
        </pc:spChg>
        <pc:spChg chg="mod">
          <ac:chgData name="Daniel Khashabi" userId="62390808-c838-45e6-be59-d6fd0d208bc8" providerId="ADAL" clId="{19A97A65-FB7E-DC4C-8433-B675572D5E70}" dt="2023-02-22T18:45:37.835" v="10482"/>
          <ac:spMkLst>
            <pc:docMk/>
            <pc:sldMk cId="2021523835" sldId="41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4251125786" sldId="417"/>
        </pc:sldMkLst>
        <pc:spChg chg="mod">
          <ac:chgData name="Daniel Khashabi" userId="62390808-c838-45e6-be59-d6fd0d208bc8" providerId="ADAL" clId="{19A97A65-FB7E-DC4C-8433-B675572D5E70}" dt="2023-02-22T18:45:37.835" v="10482"/>
          <ac:spMkLst>
            <pc:docMk/>
            <pc:sldMk cId="4251125786" sldId="417"/>
            <ac:spMk id="3" creationId="{00000000-0000-0000-0000-000000000000}"/>
          </ac:spMkLst>
        </pc:spChg>
        <pc:spChg chg="mod">
          <ac:chgData name="Daniel Khashabi" userId="62390808-c838-45e6-be59-d6fd0d208bc8" providerId="ADAL" clId="{19A97A65-FB7E-DC4C-8433-B675572D5E70}" dt="2023-02-22T17:58:30.299" v="9801"/>
          <ac:spMkLst>
            <pc:docMk/>
            <pc:sldMk cId="4251125786" sldId="417"/>
            <ac:spMk id="4" creationId="{00000000-0000-0000-0000-000000000000}"/>
          </ac:spMkLst>
        </pc:spChg>
        <pc:spChg chg="mod">
          <ac:chgData name="Daniel Khashabi" userId="62390808-c838-45e6-be59-d6fd0d208bc8" providerId="ADAL" clId="{19A97A65-FB7E-DC4C-8433-B675572D5E70}" dt="2023-02-22T18:45:37.835" v="10482"/>
          <ac:spMkLst>
            <pc:docMk/>
            <pc:sldMk cId="4251125786" sldId="41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877808782" sldId="418"/>
        </pc:sldMkLst>
        <pc:spChg chg="mod">
          <ac:chgData name="Daniel Khashabi" userId="62390808-c838-45e6-be59-d6fd0d208bc8" providerId="ADAL" clId="{19A97A65-FB7E-DC4C-8433-B675572D5E70}" dt="2023-02-22T17:58:30.299" v="9801"/>
          <ac:spMkLst>
            <pc:docMk/>
            <pc:sldMk cId="1877808782" sldId="418"/>
            <ac:spMk id="2" creationId="{00000000-0000-0000-0000-000000000000}"/>
          </ac:spMkLst>
        </pc:spChg>
        <pc:spChg chg="mod">
          <ac:chgData name="Daniel Khashabi" userId="62390808-c838-45e6-be59-d6fd0d208bc8" providerId="ADAL" clId="{19A97A65-FB7E-DC4C-8433-B675572D5E70}" dt="2023-02-22T18:45:37.835" v="10482"/>
          <ac:spMkLst>
            <pc:docMk/>
            <pc:sldMk cId="1877808782" sldId="418"/>
            <ac:spMk id="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6"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7"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9"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0"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1"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2"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3"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4" creationId="{00000000-0000-0000-0000-000000000000}"/>
          </ac:spMkLst>
        </pc:spChg>
        <pc:spChg chg="mod">
          <ac:chgData name="Daniel Khashabi" userId="62390808-c838-45e6-be59-d6fd0d208bc8" providerId="ADAL" clId="{19A97A65-FB7E-DC4C-8433-B675572D5E70}" dt="2023-02-22T17:58:30.299" v="9801"/>
          <ac:spMkLst>
            <pc:docMk/>
            <pc:sldMk cId="1877808782" sldId="418"/>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909999821" sldId="419"/>
        </pc:sldMkLst>
        <pc:spChg chg="mod">
          <ac:chgData name="Daniel Khashabi" userId="62390808-c838-45e6-be59-d6fd0d208bc8" providerId="ADAL" clId="{19A97A65-FB7E-DC4C-8433-B675572D5E70}" dt="2023-02-22T17:58:30.299" v="9801"/>
          <ac:spMkLst>
            <pc:docMk/>
            <pc:sldMk cId="3909999821" sldId="419"/>
            <ac:spMk id="2"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4"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5" creationId="{00000000-0000-0000-0000-000000000000}"/>
          </ac:spMkLst>
        </pc:spChg>
        <pc:spChg chg="mod">
          <ac:chgData name="Daniel Khashabi" userId="62390808-c838-45e6-be59-d6fd0d208bc8" providerId="ADAL" clId="{19A97A65-FB7E-DC4C-8433-B675572D5E70}" dt="2023-02-22T18:45:37.835" v="10482"/>
          <ac:spMkLst>
            <pc:docMk/>
            <pc:sldMk cId="3909999821" sldId="419"/>
            <ac:spMk id="6" creationId="{00000000-0000-0000-0000-000000000000}"/>
          </ac:spMkLst>
        </pc:spChg>
        <pc:spChg chg="mod">
          <ac:chgData name="Daniel Khashabi" userId="62390808-c838-45e6-be59-d6fd0d208bc8" providerId="ADAL" clId="{19A97A65-FB7E-DC4C-8433-B675572D5E70}" dt="2023-02-22T17:58:30.299" v="9801"/>
          <ac:spMkLst>
            <pc:docMk/>
            <pc:sldMk cId="3909999821" sldId="419"/>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934992055" sldId="420"/>
        </pc:sldMkLst>
        <pc:spChg chg="mod">
          <ac:chgData name="Daniel Khashabi" userId="62390808-c838-45e6-be59-d6fd0d208bc8" providerId="ADAL" clId="{19A97A65-FB7E-DC4C-8433-B675572D5E70}" dt="2023-02-22T17:58:30.299" v="9801"/>
          <ac:spMkLst>
            <pc:docMk/>
            <pc:sldMk cId="3934992055" sldId="420"/>
            <ac:spMk id="2"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5" creationId="{00000000-0000-0000-0000-000000000000}"/>
          </ac:spMkLst>
        </pc:spChg>
        <pc:spChg chg="mod">
          <ac:chgData name="Daniel Khashabi" userId="62390808-c838-45e6-be59-d6fd0d208bc8" providerId="ADAL" clId="{19A97A65-FB7E-DC4C-8433-B675572D5E70}" dt="2023-02-22T17:58:30.299" v="9801"/>
          <ac:spMkLst>
            <pc:docMk/>
            <pc:sldMk cId="3934992055" sldId="420"/>
            <ac:spMk id="6"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7" creationId="{00000000-0000-0000-0000-000000000000}"/>
          </ac:spMkLst>
        </pc:spChg>
        <pc:spChg chg="mod">
          <ac:chgData name="Daniel Khashabi" userId="62390808-c838-45e6-be59-d6fd0d208bc8" providerId="ADAL" clId="{19A97A65-FB7E-DC4C-8433-B675572D5E70}" dt="2023-02-22T18:45:37.835" v="10482"/>
          <ac:spMkLst>
            <pc:docMk/>
            <pc:sldMk cId="3934992055" sldId="420"/>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4153221700" sldId="421"/>
        </pc:sldMkLst>
        <pc:spChg chg="mod">
          <ac:chgData name="Daniel Khashabi" userId="62390808-c838-45e6-be59-d6fd0d208bc8" providerId="ADAL" clId="{19A97A65-FB7E-DC4C-8433-B675572D5E70}" dt="2023-02-22T18:45:37.835" v="10482"/>
          <ac:spMkLst>
            <pc:docMk/>
            <pc:sldMk cId="4153221700" sldId="421"/>
            <ac:spMk id="3" creationId="{00000000-0000-0000-0000-000000000000}"/>
          </ac:spMkLst>
        </pc:spChg>
        <pc:spChg chg="mod">
          <ac:chgData name="Daniel Khashabi" userId="62390808-c838-45e6-be59-d6fd0d208bc8" providerId="ADAL" clId="{19A97A65-FB7E-DC4C-8433-B675572D5E70}" dt="2023-02-22T18:45:37.835" v="10482"/>
          <ac:spMkLst>
            <pc:docMk/>
            <pc:sldMk cId="4153221700" sldId="421"/>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93237485" sldId="422"/>
        </pc:sldMkLst>
        <pc:spChg chg="mod">
          <ac:chgData name="Daniel Khashabi" userId="62390808-c838-45e6-be59-d6fd0d208bc8" providerId="ADAL" clId="{19A97A65-FB7E-DC4C-8433-B675572D5E70}" dt="2023-02-22T18:45:37.835" v="10482"/>
          <ac:spMkLst>
            <pc:docMk/>
            <pc:sldMk cId="1393237485" sldId="422"/>
            <ac:spMk id="2"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3"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4" creationId="{00000000-0000-0000-0000-000000000000}"/>
          </ac:spMkLst>
        </pc:spChg>
        <pc:spChg chg="mod">
          <ac:chgData name="Daniel Khashabi" userId="62390808-c838-45e6-be59-d6fd0d208bc8" providerId="ADAL" clId="{19A97A65-FB7E-DC4C-8433-B675572D5E70}" dt="2023-02-22T17:58:30.299" v="9801"/>
          <ac:spMkLst>
            <pc:docMk/>
            <pc:sldMk cId="1393237485" sldId="422"/>
            <ac:spMk id="5" creationId="{00000000-0000-0000-0000-000000000000}"/>
          </ac:spMkLst>
        </pc:spChg>
        <pc:spChg chg="mod">
          <ac:chgData name="Daniel Khashabi" userId="62390808-c838-45e6-be59-d6fd0d208bc8" providerId="ADAL" clId="{19A97A65-FB7E-DC4C-8433-B675572D5E70}" dt="2023-02-22T18:45:37.835" v="10482"/>
          <ac:spMkLst>
            <pc:docMk/>
            <pc:sldMk cId="1393237485" sldId="42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127066792" sldId="423"/>
        </pc:sldMkLst>
        <pc:spChg chg="mod">
          <ac:chgData name="Daniel Khashabi" userId="62390808-c838-45e6-be59-d6fd0d208bc8" providerId="ADAL" clId="{19A97A65-FB7E-DC4C-8433-B675572D5E70}" dt="2023-02-22T18:45:37.835" v="10482"/>
          <ac:spMkLst>
            <pc:docMk/>
            <pc:sldMk cId="3127066792" sldId="423"/>
            <ac:spMk id="3"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5"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6"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7"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8" creationId="{00000000-0000-0000-0000-000000000000}"/>
          </ac:spMkLst>
        </pc:spChg>
        <pc:spChg chg="mod">
          <ac:chgData name="Daniel Khashabi" userId="62390808-c838-45e6-be59-d6fd0d208bc8" providerId="ADAL" clId="{19A97A65-FB7E-DC4C-8433-B675572D5E70}" dt="2023-02-22T18:45:37.835" v="10482"/>
          <ac:spMkLst>
            <pc:docMk/>
            <pc:sldMk cId="3127066792" sldId="423"/>
            <ac:spMk id="9" creationId="{00000000-0000-0000-0000-000000000000}"/>
          </ac:spMkLst>
        </pc:spChg>
        <pc:spChg chg="mod">
          <ac:chgData name="Daniel Khashabi" userId="62390808-c838-45e6-be59-d6fd0d208bc8" providerId="ADAL" clId="{19A97A65-FB7E-DC4C-8433-B675572D5E70}" dt="2023-02-22T17:58:30.299" v="9801"/>
          <ac:spMkLst>
            <pc:docMk/>
            <pc:sldMk cId="3127066792" sldId="423"/>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192268383" sldId="424"/>
        </pc:sldMkLst>
        <pc:spChg chg="mod">
          <ac:chgData name="Daniel Khashabi" userId="62390808-c838-45e6-be59-d6fd0d208bc8" providerId="ADAL" clId="{19A97A65-FB7E-DC4C-8433-B675572D5E70}" dt="2023-02-22T18:45:37.835" v="10482"/>
          <ac:spMkLst>
            <pc:docMk/>
            <pc:sldMk cId="1192268383" sldId="424"/>
            <ac:spMk id="2"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3"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4"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5"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6" creationId="{00000000-0000-0000-0000-000000000000}"/>
          </ac:spMkLst>
        </pc:spChg>
        <pc:spChg chg="mod">
          <ac:chgData name="Daniel Khashabi" userId="62390808-c838-45e6-be59-d6fd0d208bc8" providerId="ADAL" clId="{19A97A65-FB7E-DC4C-8433-B675572D5E70}" dt="2023-02-22T18:45:37.835" v="10482"/>
          <ac:spMkLst>
            <pc:docMk/>
            <pc:sldMk cId="1192268383" sldId="424"/>
            <ac:spMk id="7" creationId="{00000000-0000-0000-0000-000000000000}"/>
          </ac:spMkLst>
        </pc:spChg>
        <pc:spChg chg="mod">
          <ac:chgData name="Daniel Khashabi" userId="62390808-c838-45e6-be59-d6fd0d208bc8" providerId="ADAL" clId="{19A97A65-FB7E-DC4C-8433-B675572D5E70}" dt="2023-02-22T17:58:30.299" v="9801"/>
          <ac:spMkLst>
            <pc:docMk/>
            <pc:sldMk cId="1192268383" sldId="424"/>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183154668" sldId="425"/>
        </pc:sldMkLst>
        <pc:spChg chg="mod">
          <ac:chgData name="Daniel Khashabi" userId="62390808-c838-45e6-be59-d6fd0d208bc8" providerId="ADAL" clId="{19A97A65-FB7E-DC4C-8433-B675572D5E70}" dt="2023-02-22T18:45:37.835" v="10482"/>
          <ac:spMkLst>
            <pc:docMk/>
            <pc:sldMk cId="3183154668" sldId="425"/>
            <ac:spMk id="3" creationId="{00000000-0000-0000-0000-000000000000}"/>
          </ac:spMkLst>
        </pc:spChg>
        <pc:spChg chg="mod">
          <ac:chgData name="Daniel Khashabi" userId="62390808-c838-45e6-be59-d6fd0d208bc8" providerId="ADAL" clId="{19A97A65-FB7E-DC4C-8433-B675572D5E70}" dt="2023-02-22T18:45:37.835" v="10482"/>
          <ac:spMkLst>
            <pc:docMk/>
            <pc:sldMk cId="3183154668" sldId="425"/>
            <ac:spMk id="4" creationId="{00000000-0000-0000-0000-000000000000}"/>
          </ac:spMkLst>
        </pc:spChg>
        <pc:spChg chg="mod">
          <ac:chgData name="Daniel Khashabi" userId="62390808-c838-45e6-be59-d6fd0d208bc8" providerId="ADAL" clId="{19A97A65-FB7E-DC4C-8433-B675572D5E70}" dt="2023-02-22T17:58:30.299" v="9801"/>
          <ac:spMkLst>
            <pc:docMk/>
            <pc:sldMk cId="3183154668" sldId="425"/>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9585014" sldId="426"/>
        </pc:sldMkLst>
        <pc:spChg chg="mod">
          <ac:chgData name="Daniel Khashabi" userId="62390808-c838-45e6-be59-d6fd0d208bc8" providerId="ADAL" clId="{19A97A65-FB7E-DC4C-8433-B675572D5E70}" dt="2023-02-22T17:58:30.299" v="9801"/>
          <ac:spMkLst>
            <pc:docMk/>
            <pc:sldMk cId="9585014" sldId="426"/>
            <ac:spMk id="3"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4"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5"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6"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7"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8"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9" creationId="{00000000-0000-0000-0000-000000000000}"/>
          </ac:spMkLst>
        </pc:spChg>
        <pc:spChg chg="mod">
          <ac:chgData name="Daniel Khashabi" userId="62390808-c838-45e6-be59-d6fd0d208bc8" providerId="ADAL" clId="{19A97A65-FB7E-DC4C-8433-B675572D5E70}" dt="2023-02-22T18:45:37.835" v="10482"/>
          <ac:spMkLst>
            <pc:docMk/>
            <pc:sldMk cId="9585014" sldId="426"/>
            <ac:spMk id="10" creationId="{00000000-0000-0000-0000-000000000000}"/>
          </ac:spMkLst>
        </pc:spChg>
        <pc:spChg chg="mod">
          <ac:chgData name="Daniel Khashabi" userId="62390808-c838-45e6-be59-d6fd0d208bc8" providerId="ADAL" clId="{19A97A65-FB7E-DC4C-8433-B675572D5E70}" dt="2023-02-22T17:58:30.299" v="9801"/>
          <ac:spMkLst>
            <pc:docMk/>
            <pc:sldMk cId="9585014" sldId="426"/>
            <ac:spMk id="11" creationId="{00000000-0000-0000-0000-000000000000}"/>
          </ac:spMkLst>
        </pc:spChg>
      </pc:sldChg>
      <pc:sldChg chg="modSp add">
        <pc:chgData name="Daniel Khashabi" userId="62390808-c838-45e6-be59-d6fd0d208bc8" providerId="ADAL" clId="{19A97A65-FB7E-DC4C-8433-B675572D5E70}" dt="2023-02-22T18:45:37.835" v="10482"/>
        <pc:sldMkLst>
          <pc:docMk/>
          <pc:sldMk cId="715006864" sldId="427"/>
        </pc:sldMkLst>
        <pc:spChg chg="mod">
          <ac:chgData name="Daniel Khashabi" userId="62390808-c838-45e6-be59-d6fd0d208bc8" providerId="ADAL" clId="{19A97A65-FB7E-DC4C-8433-B675572D5E70}" dt="2023-02-22T17:58:30.299" v="9801"/>
          <ac:spMkLst>
            <pc:docMk/>
            <pc:sldMk cId="715006864" sldId="427"/>
            <ac:spMk id="2"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3" creationId="{00000000-0000-0000-0000-000000000000}"/>
          </ac:spMkLst>
        </pc:spChg>
        <pc:spChg chg="mod">
          <ac:chgData name="Daniel Khashabi" userId="62390808-c838-45e6-be59-d6fd0d208bc8" providerId="ADAL" clId="{19A97A65-FB7E-DC4C-8433-B675572D5E70}" dt="2023-02-22T18:45:37.835" v="10482"/>
          <ac:spMkLst>
            <pc:docMk/>
            <pc:sldMk cId="715006864" sldId="427"/>
            <ac:spMk id="4" creationId="{00000000-0000-0000-0000-000000000000}"/>
          </ac:spMkLst>
        </pc:spChg>
        <pc:spChg chg="mod">
          <ac:chgData name="Daniel Khashabi" userId="62390808-c838-45e6-be59-d6fd0d208bc8" providerId="ADAL" clId="{19A97A65-FB7E-DC4C-8433-B675572D5E70}" dt="2023-02-22T17:58:30.299" v="9801"/>
          <ac:spMkLst>
            <pc:docMk/>
            <pc:sldMk cId="715006864" sldId="427"/>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429493054" sldId="428"/>
        </pc:sldMkLst>
        <pc:spChg chg="mod">
          <ac:chgData name="Daniel Khashabi" userId="62390808-c838-45e6-be59-d6fd0d208bc8" providerId="ADAL" clId="{19A97A65-FB7E-DC4C-8433-B675572D5E70}" dt="2023-02-22T18:45:37.835" v="10482"/>
          <ac:spMkLst>
            <pc:docMk/>
            <pc:sldMk cId="3429493054" sldId="428"/>
            <ac:spMk id="2"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3"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4"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5" creationId="{00000000-0000-0000-0000-000000000000}"/>
          </ac:spMkLst>
        </pc:spChg>
        <pc:spChg chg="mod">
          <ac:chgData name="Daniel Khashabi" userId="62390808-c838-45e6-be59-d6fd0d208bc8" providerId="ADAL" clId="{19A97A65-FB7E-DC4C-8433-B675572D5E70}" dt="2023-02-22T18:45:37.835" v="10482"/>
          <ac:spMkLst>
            <pc:docMk/>
            <pc:sldMk cId="3429493054" sldId="428"/>
            <ac:spMk id="6"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7" creationId="{00000000-0000-0000-0000-000000000000}"/>
          </ac:spMkLst>
        </pc:spChg>
        <pc:spChg chg="mod">
          <ac:chgData name="Daniel Khashabi" userId="62390808-c838-45e6-be59-d6fd0d208bc8" providerId="ADAL" clId="{19A97A65-FB7E-DC4C-8433-B675572D5E70}" dt="2023-02-22T17:58:30.299" v="9801"/>
          <ac:spMkLst>
            <pc:docMk/>
            <pc:sldMk cId="3429493054" sldId="428"/>
            <ac:spMk id="8" creationId="{00000000-0000-0000-0000-000000000000}"/>
          </ac:spMkLst>
        </pc:spChg>
      </pc:sldChg>
      <pc:sldChg chg="modSp add">
        <pc:chgData name="Daniel Khashabi" userId="62390808-c838-45e6-be59-d6fd0d208bc8" providerId="ADAL" clId="{19A97A65-FB7E-DC4C-8433-B675572D5E70}" dt="2023-02-22T18:45:37.835" v="10482"/>
        <pc:sldMkLst>
          <pc:docMk/>
          <pc:sldMk cId="3012575585" sldId="429"/>
        </pc:sldMkLst>
        <pc:spChg chg="mod">
          <ac:chgData name="Daniel Khashabi" userId="62390808-c838-45e6-be59-d6fd0d208bc8" providerId="ADAL" clId="{19A97A65-FB7E-DC4C-8433-B675572D5E70}" dt="2023-02-22T18:45:37.835" v="10482"/>
          <ac:spMkLst>
            <pc:docMk/>
            <pc:sldMk cId="3012575585" sldId="429"/>
            <ac:spMk id="3" creationId="{00000000-0000-0000-0000-000000000000}"/>
          </ac:spMkLst>
        </pc:spChg>
        <pc:spChg chg="mod">
          <ac:chgData name="Daniel Khashabi" userId="62390808-c838-45e6-be59-d6fd0d208bc8" providerId="ADAL" clId="{19A97A65-FB7E-DC4C-8433-B675572D5E70}" dt="2023-02-22T18:45:37.835" v="10482"/>
          <ac:spMkLst>
            <pc:docMk/>
            <pc:sldMk cId="3012575585" sldId="429"/>
            <ac:spMk id="4" creationId="{00000000-0000-0000-0000-000000000000}"/>
          </ac:spMkLst>
        </pc:spChg>
        <pc:spChg chg="mod">
          <ac:chgData name="Daniel Khashabi" userId="62390808-c838-45e6-be59-d6fd0d208bc8" providerId="ADAL" clId="{19A97A65-FB7E-DC4C-8433-B675572D5E70}" dt="2023-02-22T17:58:30.299" v="9801"/>
          <ac:spMkLst>
            <pc:docMk/>
            <pc:sldMk cId="3012575585" sldId="429"/>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200902196" sldId="430"/>
        </pc:sldMkLst>
        <pc:spChg chg="mod">
          <ac:chgData name="Daniel Khashabi" userId="62390808-c838-45e6-be59-d6fd0d208bc8" providerId="ADAL" clId="{19A97A65-FB7E-DC4C-8433-B675572D5E70}" dt="2023-02-22T18:45:37.835" v="10482"/>
          <ac:spMkLst>
            <pc:docMk/>
            <pc:sldMk cId="4200902196" sldId="430"/>
            <ac:spMk id="3"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4" creationId="{00000000-0000-0000-0000-000000000000}"/>
          </ac:spMkLst>
        </pc:spChg>
        <pc:spChg chg="mod">
          <ac:chgData name="Daniel Khashabi" userId="62390808-c838-45e6-be59-d6fd0d208bc8" providerId="ADAL" clId="{19A97A65-FB7E-DC4C-8433-B675572D5E70}" dt="2023-02-22T18:45:37.835" v="10482"/>
          <ac:spMkLst>
            <pc:docMk/>
            <pc:sldMk cId="4200902196" sldId="430"/>
            <ac:spMk id="5" creationId="{00000000-0000-0000-0000-000000000000}"/>
          </ac:spMkLst>
        </pc:spChg>
        <pc:spChg chg="mod">
          <ac:chgData name="Daniel Khashabi" userId="62390808-c838-45e6-be59-d6fd0d208bc8" providerId="ADAL" clId="{19A97A65-FB7E-DC4C-8433-B675572D5E70}" dt="2023-02-22T17:58:30.299" v="9801"/>
          <ac:spMkLst>
            <pc:docMk/>
            <pc:sldMk cId="4200902196" sldId="430"/>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4302400" sldId="431"/>
        </pc:sldMkLst>
        <pc:spChg chg="mod">
          <ac:chgData name="Daniel Khashabi" userId="62390808-c838-45e6-be59-d6fd0d208bc8" providerId="ADAL" clId="{19A97A65-FB7E-DC4C-8433-B675572D5E70}" dt="2023-02-22T18:45:37.835" v="10482"/>
          <ac:spMkLst>
            <pc:docMk/>
            <pc:sldMk cId="424302400" sldId="431"/>
            <ac:spMk id="3"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4"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5" creationId="{00000000-0000-0000-0000-000000000000}"/>
          </ac:spMkLst>
        </pc:spChg>
        <pc:spChg chg="mod">
          <ac:chgData name="Daniel Khashabi" userId="62390808-c838-45e6-be59-d6fd0d208bc8" providerId="ADAL" clId="{19A97A65-FB7E-DC4C-8433-B675572D5E70}" dt="2023-02-22T18:45:37.835" v="10482"/>
          <ac:spMkLst>
            <pc:docMk/>
            <pc:sldMk cId="424302400" sldId="431"/>
            <ac:spMk id="6" creationId="{00000000-0000-0000-0000-000000000000}"/>
          </ac:spMkLst>
        </pc:spChg>
        <pc:spChg chg="mod">
          <ac:chgData name="Daniel Khashabi" userId="62390808-c838-45e6-be59-d6fd0d208bc8" providerId="ADAL" clId="{19A97A65-FB7E-DC4C-8433-B675572D5E70}" dt="2023-02-22T17:58:30.299" v="9801"/>
          <ac:spMkLst>
            <pc:docMk/>
            <pc:sldMk cId="424302400" sldId="431"/>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3393196588" sldId="432"/>
        </pc:sldMkLst>
        <pc:spChg chg="mod">
          <ac:chgData name="Daniel Khashabi" userId="62390808-c838-45e6-be59-d6fd0d208bc8" providerId="ADAL" clId="{19A97A65-FB7E-DC4C-8433-B675572D5E70}" dt="2023-02-22T18:45:37.835" v="10482"/>
          <ac:spMkLst>
            <pc:docMk/>
            <pc:sldMk cId="3393196588" sldId="432"/>
            <ac:spMk id="2"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3" creationId="{00000000-0000-0000-0000-000000000000}"/>
          </ac:spMkLst>
        </pc:spChg>
        <pc:spChg chg="mod">
          <ac:chgData name="Daniel Khashabi" userId="62390808-c838-45e6-be59-d6fd0d208bc8" providerId="ADAL" clId="{19A97A65-FB7E-DC4C-8433-B675572D5E70}" dt="2023-02-22T18:45:37.835" v="10482"/>
          <ac:spMkLst>
            <pc:docMk/>
            <pc:sldMk cId="3393196588" sldId="432"/>
            <ac:spMk id="4" creationId="{00000000-0000-0000-0000-000000000000}"/>
          </ac:spMkLst>
        </pc:spChg>
        <pc:spChg chg="mod">
          <ac:chgData name="Daniel Khashabi" userId="62390808-c838-45e6-be59-d6fd0d208bc8" providerId="ADAL" clId="{19A97A65-FB7E-DC4C-8433-B675572D5E70}" dt="2023-02-22T17:58:30.299" v="9801"/>
          <ac:spMkLst>
            <pc:docMk/>
            <pc:sldMk cId="3393196588" sldId="432"/>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164824307" sldId="433"/>
        </pc:sldMkLst>
        <pc:spChg chg="mod">
          <ac:chgData name="Daniel Khashabi" userId="62390808-c838-45e6-be59-d6fd0d208bc8" providerId="ADAL" clId="{19A97A65-FB7E-DC4C-8433-B675572D5E70}" dt="2023-02-22T17:58:30.299" v="9801"/>
          <ac:spMkLst>
            <pc:docMk/>
            <pc:sldMk cId="4164824307" sldId="433"/>
            <ac:spMk id="2" creationId="{00000000-0000-0000-0000-000000000000}"/>
          </ac:spMkLst>
        </pc:spChg>
        <pc:spChg chg="mod">
          <ac:chgData name="Daniel Khashabi" userId="62390808-c838-45e6-be59-d6fd0d208bc8" providerId="ADAL" clId="{19A97A65-FB7E-DC4C-8433-B675572D5E70}" dt="2023-02-22T18:45:37.835" v="10482"/>
          <ac:spMkLst>
            <pc:docMk/>
            <pc:sldMk cId="4164824307" sldId="433"/>
            <ac:spMk id="3" creationId="{00000000-0000-0000-0000-000000000000}"/>
          </ac:spMkLst>
        </pc:spChg>
        <pc:spChg chg="mod">
          <ac:chgData name="Daniel Khashabi" userId="62390808-c838-45e6-be59-d6fd0d208bc8" providerId="ADAL" clId="{19A97A65-FB7E-DC4C-8433-B675572D5E70}" dt="2023-02-22T17:58:30.299" v="9801"/>
          <ac:spMkLst>
            <pc:docMk/>
            <pc:sldMk cId="4164824307" sldId="43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629697123" sldId="434"/>
        </pc:sldMkLst>
        <pc:spChg chg="mod">
          <ac:chgData name="Daniel Khashabi" userId="62390808-c838-45e6-be59-d6fd0d208bc8" providerId="ADAL" clId="{19A97A65-FB7E-DC4C-8433-B675572D5E70}" dt="2023-02-22T18:45:37.835" v="10482"/>
          <ac:spMkLst>
            <pc:docMk/>
            <pc:sldMk cId="2629697123" sldId="434"/>
            <ac:spMk id="3"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5"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6" creationId="{00000000-0000-0000-0000-000000000000}"/>
          </ac:spMkLst>
        </pc:spChg>
        <pc:spChg chg="mod">
          <ac:chgData name="Daniel Khashabi" userId="62390808-c838-45e6-be59-d6fd0d208bc8" providerId="ADAL" clId="{19A97A65-FB7E-DC4C-8433-B675572D5E70}" dt="2023-02-22T18:45:37.835" v="10482"/>
          <ac:spMkLst>
            <pc:docMk/>
            <pc:sldMk cId="2629697123" sldId="434"/>
            <ac:spMk id="7" creationId="{00000000-0000-0000-0000-000000000000}"/>
          </ac:spMkLst>
        </pc:spChg>
        <pc:spChg chg="mod">
          <ac:chgData name="Daniel Khashabi" userId="62390808-c838-45e6-be59-d6fd0d208bc8" providerId="ADAL" clId="{19A97A65-FB7E-DC4C-8433-B675572D5E70}" dt="2023-02-22T17:58:30.299" v="9801"/>
          <ac:spMkLst>
            <pc:docMk/>
            <pc:sldMk cId="2629697123" sldId="434"/>
            <ac:spMk id="8" creationId="{00000000-0000-0000-0000-000000000000}"/>
          </ac:spMkLst>
        </pc:spChg>
        <pc:graphicFrameChg chg="mod">
          <ac:chgData name="Daniel Khashabi" userId="62390808-c838-45e6-be59-d6fd0d208bc8" providerId="ADAL" clId="{19A97A65-FB7E-DC4C-8433-B675572D5E70}" dt="2023-02-22T17:58:30.299" v="9801"/>
          <ac:graphicFrameMkLst>
            <pc:docMk/>
            <pc:sldMk cId="2629697123" sldId="434"/>
            <ac:graphicFrameMk id="4" creationId="{00000000-0000-0000-0000-000000000000}"/>
          </ac:graphicFrameMkLst>
        </pc:graphicFrameChg>
      </pc:sldChg>
      <pc:sldChg chg="modSp add">
        <pc:chgData name="Daniel Khashabi" userId="62390808-c838-45e6-be59-d6fd0d208bc8" providerId="ADAL" clId="{19A97A65-FB7E-DC4C-8433-B675572D5E70}" dt="2023-02-22T18:45:37.835" v="10482"/>
        <pc:sldMkLst>
          <pc:docMk/>
          <pc:sldMk cId="3138932486" sldId="435"/>
        </pc:sldMkLst>
        <pc:spChg chg="mod">
          <ac:chgData name="Daniel Khashabi" userId="62390808-c838-45e6-be59-d6fd0d208bc8" providerId="ADAL" clId="{19A97A65-FB7E-DC4C-8433-B675572D5E70}" dt="2023-02-22T18:45:37.835" v="10482"/>
          <ac:spMkLst>
            <pc:docMk/>
            <pc:sldMk cId="3138932486" sldId="435"/>
            <ac:spMk id="3"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4" creationId="{00000000-0000-0000-0000-000000000000}"/>
          </ac:spMkLst>
        </pc:spChg>
        <pc:spChg chg="mod">
          <ac:chgData name="Daniel Khashabi" userId="62390808-c838-45e6-be59-d6fd0d208bc8" providerId="ADAL" clId="{19A97A65-FB7E-DC4C-8433-B675572D5E70}" dt="2023-02-22T17:58:30.299" v="9801"/>
          <ac:spMkLst>
            <pc:docMk/>
            <pc:sldMk cId="3138932486" sldId="435"/>
            <ac:spMk id="5" creationId="{00000000-0000-0000-0000-000000000000}"/>
          </ac:spMkLst>
        </pc:spChg>
        <pc:spChg chg="mod">
          <ac:chgData name="Daniel Khashabi" userId="62390808-c838-45e6-be59-d6fd0d208bc8" providerId="ADAL" clId="{19A97A65-FB7E-DC4C-8433-B675572D5E70}" dt="2023-02-22T18:45:37.835" v="10482"/>
          <ac:spMkLst>
            <pc:docMk/>
            <pc:sldMk cId="3138932486" sldId="435"/>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54806254" sldId="436"/>
        </pc:sldMkLst>
        <pc:spChg chg="mod">
          <ac:chgData name="Daniel Khashabi" userId="62390808-c838-45e6-be59-d6fd0d208bc8" providerId="ADAL" clId="{19A97A65-FB7E-DC4C-8433-B675572D5E70}" dt="2023-02-22T18:45:37.835" v="10482"/>
          <ac:spMkLst>
            <pc:docMk/>
            <pc:sldMk cId="2954806254" sldId="436"/>
            <ac:spMk id="3" creationId="{00000000-0000-0000-0000-000000000000}"/>
          </ac:spMkLst>
        </pc:spChg>
        <pc:spChg chg="mod">
          <ac:chgData name="Daniel Khashabi" userId="62390808-c838-45e6-be59-d6fd0d208bc8" providerId="ADAL" clId="{19A97A65-FB7E-DC4C-8433-B675572D5E70}" dt="2023-02-22T18:45:37.835" v="10482"/>
          <ac:spMkLst>
            <pc:docMk/>
            <pc:sldMk cId="2954806254" sldId="436"/>
            <ac:spMk id="4"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724591855" sldId="437"/>
        </pc:sldMkLst>
        <pc:spChg chg="mod">
          <ac:chgData name="Daniel Khashabi" userId="62390808-c838-45e6-be59-d6fd0d208bc8" providerId="ADAL" clId="{19A97A65-FB7E-DC4C-8433-B675572D5E70}" dt="2023-02-22T18:45:37.835" v="10482"/>
          <ac:spMkLst>
            <pc:docMk/>
            <pc:sldMk cId="1724591855" sldId="437"/>
            <ac:spMk id="3"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4" creationId="{00000000-0000-0000-0000-000000000000}"/>
          </ac:spMkLst>
        </pc:spChg>
        <pc:spChg chg="mod">
          <ac:chgData name="Daniel Khashabi" userId="62390808-c838-45e6-be59-d6fd0d208bc8" providerId="ADAL" clId="{19A97A65-FB7E-DC4C-8433-B675572D5E70}" dt="2023-02-22T18:45:37.835" v="10482"/>
          <ac:spMkLst>
            <pc:docMk/>
            <pc:sldMk cId="1724591855" sldId="437"/>
            <ac:spMk id="5" creationId="{00000000-0000-0000-0000-000000000000}"/>
          </ac:spMkLst>
        </pc:spChg>
        <pc:spChg chg="mod">
          <ac:chgData name="Daniel Khashabi" userId="62390808-c838-45e6-be59-d6fd0d208bc8" providerId="ADAL" clId="{19A97A65-FB7E-DC4C-8433-B675572D5E70}" dt="2023-02-22T17:58:30.299" v="9801"/>
          <ac:spMkLst>
            <pc:docMk/>
            <pc:sldMk cId="1724591855" sldId="43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85827902" sldId="438"/>
        </pc:sldMkLst>
        <pc:spChg chg="mod">
          <ac:chgData name="Daniel Khashabi" userId="62390808-c838-45e6-be59-d6fd0d208bc8" providerId="ADAL" clId="{19A97A65-FB7E-DC4C-8433-B675572D5E70}" dt="2023-02-22T17:58:30.299" v="9801"/>
          <ac:spMkLst>
            <pc:docMk/>
            <pc:sldMk cId="285827902" sldId="438"/>
            <ac:spMk id="3" creationId="{00000000-0000-0000-0000-000000000000}"/>
          </ac:spMkLst>
        </pc:spChg>
        <pc:spChg chg="mod">
          <ac:chgData name="Daniel Khashabi" userId="62390808-c838-45e6-be59-d6fd0d208bc8" providerId="ADAL" clId="{19A97A65-FB7E-DC4C-8433-B675572D5E70}" dt="2023-02-22T18:45:37.835" v="10482"/>
          <ac:spMkLst>
            <pc:docMk/>
            <pc:sldMk cId="285827902" sldId="438"/>
            <ac:spMk id="4" creationId="{00000000-0000-0000-0000-000000000000}"/>
          </ac:spMkLst>
        </pc:spChg>
        <pc:spChg chg="mod">
          <ac:chgData name="Daniel Khashabi" userId="62390808-c838-45e6-be59-d6fd0d208bc8" providerId="ADAL" clId="{19A97A65-FB7E-DC4C-8433-B675572D5E70}" dt="2023-02-22T17:58:30.299" v="9801"/>
          <ac:spMkLst>
            <pc:docMk/>
            <pc:sldMk cId="285827902" sldId="43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510843877" sldId="439"/>
        </pc:sldMkLst>
        <pc:spChg chg="mod">
          <ac:chgData name="Daniel Khashabi" userId="62390808-c838-45e6-be59-d6fd0d208bc8" providerId="ADAL" clId="{19A97A65-FB7E-DC4C-8433-B675572D5E70}" dt="2023-02-22T17:58:30.299" v="9801"/>
          <ac:spMkLst>
            <pc:docMk/>
            <pc:sldMk cId="510843877" sldId="439"/>
            <ac:spMk id="3"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4" creationId="{00000000-0000-0000-0000-000000000000}"/>
          </ac:spMkLst>
        </pc:spChg>
        <pc:spChg chg="mod">
          <ac:chgData name="Daniel Khashabi" userId="62390808-c838-45e6-be59-d6fd0d208bc8" providerId="ADAL" clId="{19A97A65-FB7E-DC4C-8433-B675572D5E70}" dt="2023-02-22T18:45:37.835" v="10482"/>
          <ac:spMkLst>
            <pc:docMk/>
            <pc:sldMk cId="510843877" sldId="439"/>
            <ac:spMk id="5" creationId="{00000000-0000-0000-0000-000000000000}"/>
          </ac:spMkLst>
        </pc:spChg>
        <pc:spChg chg="mod">
          <ac:chgData name="Daniel Khashabi" userId="62390808-c838-45e6-be59-d6fd0d208bc8" providerId="ADAL" clId="{19A97A65-FB7E-DC4C-8433-B675572D5E70}" dt="2023-02-22T17:58:30.299" v="9801"/>
          <ac:spMkLst>
            <pc:docMk/>
            <pc:sldMk cId="510843877" sldId="43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930605228" sldId="440"/>
        </pc:sldMkLst>
        <pc:spChg chg="mod">
          <ac:chgData name="Daniel Khashabi" userId="62390808-c838-45e6-be59-d6fd0d208bc8" providerId="ADAL" clId="{19A97A65-FB7E-DC4C-8433-B675572D5E70}" dt="2023-02-22T17:58:30.299" v="9801"/>
          <ac:spMkLst>
            <pc:docMk/>
            <pc:sldMk cId="1930605228" sldId="440"/>
            <ac:spMk id="3"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4" creationId="{00000000-0000-0000-0000-000000000000}"/>
          </ac:spMkLst>
        </pc:spChg>
        <pc:spChg chg="mod">
          <ac:chgData name="Daniel Khashabi" userId="62390808-c838-45e6-be59-d6fd0d208bc8" providerId="ADAL" clId="{19A97A65-FB7E-DC4C-8433-B675572D5E70}" dt="2023-02-22T18:45:37.835" v="10482"/>
          <ac:spMkLst>
            <pc:docMk/>
            <pc:sldMk cId="1930605228" sldId="440"/>
            <ac:spMk id="5" creationId="{00000000-0000-0000-0000-000000000000}"/>
          </ac:spMkLst>
        </pc:spChg>
        <pc:spChg chg="mod">
          <ac:chgData name="Daniel Khashabi" userId="62390808-c838-45e6-be59-d6fd0d208bc8" providerId="ADAL" clId="{19A97A65-FB7E-DC4C-8433-B675572D5E70}" dt="2023-02-22T17:58:30.299" v="9801"/>
          <ac:spMkLst>
            <pc:docMk/>
            <pc:sldMk cId="1930605228" sldId="44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040666605" sldId="441"/>
        </pc:sldMkLst>
        <pc:spChg chg="mod">
          <ac:chgData name="Daniel Khashabi" userId="62390808-c838-45e6-be59-d6fd0d208bc8" providerId="ADAL" clId="{19A97A65-FB7E-DC4C-8433-B675572D5E70}" dt="2023-02-22T18:45:37.835" v="10482"/>
          <ac:spMkLst>
            <pc:docMk/>
            <pc:sldMk cId="3040666605" sldId="441"/>
            <ac:spMk id="3" creationId="{00000000-0000-0000-0000-000000000000}"/>
          </ac:spMkLst>
        </pc:spChg>
        <pc:spChg chg="mod">
          <ac:chgData name="Daniel Khashabi" userId="62390808-c838-45e6-be59-d6fd0d208bc8" providerId="ADAL" clId="{19A97A65-FB7E-DC4C-8433-B675572D5E70}" dt="2023-02-22T17:58:30.299" v="9801"/>
          <ac:spMkLst>
            <pc:docMk/>
            <pc:sldMk cId="3040666605" sldId="441"/>
            <ac:spMk id="4" creationId="{00000000-0000-0000-0000-000000000000}"/>
          </ac:spMkLst>
        </pc:spChg>
        <pc:spChg chg="mod">
          <ac:chgData name="Daniel Khashabi" userId="62390808-c838-45e6-be59-d6fd0d208bc8" providerId="ADAL" clId="{19A97A65-FB7E-DC4C-8433-B675572D5E70}" dt="2023-02-22T18:45:37.835" v="10482"/>
          <ac:spMkLst>
            <pc:docMk/>
            <pc:sldMk cId="3040666605" sldId="44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742849847" sldId="442"/>
        </pc:sldMkLst>
        <pc:spChg chg="mod">
          <ac:chgData name="Daniel Khashabi" userId="62390808-c838-45e6-be59-d6fd0d208bc8" providerId="ADAL" clId="{19A97A65-FB7E-DC4C-8433-B675572D5E70}" dt="2023-02-22T17:58:30.299" v="9801"/>
          <ac:spMkLst>
            <pc:docMk/>
            <pc:sldMk cId="1742849847" sldId="442"/>
            <ac:spMk id="3"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4"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6"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7" creationId="{00000000-0000-0000-0000-000000000000}"/>
          </ac:spMkLst>
        </pc:spChg>
        <pc:spChg chg="mod">
          <ac:chgData name="Daniel Khashabi" userId="62390808-c838-45e6-be59-d6fd0d208bc8" providerId="ADAL" clId="{19A97A65-FB7E-DC4C-8433-B675572D5E70}" dt="2023-02-22T18:45:37.835" v="10482"/>
          <ac:spMkLst>
            <pc:docMk/>
            <pc:sldMk cId="1742849847" sldId="442"/>
            <ac:spMk id="8" creationId="{00000000-0000-0000-0000-000000000000}"/>
          </ac:spMkLst>
        </pc:spChg>
        <pc:spChg chg="mod">
          <ac:chgData name="Daniel Khashabi" userId="62390808-c838-45e6-be59-d6fd0d208bc8" providerId="ADAL" clId="{19A97A65-FB7E-DC4C-8433-B675572D5E70}" dt="2023-02-22T17:58:30.299" v="9801"/>
          <ac:spMkLst>
            <pc:docMk/>
            <pc:sldMk cId="1742849847" sldId="442"/>
            <ac:spMk id="9" creationId="{00000000-0000-0000-0000-000000000000}"/>
          </ac:spMkLst>
        </pc:spChg>
      </pc:sldChg>
      <pc:sldChg chg="modSp add del">
        <pc:chgData name="Daniel Khashabi" userId="62390808-c838-45e6-be59-d6fd0d208bc8" providerId="ADAL" clId="{19A97A65-FB7E-DC4C-8433-B675572D5E70}" dt="2023-02-23T16:41:17.125" v="11071"/>
        <pc:sldMkLst>
          <pc:docMk/>
          <pc:sldMk cId="2372343155" sldId="443"/>
        </pc:sldMkLst>
        <pc:spChg chg="mod">
          <ac:chgData name="Daniel Khashabi" userId="62390808-c838-45e6-be59-d6fd0d208bc8" providerId="ADAL" clId="{19A97A65-FB7E-DC4C-8433-B675572D5E70}" dt="2023-02-22T17:58:30.299" v="9801"/>
          <ac:spMkLst>
            <pc:docMk/>
            <pc:sldMk cId="2372343155" sldId="443"/>
            <ac:spMk id="2"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3"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5"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6"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7" creationId="{00000000-0000-0000-0000-000000000000}"/>
          </ac:spMkLst>
        </pc:spChg>
        <pc:spChg chg="mod">
          <ac:chgData name="Daniel Khashabi" userId="62390808-c838-45e6-be59-d6fd0d208bc8" providerId="ADAL" clId="{19A97A65-FB7E-DC4C-8433-B675572D5E70}" dt="2023-02-23T16:41:17.125" v="11071"/>
          <ac:spMkLst>
            <pc:docMk/>
            <pc:sldMk cId="2372343155" sldId="443"/>
            <ac:spMk id="8"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0"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1"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2"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3" creationId="{00000000-0000-0000-0000-000000000000}"/>
          </ac:spMkLst>
        </pc:spChg>
        <pc:spChg chg="mod">
          <ac:chgData name="Daniel Khashabi" userId="62390808-c838-45e6-be59-d6fd0d208bc8" providerId="ADAL" clId="{19A97A65-FB7E-DC4C-8433-B675572D5E70}" dt="2023-02-22T18:45:37.835" v="10482"/>
          <ac:spMkLst>
            <pc:docMk/>
            <pc:sldMk cId="2372343155" sldId="443"/>
            <ac:spMk id="14" creationId="{00000000-0000-0000-0000-000000000000}"/>
          </ac:spMkLst>
        </pc:spChg>
        <pc:spChg chg="mod">
          <ac:chgData name="Daniel Khashabi" userId="62390808-c838-45e6-be59-d6fd0d208bc8" providerId="ADAL" clId="{19A97A65-FB7E-DC4C-8433-B675572D5E70}" dt="2023-02-22T17:58:30.299" v="9801"/>
          <ac:spMkLst>
            <pc:docMk/>
            <pc:sldMk cId="2372343155" sldId="443"/>
            <ac:spMk id="15" creationId="{00000000-0000-0000-0000-000000000000}"/>
          </ac:spMkLst>
        </pc:spChg>
      </pc:sldChg>
      <pc:sldChg chg="modSp add">
        <pc:chgData name="Daniel Khashabi" userId="62390808-c838-45e6-be59-d6fd0d208bc8" providerId="ADAL" clId="{19A97A65-FB7E-DC4C-8433-B675572D5E70}" dt="2023-02-22T18:45:37.835" v="10482"/>
        <pc:sldMkLst>
          <pc:docMk/>
          <pc:sldMk cId="3639544537" sldId="444"/>
        </pc:sldMkLst>
        <pc:spChg chg="mod">
          <ac:chgData name="Daniel Khashabi" userId="62390808-c838-45e6-be59-d6fd0d208bc8" providerId="ADAL" clId="{19A97A65-FB7E-DC4C-8433-B675572D5E70}" dt="2023-02-22T17:58:30.299" v="9801"/>
          <ac:spMkLst>
            <pc:docMk/>
            <pc:sldMk cId="3639544537" sldId="444"/>
            <ac:spMk id="2" creationId="{00000000-0000-0000-0000-000000000000}"/>
          </ac:spMkLst>
        </pc:spChg>
        <pc:spChg chg="mod">
          <ac:chgData name="Daniel Khashabi" userId="62390808-c838-45e6-be59-d6fd0d208bc8" providerId="ADAL" clId="{19A97A65-FB7E-DC4C-8433-B675572D5E70}" dt="2023-02-22T18:45:37.835" v="10482"/>
          <ac:spMkLst>
            <pc:docMk/>
            <pc:sldMk cId="3639544537" sldId="444"/>
            <ac:spMk id="3" creationId="{00000000-0000-0000-0000-000000000000}"/>
          </ac:spMkLst>
        </pc:spChg>
        <pc:spChg chg="mod">
          <ac:chgData name="Daniel Khashabi" userId="62390808-c838-45e6-be59-d6fd0d208bc8" providerId="ADAL" clId="{19A97A65-FB7E-DC4C-8433-B675572D5E70}" dt="2023-02-22T17:58:30.299" v="9801"/>
          <ac:spMkLst>
            <pc:docMk/>
            <pc:sldMk cId="3639544537" sldId="444"/>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051996157" sldId="445"/>
        </pc:sldMkLst>
        <pc:spChg chg="mod">
          <ac:chgData name="Daniel Khashabi" userId="62390808-c838-45e6-be59-d6fd0d208bc8" providerId="ADAL" clId="{19A97A65-FB7E-DC4C-8433-B675572D5E70}" dt="2023-02-22T17:58:30.299" v="9801"/>
          <ac:spMkLst>
            <pc:docMk/>
            <pc:sldMk cId="2051996157" sldId="445"/>
            <ac:spMk id="2" creationId="{00000000-0000-0000-0000-000000000000}"/>
          </ac:spMkLst>
        </pc:spChg>
        <pc:spChg chg="mod">
          <ac:chgData name="Daniel Khashabi" userId="62390808-c838-45e6-be59-d6fd0d208bc8" providerId="ADAL" clId="{19A97A65-FB7E-DC4C-8433-B675572D5E70}" dt="2023-02-22T18:45:37.835" v="10482"/>
          <ac:spMkLst>
            <pc:docMk/>
            <pc:sldMk cId="2051996157" sldId="445"/>
            <ac:spMk id="3" creationId="{00000000-0000-0000-0000-000000000000}"/>
          </ac:spMkLst>
        </pc:spChg>
        <pc:spChg chg="mod">
          <ac:chgData name="Daniel Khashabi" userId="62390808-c838-45e6-be59-d6fd0d208bc8" providerId="ADAL" clId="{19A97A65-FB7E-DC4C-8433-B675572D5E70}" dt="2023-02-22T17:58:30.299" v="9801"/>
          <ac:spMkLst>
            <pc:docMk/>
            <pc:sldMk cId="2051996157" sldId="445"/>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318274838" sldId="446"/>
        </pc:sldMkLst>
        <pc:spChg chg="mod">
          <ac:chgData name="Daniel Khashabi" userId="62390808-c838-45e6-be59-d6fd0d208bc8" providerId="ADAL" clId="{19A97A65-FB7E-DC4C-8433-B675572D5E70}" dt="2023-02-22T17:58:30.299" v="9801"/>
          <ac:spMkLst>
            <pc:docMk/>
            <pc:sldMk cId="1318274838" sldId="446"/>
            <ac:spMk id="2" creationId="{00000000-0000-0000-0000-000000000000}"/>
          </ac:spMkLst>
        </pc:spChg>
        <pc:spChg chg="mod">
          <ac:chgData name="Daniel Khashabi" userId="62390808-c838-45e6-be59-d6fd0d208bc8" providerId="ADAL" clId="{19A97A65-FB7E-DC4C-8433-B675572D5E70}" dt="2023-02-22T18:45:37.835" v="10482"/>
          <ac:spMkLst>
            <pc:docMk/>
            <pc:sldMk cId="1318274838" sldId="446"/>
            <ac:spMk id="3" creationId="{00000000-0000-0000-0000-000000000000}"/>
          </ac:spMkLst>
        </pc:spChg>
        <pc:spChg chg="mod">
          <ac:chgData name="Daniel Khashabi" userId="62390808-c838-45e6-be59-d6fd0d208bc8" providerId="ADAL" clId="{19A97A65-FB7E-DC4C-8433-B675572D5E70}" dt="2023-02-22T17:58:30.299" v="9801"/>
          <ac:spMkLst>
            <pc:docMk/>
            <pc:sldMk cId="1318274838" sldId="446"/>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2168207135" sldId="447"/>
        </pc:sldMkLst>
        <pc:spChg chg="mod">
          <ac:chgData name="Daniel Khashabi" userId="62390808-c838-45e6-be59-d6fd0d208bc8" providerId="ADAL" clId="{19A97A65-FB7E-DC4C-8433-B675572D5E70}" dt="2023-02-22T18:45:37.835" v="10482"/>
          <ac:spMkLst>
            <pc:docMk/>
            <pc:sldMk cId="2168207135" sldId="447"/>
            <ac:spMk id="3"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4" creationId="{00000000-0000-0000-0000-000000000000}"/>
          </ac:spMkLst>
        </pc:spChg>
        <pc:spChg chg="mod">
          <ac:chgData name="Daniel Khashabi" userId="62390808-c838-45e6-be59-d6fd0d208bc8" providerId="ADAL" clId="{19A97A65-FB7E-DC4C-8433-B675572D5E70}" dt="2023-02-22T18:45:37.835" v="10482"/>
          <ac:spMkLst>
            <pc:docMk/>
            <pc:sldMk cId="2168207135" sldId="447"/>
            <ac:spMk id="5" creationId="{00000000-0000-0000-0000-000000000000}"/>
          </ac:spMkLst>
        </pc:spChg>
        <pc:spChg chg="mod">
          <ac:chgData name="Daniel Khashabi" userId="62390808-c838-45e6-be59-d6fd0d208bc8" providerId="ADAL" clId="{19A97A65-FB7E-DC4C-8433-B675572D5E70}" dt="2023-02-22T17:58:30.299" v="9801"/>
          <ac:spMkLst>
            <pc:docMk/>
            <pc:sldMk cId="2168207135" sldId="447"/>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4070663252" sldId="448"/>
        </pc:sldMkLst>
        <pc:spChg chg="mod">
          <ac:chgData name="Daniel Khashabi" userId="62390808-c838-45e6-be59-d6fd0d208bc8" providerId="ADAL" clId="{19A97A65-FB7E-DC4C-8433-B675572D5E70}" dt="2023-02-22T18:45:37.835" v="10482"/>
          <ac:spMkLst>
            <pc:docMk/>
            <pc:sldMk cId="4070663252" sldId="448"/>
            <ac:spMk id="3"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4" creationId="{00000000-0000-0000-0000-000000000000}"/>
          </ac:spMkLst>
        </pc:spChg>
        <pc:spChg chg="mod">
          <ac:chgData name="Daniel Khashabi" userId="62390808-c838-45e6-be59-d6fd0d208bc8" providerId="ADAL" clId="{19A97A65-FB7E-DC4C-8433-B675572D5E70}" dt="2023-02-22T18:45:37.835" v="10482"/>
          <ac:spMkLst>
            <pc:docMk/>
            <pc:sldMk cId="4070663252" sldId="448"/>
            <ac:spMk id="5" creationId="{00000000-0000-0000-0000-000000000000}"/>
          </ac:spMkLst>
        </pc:spChg>
        <pc:spChg chg="mod">
          <ac:chgData name="Daniel Khashabi" userId="62390808-c838-45e6-be59-d6fd0d208bc8" providerId="ADAL" clId="{19A97A65-FB7E-DC4C-8433-B675572D5E70}" dt="2023-02-22T17:58:30.299" v="9801"/>
          <ac:spMkLst>
            <pc:docMk/>
            <pc:sldMk cId="4070663252" sldId="448"/>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4254068102" sldId="449"/>
        </pc:sldMkLst>
        <pc:spChg chg="mod">
          <ac:chgData name="Daniel Khashabi" userId="62390808-c838-45e6-be59-d6fd0d208bc8" providerId="ADAL" clId="{19A97A65-FB7E-DC4C-8433-B675572D5E70}" dt="2023-02-22T18:45:37.835" v="10482"/>
          <ac:spMkLst>
            <pc:docMk/>
            <pc:sldMk cId="4254068102" sldId="449"/>
            <ac:spMk id="3"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4"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6"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7" creationId="{00000000-0000-0000-0000-000000000000}"/>
          </ac:spMkLst>
        </pc:spChg>
        <pc:spChg chg="mod">
          <ac:chgData name="Daniel Khashabi" userId="62390808-c838-45e6-be59-d6fd0d208bc8" providerId="ADAL" clId="{19A97A65-FB7E-DC4C-8433-B675572D5E70}" dt="2023-02-22T18:45:37.835" v="10482"/>
          <ac:spMkLst>
            <pc:docMk/>
            <pc:sldMk cId="4254068102" sldId="449"/>
            <ac:spMk id="8"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9" creationId="{00000000-0000-0000-0000-000000000000}"/>
          </ac:spMkLst>
        </pc:spChg>
        <pc:spChg chg="mod">
          <ac:chgData name="Daniel Khashabi" userId="62390808-c838-45e6-be59-d6fd0d208bc8" providerId="ADAL" clId="{19A97A65-FB7E-DC4C-8433-B675572D5E70}" dt="2023-02-22T17:58:30.299" v="9801"/>
          <ac:spMkLst>
            <pc:docMk/>
            <pc:sldMk cId="4254068102" sldId="449"/>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3098495472" sldId="450"/>
        </pc:sldMkLst>
        <pc:spChg chg="mod">
          <ac:chgData name="Daniel Khashabi" userId="62390808-c838-45e6-be59-d6fd0d208bc8" providerId="ADAL" clId="{19A97A65-FB7E-DC4C-8433-B675572D5E70}" dt="2023-02-22T17:58:30.299" v="9801"/>
          <ac:spMkLst>
            <pc:docMk/>
            <pc:sldMk cId="3098495472" sldId="450"/>
            <ac:spMk id="3"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4" creationId="{00000000-0000-0000-0000-000000000000}"/>
          </ac:spMkLst>
        </pc:spChg>
        <pc:spChg chg="mod">
          <ac:chgData name="Daniel Khashabi" userId="62390808-c838-45e6-be59-d6fd0d208bc8" providerId="ADAL" clId="{19A97A65-FB7E-DC4C-8433-B675572D5E70}" dt="2023-02-22T18:45:37.835" v="10482"/>
          <ac:spMkLst>
            <pc:docMk/>
            <pc:sldMk cId="3098495472" sldId="450"/>
            <ac:spMk id="5" creationId="{00000000-0000-0000-0000-000000000000}"/>
          </ac:spMkLst>
        </pc:spChg>
        <pc:spChg chg="mod">
          <ac:chgData name="Daniel Khashabi" userId="62390808-c838-45e6-be59-d6fd0d208bc8" providerId="ADAL" clId="{19A97A65-FB7E-DC4C-8433-B675572D5E70}" dt="2023-02-22T17:58:30.299" v="9801"/>
          <ac:spMkLst>
            <pc:docMk/>
            <pc:sldMk cId="3098495472" sldId="45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134303784" sldId="451"/>
        </pc:sldMkLst>
        <pc:spChg chg="mod">
          <ac:chgData name="Daniel Khashabi" userId="62390808-c838-45e6-be59-d6fd0d208bc8" providerId="ADAL" clId="{19A97A65-FB7E-DC4C-8433-B675572D5E70}" dt="2023-02-22T18:45:37.835" v="10482"/>
          <ac:spMkLst>
            <pc:docMk/>
            <pc:sldMk cId="1134303784" sldId="451"/>
            <ac:spMk id="3"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4"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5"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7" creationId="{00000000-0000-0000-0000-000000000000}"/>
          </ac:spMkLst>
        </pc:spChg>
        <pc:spChg chg="mod">
          <ac:chgData name="Daniel Khashabi" userId="62390808-c838-45e6-be59-d6fd0d208bc8" providerId="ADAL" clId="{19A97A65-FB7E-DC4C-8433-B675572D5E70}" dt="2023-02-22T17:58:30.299" v="9801"/>
          <ac:spMkLst>
            <pc:docMk/>
            <pc:sldMk cId="1134303784" sldId="451"/>
            <ac:spMk id="8"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9" creationId="{00000000-0000-0000-0000-000000000000}"/>
          </ac:spMkLst>
        </pc:spChg>
        <pc:spChg chg="mod">
          <ac:chgData name="Daniel Khashabi" userId="62390808-c838-45e6-be59-d6fd0d208bc8" providerId="ADAL" clId="{19A97A65-FB7E-DC4C-8433-B675572D5E70}" dt="2023-02-22T18:45:37.835" v="10482"/>
          <ac:spMkLst>
            <pc:docMk/>
            <pc:sldMk cId="1134303784" sldId="451"/>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763033625" sldId="452"/>
        </pc:sldMkLst>
        <pc:spChg chg="mod">
          <ac:chgData name="Daniel Khashabi" userId="62390808-c838-45e6-be59-d6fd0d208bc8" providerId="ADAL" clId="{19A97A65-FB7E-DC4C-8433-B675572D5E70}" dt="2023-02-22T18:45:37.835" v="10482"/>
          <ac:spMkLst>
            <pc:docMk/>
            <pc:sldMk cId="763033625" sldId="452"/>
            <ac:spMk id="3"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4" creationId="{00000000-0000-0000-0000-000000000000}"/>
          </ac:spMkLst>
        </pc:spChg>
        <pc:spChg chg="mod">
          <ac:chgData name="Daniel Khashabi" userId="62390808-c838-45e6-be59-d6fd0d208bc8" providerId="ADAL" clId="{19A97A65-FB7E-DC4C-8433-B675572D5E70}" dt="2023-02-22T18:45:37.835" v="10482"/>
          <ac:spMkLst>
            <pc:docMk/>
            <pc:sldMk cId="763033625" sldId="452"/>
            <ac:spMk id="5" creationId="{00000000-0000-0000-0000-000000000000}"/>
          </ac:spMkLst>
        </pc:spChg>
        <pc:spChg chg="mod">
          <ac:chgData name="Daniel Khashabi" userId="62390808-c838-45e6-be59-d6fd0d208bc8" providerId="ADAL" clId="{19A97A65-FB7E-DC4C-8433-B675572D5E70}" dt="2023-02-22T17:58:30.299" v="9801"/>
          <ac:spMkLst>
            <pc:docMk/>
            <pc:sldMk cId="763033625" sldId="452"/>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1736642748" sldId="453"/>
        </pc:sldMkLst>
        <pc:spChg chg="mod">
          <ac:chgData name="Daniel Khashabi" userId="62390808-c838-45e6-be59-d6fd0d208bc8" providerId="ADAL" clId="{19A97A65-FB7E-DC4C-8433-B675572D5E70}" dt="2023-02-22T18:45:37.835" v="10482"/>
          <ac:spMkLst>
            <pc:docMk/>
            <pc:sldMk cId="1736642748" sldId="453"/>
            <ac:spMk id="2"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3" creationId="{00000000-0000-0000-0000-000000000000}"/>
          </ac:spMkLst>
        </pc:spChg>
        <pc:spChg chg="mod">
          <ac:chgData name="Daniel Khashabi" userId="62390808-c838-45e6-be59-d6fd0d208bc8" providerId="ADAL" clId="{19A97A65-FB7E-DC4C-8433-B675572D5E70}" dt="2023-02-22T18:45:37.835" v="10482"/>
          <ac:spMkLst>
            <pc:docMk/>
            <pc:sldMk cId="1736642748" sldId="453"/>
            <ac:spMk id="4" creationId="{00000000-0000-0000-0000-000000000000}"/>
          </ac:spMkLst>
        </pc:spChg>
        <pc:spChg chg="mod">
          <ac:chgData name="Daniel Khashabi" userId="62390808-c838-45e6-be59-d6fd0d208bc8" providerId="ADAL" clId="{19A97A65-FB7E-DC4C-8433-B675572D5E70}" dt="2023-02-22T17:58:30.299" v="9801"/>
          <ac:spMkLst>
            <pc:docMk/>
            <pc:sldMk cId="1736642748" sldId="453"/>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165923610" sldId="454"/>
        </pc:sldMkLst>
        <pc:spChg chg="mod">
          <ac:chgData name="Daniel Khashabi" userId="62390808-c838-45e6-be59-d6fd0d208bc8" providerId="ADAL" clId="{19A97A65-FB7E-DC4C-8433-B675572D5E70}" dt="2023-02-22T18:45:37.835" v="10482"/>
          <ac:spMkLst>
            <pc:docMk/>
            <pc:sldMk cId="165923610" sldId="454"/>
            <ac:spMk id="2"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3"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4" creationId="{00000000-0000-0000-0000-000000000000}"/>
          </ac:spMkLst>
        </pc:spChg>
        <pc:spChg chg="mod">
          <ac:chgData name="Daniel Khashabi" userId="62390808-c838-45e6-be59-d6fd0d208bc8" providerId="ADAL" clId="{19A97A65-FB7E-DC4C-8433-B675572D5E70}" dt="2023-02-22T18:45:37.835" v="10482"/>
          <ac:spMkLst>
            <pc:docMk/>
            <pc:sldMk cId="165923610" sldId="454"/>
            <ac:spMk id="5" creationId="{00000000-0000-0000-0000-000000000000}"/>
          </ac:spMkLst>
        </pc:spChg>
        <pc:spChg chg="mod">
          <ac:chgData name="Daniel Khashabi" userId="62390808-c838-45e6-be59-d6fd0d208bc8" providerId="ADAL" clId="{19A97A65-FB7E-DC4C-8433-B675572D5E70}" dt="2023-02-22T17:58:30.299" v="9801"/>
          <ac:spMkLst>
            <pc:docMk/>
            <pc:sldMk cId="165923610" sldId="454"/>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3206594932" sldId="455"/>
        </pc:sldMkLst>
        <pc:spChg chg="mod">
          <ac:chgData name="Daniel Khashabi" userId="62390808-c838-45e6-be59-d6fd0d208bc8" providerId="ADAL" clId="{19A97A65-FB7E-DC4C-8433-B675572D5E70}" dt="2023-02-22T18:45:37.835" v="10482"/>
          <ac:spMkLst>
            <pc:docMk/>
            <pc:sldMk cId="3206594932" sldId="455"/>
            <ac:spMk id="3" creationId="{00000000-0000-0000-0000-000000000000}"/>
          </ac:spMkLst>
        </pc:spChg>
        <pc:spChg chg="mod">
          <ac:chgData name="Daniel Khashabi" userId="62390808-c838-45e6-be59-d6fd0d208bc8" providerId="ADAL" clId="{19A97A65-FB7E-DC4C-8433-B675572D5E70}" dt="2023-02-22T18:45:37.835" v="10482"/>
          <ac:spMkLst>
            <pc:docMk/>
            <pc:sldMk cId="3206594932" sldId="455"/>
            <ac:spMk id="4" creationId="{00000000-0000-0000-0000-000000000000}"/>
          </ac:spMkLst>
        </pc:spChg>
        <pc:spChg chg="mod">
          <ac:chgData name="Daniel Khashabi" userId="62390808-c838-45e6-be59-d6fd0d208bc8" providerId="ADAL" clId="{19A97A65-FB7E-DC4C-8433-B675572D5E70}" dt="2023-02-22T17:58:30.299" v="9801"/>
          <ac:spMkLst>
            <pc:docMk/>
            <pc:sldMk cId="3206594932" sldId="455"/>
            <ac:spMk id="5" creationId="{00000000-0000-0000-0000-000000000000}"/>
          </ac:spMkLst>
        </pc:spChg>
      </pc:sldChg>
      <pc:sldChg chg="del">
        <pc:chgData name="Daniel Khashabi" userId="62390808-c838-45e6-be59-d6fd0d208bc8" providerId="ADAL" clId="{19A97A65-FB7E-DC4C-8433-B675572D5E70}" dt="2023-02-12T19:56:18.290" v="543" actId="2696"/>
        <pc:sldMkLst>
          <pc:docMk/>
          <pc:sldMk cId="1906780869" sldId="456"/>
        </pc:sldMkLst>
      </pc:sldChg>
      <pc:sldChg chg="modSp add">
        <pc:chgData name="Daniel Khashabi" userId="62390808-c838-45e6-be59-d6fd0d208bc8" providerId="ADAL" clId="{19A97A65-FB7E-DC4C-8433-B675572D5E70}" dt="2023-02-22T18:45:37.835" v="10482"/>
        <pc:sldMkLst>
          <pc:docMk/>
          <pc:sldMk cId="3808977956" sldId="456"/>
        </pc:sldMkLst>
        <pc:spChg chg="mod">
          <ac:chgData name="Daniel Khashabi" userId="62390808-c838-45e6-be59-d6fd0d208bc8" providerId="ADAL" clId="{19A97A65-FB7E-DC4C-8433-B675572D5E70}" dt="2023-02-22T17:58:30.299" v="9801"/>
          <ac:spMkLst>
            <pc:docMk/>
            <pc:sldMk cId="3808977956" sldId="456"/>
            <ac:spMk id="3" creationId="{00000000-0000-0000-0000-000000000000}"/>
          </ac:spMkLst>
        </pc:spChg>
        <pc:spChg chg="mod">
          <ac:chgData name="Daniel Khashabi" userId="62390808-c838-45e6-be59-d6fd0d208bc8" providerId="ADAL" clId="{19A97A65-FB7E-DC4C-8433-B675572D5E70}" dt="2023-02-22T18:45:37.835" v="10482"/>
          <ac:spMkLst>
            <pc:docMk/>
            <pc:sldMk cId="3808977956" sldId="456"/>
            <ac:spMk id="4" creationId="{00000000-0000-0000-0000-000000000000}"/>
          </ac:spMkLst>
        </pc:spChg>
        <pc:spChg chg="mod">
          <ac:chgData name="Daniel Khashabi" userId="62390808-c838-45e6-be59-d6fd0d208bc8" providerId="ADAL" clId="{19A97A65-FB7E-DC4C-8433-B675572D5E70}" dt="2023-02-22T17:58:30.299" v="9801"/>
          <ac:spMkLst>
            <pc:docMk/>
            <pc:sldMk cId="3808977956" sldId="456"/>
            <ac:spMk id="5" creationId="{00000000-0000-0000-0000-000000000000}"/>
          </ac:spMkLst>
        </pc:spChg>
      </pc:sldChg>
      <pc:sldChg chg="modSp del">
        <pc:chgData name="Daniel Khashabi" userId="62390808-c838-45e6-be59-d6fd0d208bc8" providerId="ADAL" clId="{19A97A65-FB7E-DC4C-8433-B675572D5E70}" dt="2023-02-13T19:59:33.229" v="2569" actId="2696"/>
        <pc:sldMkLst>
          <pc:docMk/>
          <pc:sldMk cId="998917282" sldId="457"/>
        </pc:sldMkLst>
        <pc:spChg chg="mod">
          <ac:chgData name="Daniel Khashabi" userId="62390808-c838-45e6-be59-d6fd0d208bc8" providerId="ADAL" clId="{19A97A65-FB7E-DC4C-8433-B675572D5E70}" dt="2023-02-13T18:52:24.379" v="970"/>
          <ac:spMkLst>
            <pc:docMk/>
            <pc:sldMk cId="998917282" sldId="457"/>
            <ac:spMk id="21" creationId="{00000000-0000-0000-0000-000000000000}"/>
          </ac:spMkLst>
        </pc:spChg>
        <pc:spChg chg="mod">
          <ac:chgData name="Daniel Khashabi" userId="62390808-c838-45e6-be59-d6fd0d208bc8" providerId="ADAL" clId="{19A97A65-FB7E-DC4C-8433-B675572D5E70}" dt="2023-02-13T18:52:24.379" v="970"/>
          <ac:spMkLst>
            <pc:docMk/>
            <pc:sldMk cId="998917282" sldId="457"/>
            <ac:spMk id="24" creationId="{4648C912-CD17-4C23-9055-45F8E61C540A}"/>
          </ac:spMkLst>
        </pc:spChg>
      </pc:sldChg>
      <pc:sldChg chg="modSp add">
        <pc:chgData name="Daniel Khashabi" userId="62390808-c838-45e6-be59-d6fd0d208bc8" providerId="ADAL" clId="{19A97A65-FB7E-DC4C-8433-B675572D5E70}" dt="2023-02-22T18:45:37.835" v="10482"/>
        <pc:sldMkLst>
          <pc:docMk/>
          <pc:sldMk cId="4140546916" sldId="457"/>
        </pc:sldMkLst>
        <pc:spChg chg="mod">
          <ac:chgData name="Daniel Khashabi" userId="62390808-c838-45e6-be59-d6fd0d208bc8" providerId="ADAL" clId="{19A97A65-FB7E-DC4C-8433-B675572D5E70}" dt="2023-02-22T18:45:37.835" v="10482"/>
          <ac:spMkLst>
            <pc:docMk/>
            <pc:sldMk cId="4140546916" sldId="457"/>
            <ac:spMk id="2"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3" creationId="{00000000-0000-0000-0000-000000000000}"/>
          </ac:spMkLst>
        </pc:spChg>
        <pc:spChg chg="mod">
          <ac:chgData name="Daniel Khashabi" userId="62390808-c838-45e6-be59-d6fd0d208bc8" providerId="ADAL" clId="{19A97A65-FB7E-DC4C-8433-B675572D5E70}" dt="2023-02-22T17:58:30.299" v="9801"/>
          <ac:spMkLst>
            <pc:docMk/>
            <pc:sldMk cId="4140546916" sldId="457"/>
            <ac:spMk id="4" creationId="{00000000-0000-0000-0000-000000000000}"/>
          </ac:spMkLst>
        </pc:spChg>
        <pc:spChg chg="mod">
          <ac:chgData name="Daniel Khashabi" userId="62390808-c838-45e6-be59-d6fd0d208bc8" providerId="ADAL" clId="{19A97A65-FB7E-DC4C-8433-B675572D5E70}" dt="2023-02-22T18:45:37.835" v="10482"/>
          <ac:spMkLst>
            <pc:docMk/>
            <pc:sldMk cId="4140546916" sldId="457"/>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4013478662" sldId="458"/>
        </pc:sldMkLst>
        <pc:spChg chg="mod">
          <ac:chgData name="Daniel Khashabi" userId="62390808-c838-45e6-be59-d6fd0d208bc8" providerId="ADAL" clId="{19A97A65-FB7E-DC4C-8433-B675572D5E70}" dt="2023-02-22T18:45:37.835" v="10482"/>
          <ac:spMkLst>
            <pc:docMk/>
            <pc:sldMk cId="4013478662" sldId="458"/>
            <ac:spMk id="3" creationId="{00000000-0000-0000-0000-000000000000}"/>
          </ac:spMkLst>
        </pc:spChg>
        <pc:spChg chg="mod">
          <ac:chgData name="Daniel Khashabi" userId="62390808-c838-45e6-be59-d6fd0d208bc8" providerId="ADAL" clId="{19A97A65-FB7E-DC4C-8433-B675572D5E70}" dt="2023-02-22T18:45:37.835" v="10482"/>
          <ac:spMkLst>
            <pc:docMk/>
            <pc:sldMk cId="4013478662" sldId="458"/>
            <ac:spMk id="4" creationId="{00000000-0000-0000-0000-000000000000}"/>
          </ac:spMkLst>
        </pc:spChg>
        <pc:spChg chg="mod">
          <ac:chgData name="Daniel Khashabi" userId="62390808-c838-45e6-be59-d6fd0d208bc8" providerId="ADAL" clId="{19A97A65-FB7E-DC4C-8433-B675572D5E70}" dt="2023-02-22T17:58:30.299" v="9801"/>
          <ac:spMkLst>
            <pc:docMk/>
            <pc:sldMk cId="4013478662" sldId="458"/>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2901061847" sldId="459"/>
        </pc:sldMkLst>
        <pc:spChg chg="mod">
          <ac:chgData name="Daniel Khashabi" userId="62390808-c838-45e6-be59-d6fd0d208bc8" providerId="ADAL" clId="{19A97A65-FB7E-DC4C-8433-B675572D5E70}" dt="2023-02-22T18:45:37.835" v="10482"/>
          <ac:spMkLst>
            <pc:docMk/>
            <pc:sldMk cId="2901061847" sldId="459"/>
            <ac:spMk id="3"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4" creationId="{00000000-0000-0000-0000-000000000000}"/>
          </ac:spMkLst>
        </pc:spChg>
        <pc:spChg chg="mod">
          <ac:chgData name="Daniel Khashabi" userId="62390808-c838-45e6-be59-d6fd0d208bc8" providerId="ADAL" clId="{19A97A65-FB7E-DC4C-8433-B675572D5E70}" dt="2023-02-22T18:45:37.835" v="10482"/>
          <ac:spMkLst>
            <pc:docMk/>
            <pc:sldMk cId="2901061847" sldId="459"/>
            <ac:spMk id="5" creationId="{00000000-0000-0000-0000-000000000000}"/>
          </ac:spMkLst>
        </pc:spChg>
        <pc:spChg chg="mod">
          <ac:chgData name="Daniel Khashabi" userId="62390808-c838-45e6-be59-d6fd0d208bc8" providerId="ADAL" clId="{19A97A65-FB7E-DC4C-8433-B675572D5E70}" dt="2023-02-22T17:58:30.299" v="9801"/>
          <ac:spMkLst>
            <pc:docMk/>
            <pc:sldMk cId="2901061847" sldId="459"/>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432932660" sldId="460"/>
        </pc:sldMkLst>
        <pc:spChg chg="mod">
          <ac:chgData name="Daniel Khashabi" userId="62390808-c838-45e6-be59-d6fd0d208bc8" providerId="ADAL" clId="{19A97A65-FB7E-DC4C-8433-B675572D5E70}" dt="2023-02-22T18:45:37.835" v="10482"/>
          <ac:spMkLst>
            <pc:docMk/>
            <pc:sldMk cId="2432932660" sldId="460"/>
            <ac:spMk id="3"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4" creationId="{00000000-0000-0000-0000-000000000000}"/>
          </ac:spMkLst>
        </pc:spChg>
        <pc:spChg chg="mod">
          <ac:chgData name="Daniel Khashabi" userId="62390808-c838-45e6-be59-d6fd0d208bc8" providerId="ADAL" clId="{19A97A65-FB7E-DC4C-8433-B675572D5E70}" dt="2023-02-22T18:45:37.835" v="10482"/>
          <ac:spMkLst>
            <pc:docMk/>
            <pc:sldMk cId="2432932660" sldId="460"/>
            <ac:spMk id="5" creationId="{00000000-0000-0000-0000-000000000000}"/>
          </ac:spMkLst>
        </pc:spChg>
        <pc:spChg chg="mod">
          <ac:chgData name="Daniel Khashabi" userId="62390808-c838-45e6-be59-d6fd0d208bc8" providerId="ADAL" clId="{19A97A65-FB7E-DC4C-8433-B675572D5E70}" dt="2023-02-22T17:58:30.299" v="9801"/>
          <ac:spMkLst>
            <pc:docMk/>
            <pc:sldMk cId="2432932660" sldId="460"/>
            <ac:spMk id="6" creationId="{00000000-0000-0000-0000-000000000000}"/>
          </ac:spMkLst>
        </pc:spChg>
      </pc:sldChg>
      <pc:sldChg chg="modSp add">
        <pc:chgData name="Daniel Khashabi" userId="62390808-c838-45e6-be59-d6fd0d208bc8" providerId="ADAL" clId="{19A97A65-FB7E-DC4C-8433-B675572D5E70}" dt="2023-02-22T18:45:37.835" v="10482"/>
        <pc:sldMkLst>
          <pc:docMk/>
          <pc:sldMk cId="2983982570" sldId="461"/>
        </pc:sldMkLst>
        <pc:spChg chg="mod">
          <ac:chgData name="Daniel Khashabi" userId="62390808-c838-45e6-be59-d6fd0d208bc8" providerId="ADAL" clId="{19A97A65-FB7E-DC4C-8433-B675572D5E70}" dt="2023-02-22T17:58:30.299" v="9801"/>
          <ac:spMkLst>
            <pc:docMk/>
            <pc:sldMk cId="2983982570" sldId="461"/>
            <ac:spMk id="3"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4" creationId="{00000000-0000-0000-0000-000000000000}"/>
          </ac:spMkLst>
        </pc:spChg>
        <pc:spChg chg="mod">
          <ac:chgData name="Daniel Khashabi" userId="62390808-c838-45e6-be59-d6fd0d208bc8" providerId="ADAL" clId="{19A97A65-FB7E-DC4C-8433-B675572D5E70}" dt="2023-02-22T18:45:37.835" v="10482"/>
          <ac:spMkLst>
            <pc:docMk/>
            <pc:sldMk cId="2983982570" sldId="461"/>
            <ac:spMk id="5" creationId="{00000000-0000-0000-0000-000000000000}"/>
          </ac:spMkLst>
        </pc:spChg>
        <pc:spChg chg="mod">
          <ac:chgData name="Daniel Khashabi" userId="62390808-c838-45e6-be59-d6fd0d208bc8" providerId="ADAL" clId="{19A97A65-FB7E-DC4C-8433-B675572D5E70}" dt="2023-02-22T17:58:30.299" v="9801"/>
          <ac:spMkLst>
            <pc:docMk/>
            <pc:sldMk cId="2983982570" sldId="461"/>
            <ac:spMk id="6" creationId="{00000000-0000-0000-0000-000000000000}"/>
          </ac:spMkLst>
        </pc:spChg>
      </pc:sldChg>
      <pc:sldChg chg="add del">
        <pc:chgData name="Daniel Khashabi" userId="62390808-c838-45e6-be59-d6fd0d208bc8" providerId="ADAL" clId="{19A97A65-FB7E-DC4C-8433-B675572D5E70}" dt="2023-02-22T16:01:04.471" v="8621" actId="2696"/>
        <pc:sldMkLst>
          <pc:docMk/>
          <pc:sldMk cId="3661305466" sldId="462"/>
        </pc:sldMkLst>
        <pc:spChg chg="mod">
          <ac:chgData name="Daniel Khashabi" userId="62390808-c838-45e6-be59-d6fd0d208bc8" providerId="ADAL" clId="{19A97A65-FB7E-DC4C-8433-B675572D5E70}" dt="2023-02-22T17:58:30.299" v="9801"/>
          <ac:spMkLst>
            <pc:docMk/>
            <pc:sldMk cId="3661305466" sldId="462"/>
            <ac:spMk id="3"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4"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5" creationId="{00000000-0000-0000-0000-000000000000}"/>
          </ac:spMkLst>
        </pc:spChg>
        <pc:spChg chg="mod">
          <ac:chgData name="Daniel Khashabi" userId="62390808-c838-45e6-be59-d6fd0d208bc8" providerId="ADAL" clId="{19A97A65-FB7E-DC4C-8433-B675572D5E70}" dt="2023-02-22T18:45:37.835" v="10482"/>
          <ac:spMkLst>
            <pc:docMk/>
            <pc:sldMk cId="3661305466" sldId="462"/>
            <ac:spMk id="6" creationId="{00000000-0000-0000-0000-000000000000}"/>
          </ac:spMkLst>
        </pc:spChg>
        <pc:spChg chg="mod">
          <ac:chgData name="Daniel Khashabi" userId="62390808-c838-45e6-be59-d6fd0d208bc8" providerId="ADAL" clId="{19A97A65-FB7E-DC4C-8433-B675572D5E70}" dt="2023-02-22T17:58:30.299" v="9801"/>
          <ac:spMkLst>
            <pc:docMk/>
            <pc:sldMk cId="3661305466" sldId="462"/>
            <ac:spMk id="7" creationId="{00000000-0000-0000-0000-000000000000}"/>
          </ac:spMkLst>
        </pc:spChg>
      </pc:sldChg>
      <pc:sldChg chg="modSp add">
        <pc:chgData name="Daniel Khashabi" userId="62390808-c838-45e6-be59-d6fd0d208bc8" providerId="ADAL" clId="{19A97A65-FB7E-DC4C-8433-B675572D5E70}" dt="2023-02-22T18:45:37.835" v="10482"/>
        <pc:sldMkLst>
          <pc:docMk/>
          <pc:sldMk cId="4034588720" sldId="463"/>
        </pc:sldMkLst>
        <pc:spChg chg="mod">
          <ac:chgData name="Daniel Khashabi" userId="62390808-c838-45e6-be59-d6fd0d208bc8" providerId="ADAL" clId="{19A97A65-FB7E-DC4C-8433-B675572D5E70}" dt="2023-02-22T18:45:37.835" v="10482"/>
          <ac:spMkLst>
            <pc:docMk/>
            <pc:sldMk cId="4034588720" sldId="463"/>
            <ac:spMk id="3" creationId="{00000000-0000-0000-0000-000000000000}"/>
          </ac:spMkLst>
        </pc:spChg>
        <pc:spChg chg="mod">
          <ac:chgData name="Daniel Khashabi" userId="62390808-c838-45e6-be59-d6fd0d208bc8" providerId="ADAL" clId="{19A97A65-FB7E-DC4C-8433-B675572D5E70}" dt="2023-02-22T18:45:37.835" v="10482"/>
          <ac:spMkLst>
            <pc:docMk/>
            <pc:sldMk cId="4034588720" sldId="463"/>
            <ac:spMk id="4" creationId="{00000000-0000-0000-0000-000000000000}"/>
          </ac:spMkLst>
        </pc:spChg>
      </pc:sldChg>
      <pc:sldChg chg="modSp add">
        <pc:chgData name="Daniel Khashabi" userId="62390808-c838-45e6-be59-d6fd0d208bc8" providerId="ADAL" clId="{19A97A65-FB7E-DC4C-8433-B675572D5E70}" dt="2023-02-22T18:45:37.835" v="10482"/>
        <pc:sldMkLst>
          <pc:docMk/>
          <pc:sldMk cId="1721581950" sldId="464"/>
        </pc:sldMkLst>
        <pc:spChg chg="mod">
          <ac:chgData name="Daniel Khashabi" userId="62390808-c838-45e6-be59-d6fd0d208bc8" providerId="ADAL" clId="{19A97A65-FB7E-DC4C-8433-B675572D5E70}" dt="2023-02-22T18:45:37.835" v="10482"/>
          <ac:spMkLst>
            <pc:docMk/>
            <pc:sldMk cId="1721581950" sldId="464"/>
            <ac:spMk id="3" creationId="{00000000-0000-0000-0000-000000000000}"/>
          </ac:spMkLst>
        </pc:spChg>
        <pc:spChg chg="mod">
          <ac:chgData name="Daniel Khashabi" userId="62390808-c838-45e6-be59-d6fd0d208bc8" providerId="ADAL" clId="{19A97A65-FB7E-DC4C-8433-B675572D5E70}" dt="2023-02-22T18:45:37.835" v="10482"/>
          <ac:spMkLst>
            <pc:docMk/>
            <pc:sldMk cId="1721581950" sldId="464"/>
            <ac:spMk id="4" creationId="{00000000-0000-0000-0000-000000000000}"/>
          </ac:spMkLst>
        </pc:spChg>
      </pc:sldChg>
      <pc:sldChg chg="modSp add del">
        <pc:chgData name="Daniel Khashabi" userId="62390808-c838-45e6-be59-d6fd0d208bc8" providerId="ADAL" clId="{19A97A65-FB7E-DC4C-8433-B675572D5E70}" dt="2023-02-22T04:09:31.417" v="7037" actId="2696"/>
        <pc:sldMkLst>
          <pc:docMk/>
          <pc:sldMk cId="201950986" sldId="466"/>
        </pc:sldMkLst>
        <pc:spChg chg="mod">
          <ac:chgData name="Daniel Khashabi" userId="62390808-c838-45e6-be59-d6fd0d208bc8" providerId="ADAL" clId="{19A97A65-FB7E-DC4C-8433-B675572D5E70}" dt="2023-02-22T01:44:26.233" v="5908"/>
          <ac:spMkLst>
            <pc:docMk/>
            <pc:sldMk cId="201950986" sldId="466"/>
            <ac:spMk id="9" creationId="{82E1C452-7CAC-2945-8C81-27748640CC31}"/>
          </ac:spMkLst>
        </pc:spChg>
        <pc:spChg chg="mod">
          <ac:chgData name="Daniel Khashabi" userId="62390808-c838-45e6-be59-d6fd0d208bc8" providerId="ADAL" clId="{19A97A65-FB7E-DC4C-8433-B675572D5E70}" dt="2023-02-22T01:44:26.233" v="5908"/>
          <ac:spMkLst>
            <pc:docMk/>
            <pc:sldMk cId="201950986" sldId="466"/>
            <ac:spMk id="10" creationId="{0A909894-3591-7748-BBB4-C36B5CE37692}"/>
          </ac:spMkLst>
        </pc:spChg>
        <pc:spChg chg="mod">
          <ac:chgData name="Daniel Khashabi" userId="62390808-c838-45e6-be59-d6fd0d208bc8" providerId="ADAL" clId="{19A97A65-FB7E-DC4C-8433-B675572D5E70}" dt="2023-02-22T01:44:26.233" v="5908"/>
          <ac:spMkLst>
            <pc:docMk/>
            <pc:sldMk cId="201950986" sldId="466"/>
            <ac:spMk id="11" creationId="{C85A6FB5-B6FE-4544-8D36-B29CFEB5019B}"/>
          </ac:spMkLst>
        </pc:spChg>
        <pc:spChg chg="mod">
          <ac:chgData name="Daniel Khashabi" userId="62390808-c838-45e6-be59-d6fd0d208bc8" providerId="ADAL" clId="{19A97A65-FB7E-DC4C-8433-B675572D5E70}" dt="2023-02-22T01:44:26.233" v="5908"/>
          <ac:spMkLst>
            <pc:docMk/>
            <pc:sldMk cId="201950986" sldId="466"/>
            <ac:spMk id="12" creationId="{CC9B5986-E143-DA47-8BEE-CE400F5A4192}"/>
          </ac:spMkLst>
        </pc:spChg>
        <pc:spChg chg="mod">
          <ac:chgData name="Daniel Khashabi" userId="62390808-c838-45e6-be59-d6fd0d208bc8" providerId="ADAL" clId="{19A97A65-FB7E-DC4C-8433-B675572D5E70}" dt="2023-02-22T01:44:26.233" v="5908"/>
          <ac:spMkLst>
            <pc:docMk/>
            <pc:sldMk cId="201950986" sldId="466"/>
            <ac:spMk id="13" creationId="{3669A13F-09D5-514E-BD52-058034768760}"/>
          </ac:spMkLst>
        </pc:spChg>
        <pc:spChg chg="mod">
          <ac:chgData name="Daniel Khashabi" userId="62390808-c838-45e6-be59-d6fd0d208bc8" providerId="ADAL" clId="{19A97A65-FB7E-DC4C-8433-B675572D5E70}" dt="2023-02-22T01:44:26.233" v="5908"/>
          <ac:spMkLst>
            <pc:docMk/>
            <pc:sldMk cId="201950986" sldId="466"/>
            <ac:spMk id="14" creationId="{B6E381E5-AA7B-574F-AD9A-01903FAB0A27}"/>
          </ac:spMkLst>
        </pc:spChg>
        <pc:spChg chg="mod">
          <ac:chgData name="Daniel Khashabi" userId="62390808-c838-45e6-be59-d6fd0d208bc8" providerId="ADAL" clId="{19A97A65-FB7E-DC4C-8433-B675572D5E70}" dt="2023-02-22T01:44:26.233" v="5908"/>
          <ac:spMkLst>
            <pc:docMk/>
            <pc:sldMk cId="201950986" sldId="466"/>
            <ac:spMk id="15" creationId="{9043A34F-0055-C84D-9E4A-3E10C11B707D}"/>
          </ac:spMkLst>
        </pc:spChg>
        <pc:spChg chg="mod">
          <ac:chgData name="Daniel Khashabi" userId="62390808-c838-45e6-be59-d6fd0d208bc8" providerId="ADAL" clId="{19A97A65-FB7E-DC4C-8433-B675572D5E70}" dt="2023-02-22T01:44:26.233" v="5908"/>
          <ac:spMkLst>
            <pc:docMk/>
            <pc:sldMk cId="201950986" sldId="466"/>
            <ac:spMk id="16" creationId="{235EDFC2-A401-DA48-84B8-ADA67CBA3D16}"/>
          </ac:spMkLst>
        </pc:spChg>
        <pc:spChg chg="mod">
          <ac:chgData name="Daniel Khashabi" userId="62390808-c838-45e6-be59-d6fd0d208bc8" providerId="ADAL" clId="{19A97A65-FB7E-DC4C-8433-B675572D5E70}" dt="2023-02-22T01:44:26.233" v="5908"/>
          <ac:spMkLst>
            <pc:docMk/>
            <pc:sldMk cId="201950986" sldId="466"/>
            <ac:spMk id="17" creationId="{51FE9048-48CA-C246-AD8D-B4F3FBE2476E}"/>
          </ac:spMkLst>
        </pc:spChg>
        <pc:spChg chg="mod">
          <ac:chgData name="Daniel Khashabi" userId="62390808-c838-45e6-be59-d6fd0d208bc8" providerId="ADAL" clId="{19A97A65-FB7E-DC4C-8433-B675572D5E70}" dt="2023-02-22T01:44:26.233" v="5908"/>
          <ac:spMkLst>
            <pc:docMk/>
            <pc:sldMk cId="201950986" sldId="466"/>
            <ac:spMk id="18" creationId="{699D4F0C-DC82-4A4C-B396-2535342D1034}"/>
          </ac:spMkLst>
        </pc:spChg>
        <pc:spChg chg="mod">
          <ac:chgData name="Daniel Khashabi" userId="62390808-c838-45e6-be59-d6fd0d208bc8" providerId="ADAL" clId="{19A97A65-FB7E-DC4C-8433-B675572D5E70}" dt="2023-02-22T01:44:26.233" v="5908"/>
          <ac:spMkLst>
            <pc:docMk/>
            <pc:sldMk cId="201950986" sldId="466"/>
            <ac:spMk id="19" creationId="{C5D7FE34-2D8F-0C4F-AC36-42A70DA99528}"/>
          </ac:spMkLst>
        </pc:spChg>
        <pc:spChg chg="mod">
          <ac:chgData name="Daniel Khashabi" userId="62390808-c838-45e6-be59-d6fd0d208bc8" providerId="ADAL" clId="{19A97A65-FB7E-DC4C-8433-B675572D5E70}" dt="2023-02-22T01:44:26.233" v="5908"/>
          <ac:spMkLst>
            <pc:docMk/>
            <pc:sldMk cId="201950986" sldId="466"/>
            <ac:spMk id="20" creationId="{5A0C5CEF-654D-F346-8CDE-EF19FA68480F}"/>
          </ac:spMkLst>
        </pc:spChg>
        <pc:spChg chg="mod">
          <ac:chgData name="Daniel Khashabi" userId="62390808-c838-45e6-be59-d6fd0d208bc8" providerId="ADAL" clId="{19A97A65-FB7E-DC4C-8433-B675572D5E70}" dt="2023-02-22T01:44:26.233" v="5908"/>
          <ac:spMkLst>
            <pc:docMk/>
            <pc:sldMk cId="201950986" sldId="466"/>
            <ac:spMk id="21" creationId="{1C2C10C3-6045-E645-B4BB-E51857EA741C}"/>
          </ac:spMkLst>
        </pc:spChg>
        <pc:spChg chg="mod">
          <ac:chgData name="Daniel Khashabi" userId="62390808-c838-45e6-be59-d6fd0d208bc8" providerId="ADAL" clId="{19A97A65-FB7E-DC4C-8433-B675572D5E70}" dt="2023-02-22T01:44:26.233" v="5908"/>
          <ac:spMkLst>
            <pc:docMk/>
            <pc:sldMk cId="201950986" sldId="466"/>
            <ac:spMk id="22" creationId="{82F01CF8-06CF-C84F-8AEB-BC82DB9F4FDF}"/>
          </ac:spMkLst>
        </pc:spChg>
        <pc:spChg chg="mod">
          <ac:chgData name="Daniel Khashabi" userId="62390808-c838-45e6-be59-d6fd0d208bc8" providerId="ADAL" clId="{19A97A65-FB7E-DC4C-8433-B675572D5E70}" dt="2023-02-22T01:44:26.233" v="5908"/>
          <ac:spMkLst>
            <pc:docMk/>
            <pc:sldMk cId="201950986" sldId="466"/>
            <ac:spMk id="23" creationId="{5C82E95E-0B4A-6447-9B38-BB79C9EABCA1}"/>
          </ac:spMkLst>
        </pc:spChg>
        <pc:spChg chg="mod">
          <ac:chgData name="Daniel Khashabi" userId="62390808-c838-45e6-be59-d6fd0d208bc8" providerId="ADAL" clId="{19A97A65-FB7E-DC4C-8433-B675572D5E70}" dt="2023-02-22T01:44:26.233" v="5908"/>
          <ac:spMkLst>
            <pc:docMk/>
            <pc:sldMk cId="201950986" sldId="466"/>
            <ac:spMk id="24" creationId="{5E2899D3-BDC8-954D-B688-0B63DB7A1AA8}"/>
          </ac:spMkLst>
        </pc:spChg>
        <pc:spChg chg="mod">
          <ac:chgData name="Daniel Khashabi" userId="62390808-c838-45e6-be59-d6fd0d208bc8" providerId="ADAL" clId="{19A97A65-FB7E-DC4C-8433-B675572D5E70}" dt="2023-02-22T01:44:26.233" v="5908"/>
          <ac:spMkLst>
            <pc:docMk/>
            <pc:sldMk cId="201950986" sldId="466"/>
            <ac:spMk id="25" creationId="{31398E4C-8917-9B4F-8BAB-BFD5F13FA095}"/>
          </ac:spMkLst>
        </pc:spChg>
        <pc:spChg chg="mod">
          <ac:chgData name="Daniel Khashabi" userId="62390808-c838-45e6-be59-d6fd0d208bc8" providerId="ADAL" clId="{19A97A65-FB7E-DC4C-8433-B675572D5E70}" dt="2023-02-22T01:44:26.233" v="5908"/>
          <ac:spMkLst>
            <pc:docMk/>
            <pc:sldMk cId="201950986" sldId="466"/>
            <ac:spMk id="26" creationId="{8F6418C8-FBA6-FA44-9E31-51039C3FA527}"/>
          </ac:spMkLst>
        </pc:spChg>
        <pc:spChg chg="mod">
          <ac:chgData name="Daniel Khashabi" userId="62390808-c838-45e6-be59-d6fd0d208bc8" providerId="ADAL" clId="{19A97A65-FB7E-DC4C-8433-B675572D5E70}" dt="2023-02-22T01:44:26.233" v="5908"/>
          <ac:spMkLst>
            <pc:docMk/>
            <pc:sldMk cId="201950986" sldId="466"/>
            <ac:spMk id="30" creationId="{D6F15D6E-FE45-CE4A-AE3C-D077D9AC0AE8}"/>
          </ac:spMkLst>
        </pc:spChg>
        <pc:spChg chg="mod">
          <ac:chgData name="Daniel Khashabi" userId="62390808-c838-45e6-be59-d6fd0d208bc8" providerId="ADAL" clId="{19A97A65-FB7E-DC4C-8433-B675572D5E70}" dt="2023-02-22T01:44:26.233" v="5908"/>
          <ac:spMkLst>
            <pc:docMk/>
            <pc:sldMk cId="201950986" sldId="466"/>
            <ac:spMk id="31" creationId="{390C8968-4425-3E43-A9B9-FCF146954C8D}"/>
          </ac:spMkLst>
        </pc:spChg>
        <pc:spChg chg="mod">
          <ac:chgData name="Daniel Khashabi" userId="62390808-c838-45e6-be59-d6fd0d208bc8" providerId="ADAL" clId="{19A97A65-FB7E-DC4C-8433-B675572D5E70}" dt="2023-02-22T01:44:26.233" v="5908"/>
          <ac:spMkLst>
            <pc:docMk/>
            <pc:sldMk cId="201950986" sldId="466"/>
            <ac:spMk id="32" creationId="{7AA07F49-40C8-994C-AD50-7BE9A3B6349F}"/>
          </ac:spMkLst>
        </pc:spChg>
        <pc:spChg chg="mod">
          <ac:chgData name="Daniel Khashabi" userId="62390808-c838-45e6-be59-d6fd0d208bc8" providerId="ADAL" clId="{19A97A65-FB7E-DC4C-8433-B675572D5E70}" dt="2023-02-22T01:44:26.233" v="5908"/>
          <ac:spMkLst>
            <pc:docMk/>
            <pc:sldMk cId="201950986" sldId="466"/>
            <ac:spMk id="33" creationId="{9FCFBD62-EB23-9F44-89EF-A92BF5F5A676}"/>
          </ac:spMkLst>
        </pc:spChg>
        <pc:spChg chg="mod">
          <ac:chgData name="Daniel Khashabi" userId="62390808-c838-45e6-be59-d6fd0d208bc8" providerId="ADAL" clId="{19A97A65-FB7E-DC4C-8433-B675572D5E70}" dt="2023-02-22T01:44:26.233" v="5908"/>
          <ac:spMkLst>
            <pc:docMk/>
            <pc:sldMk cId="201950986" sldId="466"/>
            <ac:spMk id="34" creationId="{5CCD03C1-4DFE-C54A-84A1-00F892FC776C}"/>
          </ac:spMkLst>
        </pc:spChg>
        <pc:spChg chg="mod">
          <ac:chgData name="Daniel Khashabi" userId="62390808-c838-45e6-be59-d6fd0d208bc8" providerId="ADAL" clId="{19A97A65-FB7E-DC4C-8433-B675572D5E70}" dt="2023-02-22T01:44:26.233" v="5908"/>
          <ac:spMkLst>
            <pc:docMk/>
            <pc:sldMk cId="201950986" sldId="466"/>
            <ac:spMk id="35" creationId="{4BFF4787-ED53-7C4B-A7B8-69B0DB4F7E95}"/>
          </ac:spMkLst>
        </pc:spChg>
        <pc:spChg chg="mod">
          <ac:chgData name="Daniel Khashabi" userId="62390808-c838-45e6-be59-d6fd0d208bc8" providerId="ADAL" clId="{19A97A65-FB7E-DC4C-8433-B675572D5E70}" dt="2023-02-22T01:44:26.233" v="5908"/>
          <ac:spMkLst>
            <pc:docMk/>
            <pc:sldMk cId="201950986" sldId="466"/>
            <ac:spMk id="36" creationId="{D34E0A54-7595-794A-BFF0-6B17738CCD96}"/>
          </ac:spMkLst>
        </pc:spChg>
        <pc:spChg chg="mod">
          <ac:chgData name="Daniel Khashabi" userId="62390808-c838-45e6-be59-d6fd0d208bc8" providerId="ADAL" clId="{19A97A65-FB7E-DC4C-8433-B675572D5E70}" dt="2023-02-22T01:44:26.233" v="5908"/>
          <ac:spMkLst>
            <pc:docMk/>
            <pc:sldMk cId="201950986" sldId="466"/>
            <ac:spMk id="37" creationId="{B76754B4-8B3F-6D40-ABE5-F92AA3E851B7}"/>
          </ac:spMkLst>
        </pc:spChg>
        <pc:spChg chg="mod">
          <ac:chgData name="Daniel Khashabi" userId="62390808-c838-45e6-be59-d6fd0d208bc8" providerId="ADAL" clId="{19A97A65-FB7E-DC4C-8433-B675572D5E70}" dt="2023-02-22T01:44:26.233" v="5908"/>
          <ac:spMkLst>
            <pc:docMk/>
            <pc:sldMk cId="201950986" sldId="466"/>
            <ac:spMk id="38" creationId="{D84BEF3D-FBA5-A94C-AAAF-F5B6D7F5DF5E}"/>
          </ac:spMkLst>
        </pc:spChg>
        <pc:spChg chg="mod">
          <ac:chgData name="Daniel Khashabi" userId="62390808-c838-45e6-be59-d6fd0d208bc8" providerId="ADAL" clId="{19A97A65-FB7E-DC4C-8433-B675572D5E70}" dt="2023-02-22T01:44:26.233" v="5908"/>
          <ac:spMkLst>
            <pc:docMk/>
            <pc:sldMk cId="201950986" sldId="466"/>
            <ac:spMk id="39" creationId="{C8527743-F6CB-584E-B54D-E57E1451532A}"/>
          </ac:spMkLst>
        </pc:spChg>
        <pc:spChg chg="mod">
          <ac:chgData name="Daniel Khashabi" userId="62390808-c838-45e6-be59-d6fd0d208bc8" providerId="ADAL" clId="{19A97A65-FB7E-DC4C-8433-B675572D5E70}" dt="2023-02-22T01:44:26.233" v="5908"/>
          <ac:spMkLst>
            <pc:docMk/>
            <pc:sldMk cId="201950986" sldId="466"/>
            <ac:spMk id="40" creationId="{7FE037E5-E7E5-5F4C-9EFE-C0B2924E8F01}"/>
          </ac:spMkLst>
        </pc:spChg>
        <pc:spChg chg="mod">
          <ac:chgData name="Daniel Khashabi" userId="62390808-c838-45e6-be59-d6fd0d208bc8" providerId="ADAL" clId="{19A97A65-FB7E-DC4C-8433-B675572D5E70}" dt="2023-02-22T01:44:26.233" v="5908"/>
          <ac:spMkLst>
            <pc:docMk/>
            <pc:sldMk cId="201950986" sldId="466"/>
            <ac:spMk id="41" creationId="{A0B13A9D-2DD3-5446-8ABE-737CF2E9E7E8}"/>
          </ac:spMkLst>
        </pc:spChg>
        <pc:spChg chg="mod">
          <ac:chgData name="Daniel Khashabi" userId="62390808-c838-45e6-be59-d6fd0d208bc8" providerId="ADAL" clId="{19A97A65-FB7E-DC4C-8433-B675572D5E70}" dt="2023-02-22T01:44:26.233" v="5908"/>
          <ac:spMkLst>
            <pc:docMk/>
            <pc:sldMk cId="201950986" sldId="466"/>
            <ac:spMk id="42" creationId="{8E8642E2-A313-9C40-BBCC-A608E7C90333}"/>
          </ac:spMkLst>
        </pc:spChg>
        <pc:spChg chg="mod">
          <ac:chgData name="Daniel Khashabi" userId="62390808-c838-45e6-be59-d6fd0d208bc8" providerId="ADAL" clId="{19A97A65-FB7E-DC4C-8433-B675572D5E70}" dt="2023-02-22T01:44:26.233" v="5908"/>
          <ac:spMkLst>
            <pc:docMk/>
            <pc:sldMk cId="201950986" sldId="466"/>
            <ac:spMk id="43" creationId="{9CF40732-CABE-4941-AB1D-916D94198115}"/>
          </ac:spMkLst>
        </pc:spChg>
        <pc:spChg chg="mod">
          <ac:chgData name="Daniel Khashabi" userId="62390808-c838-45e6-be59-d6fd0d208bc8" providerId="ADAL" clId="{19A97A65-FB7E-DC4C-8433-B675572D5E70}" dt="2023-02-22T01:44:26.233" v="5908"/>
          <ac:spMkLst>
            <pc:docMk/>
            <pc:sldMk cId="201950986" sldId="466"/>
            <ac:spMk id="44" creationId="{FC8E5C91-FCFA-5349-8964-502534B2A8EE}"/>
          </ac:spMkLst>
        </pc:spChg>
        <pc:spChg chg="mod">
          <ac:chgData name="Daniel Khashabi" userId="62390808-c838-45e6-be59-d6fd0d208bc8" providerId="ADAL" clId="{19A97A65-FB7E-DC4C-8433-B675572D5E70}" dt="2023-02-22T01:44:26.233" v="5908"/>
          <ac:spMkLst>
            <pc:docMk/>
            <pc:sldMk cId="201950986" sldId="466"/>
            <ac:spMk id="45" creationId="{E0984130-57E4-3343-B229-51E29692D2E7}"/>
          </ac:spMkLst>
        </pc:spChg>
        <pc:spChg chg="mod">
          <ac:chgData name="Daniel Khashabi" userId="62390808-c838-45e6-be59-d6fd0d208bc8" providerId="ADAL" clId="{19A97A65-FB7E-DC4C-8433-B675572D5E70}" dt="2023-02-22T01:44:26.233" v="5908"/>
          <ac:spMkLst>
            <pc:docMk/>
            <pc:sldMk cId="201950986" sldId="466"/>
            <ac:spMk id="46" creationId="{77F91457-F527-3B4C-BD72-B54451118276}"/>
          </ac:spMkLst>
        </pc:spChg>
        <pc:spChg chg="mod">
          <ac:chgData name="Daniel Khashabi" userId="62390808-c838-45e6-be59-d6fd0d208bc8" providerId="ADAL" clId="{19A97A65-FB7E-DC4C-8433-B675572D5E70}" dt="2023-02-22T01:44:26.233" v="5908"/>
          <ac:spMkLst>
            <pc:docMk/>
            <pc:sldMk cId="201950986" sldId="466"/>
            <ac:spMk id="47" creationId="{8083D56D-B942-D848-B599-80A23A73CB1D}"/>
          </ac:spMkLst>
        </pc:spChg>
        <pc:spChg chg="mod">
          <ac:chgData name="Daniel Khashabi" userId="62390808-c838-45e6-be59-d6fd0d208bc8" providerId="ADAL" clId="{19A97A65-FB7E-DC4C-8433-B675572D5E70}" dt="2023-02-22T01:44:26.233" v="5908"/>
          <ac:spMkLst>
            <pc:docMk/>
            <pc:sldMk cId="201950986" sldId="466"/>
            <ac:spMk id="50" creationId="{84F9F231-242A-E545-B3C9-4609E974202F}"/>
          </ac:spMkLst>
        </pc:spChg>
        <pc:spChg chg="mod">
          <ac:chgData name="Daniel Khashabi" userId="62390808-c838-45e6-be59-d6fd0d208bc8" providerId="ADAL" clId="{19A97A65-FB7E-DC4C-8433-B675572D5E70}" dt="2023-02-22T01:44:26.233" v="5908"/>
          <ac:spMkLst>
            <pc:docMk/>
            <pc:sldMk cId="201950986" sldId="466"/>
            <ac:spMk id="51" creationId="{BCF4EA88-91F3-8145-A599-A52310219E18}"/>
          </ac:spMkLst>
        </pc:spChg>
        <pc:spChg chg="mod">
          <ac:chgData name="Daniel Khashabi" userId="62390808-c838-45e6-be59-d6fd0d208bc8" providerId="ADAL" clId="{19A97A65-FB7E-DC4C-8433-B675572D5E70}" dt="2023-02-22T01:44:26.233" v="5908"/>
          <ac:spMkLst>
            <pc:docMk/>
            <pc:sldMk cId="201950986" sldId="466"/>
            <ac:spMk id="52" creationId="{46C1E7BB-3532-8342-8AF9-55A00F00CDD5}"/>
          </ac:spMkLst>
        </pc:spChg>
        <pc:spChg chg="mod">
          <ac:chgData name="Daniel Khashabi" userId="62390808-c838-45e6-be59-d6fd0d208bc8" providerId="ADAL" clId="{19A97A65-FB7E-DC4C-8433-B675572D5E70}" dt="2023-02-22T01:44:26.233" v="5908"/>
          <ac:spMkLst>
            <pc:docMk/>
            <pc:sldMk cId="201950986" sldId="466"/>
            <ac:spMk id="53" creationId="{33D0B168-13F5-FC4A-B0BE-120971F640D7}"/>
          </ac:spMkLst>
        </pc:spChg>
        <pc:spChg chg="mod">
          <ac:chgData name="Daniel Khashabi" userId="62390808-c838-45e6-be59-d6fd0d208bc8" providerId="ADAL" clId="{19A97A65-FB7E-DC4C-8433-B675572D5E70}" dt="2023-02-22T01:44:26.233" v="5908"/>
          <ac:spMkLst>
            <pc:docMk/>
            <pc:sldMk cId="201950986" sldId="466"/>
            <ac:spMk id="54" creationId="{5D838EB5-EDAB-B148-BF8D-8FA749733D12}"/>
          </ac:spMkLst>
        </pc:spChg>
        <pc:spChg chg="mod">
          <ac:chgData name="Daniel Khashabi" userId="62390808-c838-45e6-be59-d6fd0d208bc8" providerId="ADAL" clId="{19A97A65-FB7E-DC4C-8433-B675572D5E70}" dt="2023-02-22T01:44:26.233" v="5908"/>
          <ac:spMkLst>
            <pc:docMk/>
            <pc:sldMk cId="201950986" sldId="466"/>
            <ac:spMk id="55" creationId="{258B2FC7-F32C-3449-8A55-1DCBC784627E}"/>
          </ac:spMkLst>
        </pc:spChg>
        <pc:spChg chg="mod">
          <ac:chgData name="Daniel Khashabi" userId="62390808-c838-45e6-be59-d6fd0d208bc8" providerId="ADAL" clId="{19A97A65-FB7E-DC4C-8433-B675572D5E70}" dt="2023-02-22T01:44:26.233" v="5908"/>
          <ac:spMkLst>
            <pc:docMk/>
            <pc:sldMk cId="201950986" sldId="466"/>
            <ac:spMk id="56" creationId="{1538B3D5-DC4D-D541-995A-08DEBEA3704A}"/>
          </ac:spMkLst>
        </pc:spChg>
        <pc:spChg chg="mod">
          <ac:chgData name="Daniel Khashabi" userId="62390808-c838-45e6-be59-d6fd0d208bc8" providerId="ADAL" clId="{19A97A65-FB7E-DC4C-8433-B675572D5E70}" dt="2023-02-22T01:44:26.233" v="5908"/>
          <ac:spMkLst>
            <pc:docMk/>
            <pc:sldMk cId="201950986" sldId="466"/>
            <ac:spMk id="57" creationId="{5C9C6774-8518-A84D-B792-5578C71BA1E9}"/>
          </ac:spMkLst>
        </pc:spChg>
        <pc:spChg chg="mod">
          <ac:chgData name="Daniel Khashabi" userId="62390808-c838-45e6-be59-d6fd0d208bc8" providerId="ADAL" clId="{19A97A65-FB7E-DC4C-8433-B675572D5E70}" dt="2023-02-22T01:44:26.233" v="5908"/>
          <ac:spMkLst>
            <pc:docMk/>
            <pc:sldMk cId="201950986" sldId="466"/>
            <ac:spMk id="58" creationId="{F7BFF8B0-E994-454A-BBED-83717BEFF461}"/>
          </ac:spMkLst>
        </pc:spChg>
        <pc:spChg chg="mod">
          <ac:chgData name="Daniel Khashabi" userId="62390808-c838-45e6-be59-d6fd0d208bc8" providerId="ADAL" clId="{19A97A65-FB7E-DC4C-8433-B675572D5E70}" dt="2023-02-22T01:44:26.233" v="5908"/>
          <ac:spMkLst>
            <pc:docMk/>
            <pc:sldMk cId="201950986" sldId="466"/>
            <ac:spMk id="59" creationId="{708EB21B-F7A0-E149-8E79-2FFA2EED3EB6}"/>
          </ac:spMkLst>
        </pc:spChg>
        <pc:spChg chg="mod">
          <ac:chgData name="Daniel Khashabi" userId="62390808-c838-45e6-be59-d6fd0d208bc8" providerId="ADAL" clId="{19A97A65-FB7E-DC4C-8433-B675572D5E70}" dt="2023-02-22T01:44:26.233" v="5908"/>
          <ac:spMkLst>
            <pc:docMk/>
            <pc:sldMk cId="201950986" sldId="466"/>
            <ac:spMk id="60" creationId="{B16CCF9E-6CF6-F74C-9B64-0ED27E6222A7}"/>
          </ac:spMkLst>
        </pc:spChg>
        <pc:spChg chg="mod">
          <ac:chgData name="Daniel Khashabi" userId="62390808-c838-45e6-be59-d6fd0d208bc8" providerId="ADAL" clId="{19A97A65-FB7E-DC4C-8433-B675572D5E70}" dt="2023-02-22T01:44:26.233" v="5908"/>
          <ac:spMkLst>
            <pc:docMk/>
            <pc:sldMk cId="201950986" sldId="466"/>
            <ac:spMk id="61" creationId="{9EFE0CC8-52F5-A548-A862-1A91A06B507F}"/>
          </ac:spMkLst>
        </pc:spChg>
        <pc:spChg chg="mod">
          <ac:chgData name="Daniel Khashabi" userId="62390808-c838-45e6-be59-d6fd0d208bc8" providerId="ADAL" clId="{19A97A65-FB7E-DC4C-8433-B675572D5E70}" dt="2023-02-22T01:44:26.233" v="5908"/>
          <ac:spMkLst>
            <pc:docMk/>
            <pc:sldMk cId="201950986" sldId="466"/>
            <ac:spMk id="62" creationId="{6B0DA437-07CC-E540-90A0-59A9A94F94CA}"/>
          </ac:spMkLst>
        </pc:spChg>
        <pc:spChg chg="mod">
          <ac:chgData name="Daniel Khashabi" userId="62390808-c838-45e6-be59-d6fd0d208bc8" providerId="ADAL" clId="{19A97A65-FB7E-DC4C-8433-B675572D5E70}" dt="2023-02-22T01:44:26.233" v="5908"/>
          <ac:spMkLst>
            <pc:docMk/>
            <pc:sldMk cId="201950986" sldId="466"/>
            <ac:spMk id="63" creationId="{74B29042-B5E4-1E4C-8C06-2D056BD165AD}"/>
          </ac:spMkLst>
        </pc:spChg>
        <pc:spChg chg="mod">
          <ac:chgData name="Daniel Khashabi" userId="62390808-c838-45e6-be59-d6fd0d208bc8" providerId="ADAL" clId="{19A97A65-FB7E-DC4C-8433-B675572D5E70}" dt="2023-02-22T01:44:26.233" v="5908"/>
          <ac:spMkLst>
            <pc:docMk/>
            <pc:sldMk cId="201950986" sldId="466"/>
            <ac:spMk id="64" creationId="{93DBF3CD-9ADE-7F4B-BB53-710C8D020838}"/>
          </ac:spMkLst>
        </pc:spChg>
        <pc:spChg chg="mod">
          <ac:chgData name="Daniel Khashabi" userId="62390808-c838-45e6-be59-d6fd0d208bc8" providerId="ADAL" clId="{19A97A65-FB7E-DC4C-8433-B675572D5E70}" dt="2023-02-22T01:44:26.233" v="5908"/>
          <ac:spMkLst>
            <pc:docMk/>
            <pc:sldMk cId="201950986" sldId="466"/>
            <ac:spMk id="65" creationId="{B5822FC4-23F0-EB4F-9788-23F80972AD54}"/>
          </ac:spMkLst>
        </pc:spChg>
        <pc:spChg chg="mod">
          <ac:chgData name="Daniel Khashabi" userId="62390808-c838-45e6-be59-d6fd0d208bc8" providerId="ADAL" clId="{19A97A65-FB7E-DC4C-8433-B675572D5E70}" dt="2023-02-22T01:44:26.233" v="5908"/>
          <ac:spMkLst>
            <pc:docMk/>
            <pc:sldMk cId="201950986" sldId="466"/>
            <ac:spMk id="66" creationId="{1F6D5EC1-D074-A147-9E80-2F24DD71D60F}"/>
          </ac:spMkLst>
        </pc:spChg>
        <pc:spChg chg="mod">
          <ac:chgData name="Daniel Khashabi" userId="62390808-c838-45e6-be59-d6fd0d208bc8" providerId="ADAL" clId="{19A97A65-FB7E-DC4C-8433-B675572D5E70}" dt="2023-02-22T01:44:26.233" v="5908"/>
          <ac:spMkLst>
            <pc:docMk/>
            <pc:sldMk cId="201950986" sldId="466"/>
            <ac:spMk id="67" creationId="{F00EC864-2019-7F4B-9A60-C4FB1CEEB044}"/>
          </ac:spMkLst>
        </pc:spChg>
        <pc:spChg chg="mod">
          <ac:chgData name="Daniel Khashabi" userId="62390808-c838-45e6-be59-d6fd0d208bc8" providerId="ADAL" clId="{19A97A65-FB7E-DC4C-8433-B675572D5E70}" dt="2023-02-22T01:44:26.233" v="5908"/>
          <ac:spMkLst>
            <pc:docMk/>
            <pc:sldMk cId="201950986" sldId="466"/>
            <ac:spMk id="70" creationId="{8B43D8F3-5CD1-034E-91EA-293D8B40F01F}"/>
          </ac:spMkLst>
        </pc:spChg>
        <pc:spChg chg="mod">
          <ac:chgData name="Daniel Khashabi" userId="62390808-c838-45e6-be59-d6fd0d208bc8" providerId="ADAL" clId="{19A97A65-FB7E-DC4C-8433-B675572D5E70}" dt="2023-02-22T01:44:26.233" v="5908"/>
          <ac:spMkLst>
            <pc:docMk/>
            <pc:sldMk cId="201950986" sldId="466"/>
            <ac:spMk id="71" creationId="{990E6C38-50A2-044B-957B-2B6941E7F7BE}"/>
          </ac:spMkLst>
        </pc:spChg>
        <pc:spChg chg="mod">
          <ac:chgData name="Daniel Khashabi" userId="62390808-c838-45e6-be59-d6fd0d208bc8" providerId="ADAL" clId="{19A97A65-FB7E-DC4C-8433-B675572D5E70}" dt="2023-02-22T01:44:26.233" v="5908"/>
          <ac:spMkLst>
            <pc:docMk/>
            <pc:sldMk cId="201950986" sldId="466"/>
            <ac:spMk id="72" creationId="{F6AA6504-6356-634E-A706-37A7A802924D}"/>
          </ac:spMkLst>
        </pc:spChg>
        <pc:spChg chg="mod">
          <ac:chgData name="Daniel Khashabi" userId="62390808-c838-45e6-be59-d6fd0d208bc8" providerId="ADAL" clId="{19A97A65-FB7E-DC4C-8433-B675572D5E70}" dt="2023-02-22T01:44:26.233" v="5908"/>
          <ac:spMkLst>
            <pc:docMk/>
            <pc:sldMk cId="201950986" sldId="466"/>
            <ac:spMk id="73" creationId="{3ABA7B7F-E4AB-1045-8118-282BDE0C6838}"/>
          </ac:spMkLst>
        </pc:spChg>
        <pc:spChg chg="mod">
          <ac:chgData name="Daniel Khashabi" userId="62390808-c838-45e6-be59-d6fd0d208bc8" providerId="ADAL" clId="{19A97A65-FB7E-DC4C-8433-B675572D5E70}" dt="2023-02-22T01:44:26.233" v="5908"/>
          <ac:spMkLst>
            <pc:docMk/>
            <pc:sldMk cId="201950986" sldId="466"/>
            <ac:spMk id="74" creationId="{E1C8FD2F-EC99-354C-8D6F-9ECF72FD1798}"/>
          </ac:spMkLst>
        </pc:spChg>
        <pc:spChg chg="mod">
          <ac:chgData name="Daniel Khashabi" userId="62390808-c838-45e6-be59-d6fd0d208bc8" providerId="ADAL" clId="{19A97A65-FB7E-DC4C-8433-B675572D5E70}" dt="2023-02-22T01:44:26.233" v="5908"/>
          <ac:spMkLst>
            <pc:docMk/>
            <pc:sldMk cId="201950986" sldId="466"/>
            <ac:spMk id="75" creationId="{46873600-980B-2647-AFA1-1CBD771F0CA8}"/>
          </ac:spMkLst>
        </pc:spChg>
        <pc:spChg chg="mod">
          <ac:chgData name="Daniel Khashabi" userId="62390808-c838-45e6-be59-d6fd0d208bc8" providerId="ADAL" clId="{19A97A65-FB7E-DC4C-8433-B675572D5E70}" dt="2023-02-22T01:44:26.233" v="5908"/>
          <ac:spMkLst>
            <pc:docMk/>
            <pc:sldMk cId="201950986" sldId="466"/>
            <ac:spMk id="76" creationId="{9D7EA90D-C1B6-2D41-AE75-96E08324AA98}"/>
          </ac:spMkLst>
        </pc:spChg>
        <pc:spChg chg="mod">
          <ac:chgData name="Daniel Khashabi" userId="62390808-c838-45e6-be59-d6fd0d208bc8" providerId="ADAL" clId="{19A97A65-FB7E-DC4C-8433-B675572D5E70}" dt="2023-02-22T01:44:26.233" v="5908"/>
          <ac:spMkLst>
            <pc:docMk/>
            <pc:sldMk cId="201950986" sldId="466"/>
            <ac:spMk id="77" creationId="{5DAA94E7-8BE9-0C46-B9B6-93B50F770510}"/>
          </ac:spMkLst>
        </pc:spChg>
        <pc:spChg chg="mod">
          <ac:chgData name="Daniel Khashabi" userId="62390808-c838-45e6-be59-d6fd0d208bc8" providerId="ADAL" clId="{19A97A65-FB7E-DC4C-8433-B675572D5E70}" dt="2023-02-22T01:44:26.233" v="5908"/>
          <ac:spMkLst>
            <pc:docMk/>
            <pc:sldMk cId="201950986" sldId="466"/>
            <ac:spMk id="78" creationId="{E8892805-552C-DC40-B789-E7FCFB22BC77}"/>
          </ac:spMkLst>
        </pc:spChg>
        <pc:spChg chg="mod">
          <ac:chgData name="Daniel Khashabi" userId="62390808-c838-45e6-be59-d6fd0d208bc8" providerId="ADAL" clId="{19A97A65-FB7E-DC4C-8433-B675572D5E70}" dt="2023-02-22T01:44:26.233" v="5908"/>
          <ac:spMkLst>
            <pc:docMk/>
            <pc:sldMk cId="201950986" sldId="466"/>
            <ac:spMk id="79" creationId="{8E4B9346-907D-E248-A85C-AFADBC9D61CF}"/>
          </ac:spMkLst>
        </pc:spChg>
        <pc:spChg chg="mod">
          <ac:chgData name="Daniel Khashabi" userId="62390808-c838-45e6-be59-d6fd0d208bc8" providerId="ADAL" clId="{19A97A65-FB7E-DC4C-8433-B675572D5E70}" dt="2023-02-22T01:44:26.233" v="5908"/>
          <ac:spMkLst>
            <pc:docMk/>
            <pc:sldMk cId="201950986" sldId="466"/>
            <ac:spMk id="80" creationId="{5CCD73C5-1164-9F4D-9BD6-71D56D831DC2}"/>
          </ac:spMkLst>
        </pc:spChg>
        <pc:spChg chg="mod">
          <ac:chgData name="Daniel Khashabi" userId="62390808-c838-45e6-be59-d6fd0d208bc8" providerId="ADAL" clId="{19A97A65-FB7E-DC4C-8433-B675572D5E70}" dt="2023-02-22T01:44:26.233" v="5908"/>
          <ac:spMkLst>
            <pc:docMk/>
            <pc:sldMk cId="201950986" sldId="466"/>
            <ac:spMk id="81" creationId="{310C8C76-9256-7A44-A92D-BDD7BB9DD57A}"/>
          </ac:spMkLst>
        </pc:spChg>
        <pc:spChg chg="mod">
          <ac:chgData name="Daniel Khashabi" userId="62390808-c838-45e6-be59-d6fd0d208bc8" providerId="ADAL" clId="{19A97A65-FB7E-DC4C-8433-B675572D5E70}" dt="2023-02-22T01:44:26.233" v="5908"/>
          <ac:spMkLst>
            <pc:docMk/>
            <pc:sldMk cId="201950986" sldId="466"/>
            <ac:spMk id="82" creationId="{2B9C91BF-978A-2040-B9C1-0111BFC1B6B6}"/>
          </ac:spMkLst>
        </pc:spChg>
        <pc:spChg chg="mod">
          <ac:chgData name="Daniel Khashabi" userId="62390808-c838-45e6-be59-d6fd0d208bc8" providerId="ADAL" clId="{19A97A65-FB7E-DC4C-8433-B675572D5E70}" dt="2023-02-22T01:44:26.233" v="5908"/>
          <ac:spMkLst>
            <pc:docMk/>
            <pc:sldMk cId="201950986" sldId="466"/>
            <ac:spMk id="83" creationId="{8A580A60-6CEC-FA46-AB21-568713DBBB93}"/>
          </ac:spMkLst>
        </pc:spChg>
        <pc:spChg chg="mod">
          <ac:chgData name="Daniel Khashabi" userId="62390808-c838-45e6-be59-d6fd0d208bc8" providerId="ADAL" clId="{19A97A65-FB7E-DC4C-8433-B675572D5E70}" dt="2023-02-22T01:44:26.233" v="5908"/>
          <ac:spMkLst>
            <pc:docMk/>
            <pc:sldMk cId="201950986" sldId="466"/>
            <ac:spMk id="84" creationId="{ECFEC372-04E6-1043-9835-364E789BBF4A}"/>
          </ac:spMkLst>
        </pc:spChg>
        <pc:spChg chg="mod">
          <ac:chgData name="Daniel Khashabi" userId="62390808-c838-45e6-be59-d6fd0d208bc8" providerId="ADAL" clId="{19A97A65-FB7E-DC4C-8433-B675572D5E70}" dt="2023-02-22T01:44:26.233" v="5908"/>
          <ac:spMkLst>
            <pc:docMk/>
            <pc:sldMk cId="201950986" sldId="466"/>
            <ac:spMk id="85" creationId="{C7A35D91-429C-4247-A0D3-F39CB5134C6F}"/>
          </ac:spMkLst>
        </pc:spChg>
        <pc:spChg chg="mod">
          <ac:chgData name="Daniel Khashabi" userId="62390808-c838-45e6-be59-d6fd0d208bc8" providerId="ADAL" clId="{19A97A65-FB7E-DC4C-8433-B675572D5E70}" dt="2023-02-22T01:44:26.233" v="5908"/>
          <ac:spMkLst>
            <pc:docMk/>
            <pc:sldMk cId="201950986" sldId="466"/>
            <ac:spMk id="86" creationId="{DF27EB03-BD96-8C43-A5AB-066A34538984}"/>
          </ac:spMkLst>
        </pc:spChg>
        <pc:spChg chg="mod">
          <ac:chgData name="Daniel Khashabi" userId="62390808-c838-45e6-be59-d6fd0d208bc8" providerId="ADAL" clId="{19A97A65-FB7E-DC4C-8433-B675572D5E70}" dt="2023-02-22T01:44:26.233" v="5908"/>
          <ac:spMkLst>
            <pc:docMk/>
            <pc:sldMk cId="201950986" sldId="466"/>
            <ac:spMk id="87" creationId="{D49D5587-E807-7342-A240-417B38DB42EE}"/>
          </ac:spMkLst>
        </pc:spChg>
        <pc:spChg chg="mod">
          <ac:chgData name="Daniel Khashabi" userId="62390808-c838-45e6-be59-d6fd0d208bc8" providerId="ADAL" clId="{19A97A65-FB7E-DC4C-8433-B675572D5E70}" dt="2023-02-22T01:44:26.233" v="5908"/>
          <ac:spMkLst>
            <pc:docMk/>
            <pc:sldMk cId="201950986" sldId="466"/>
            <ac:spMk id="97" creationId="{1836D3A8-4DA8-D24C-A7D8-0042559645C4}"/>
          </ac:spMkLst>
        </pc:spChg>
        <pc:spChg chg="mod">
          <ac:chgData name="Daniel Khashabi" userId="62390808-c838-45e6-be59-d6fd0d208bc8" providerId="ADAL" clId="{19A97A65-FB7E-DC4C-8433-B675572D5E70}" dt="2023-02-22T01:44:26.233" v="5908"/>
          <ac:spMkLst>
            <pc:docMk/>
            <pc:sldMk cId="201950986" sldId="466"/>
            <ac:spMk id="99" creationId="{5EA830FD-87BA-FD4E-BC46-F87E0B6B0A53}"/>
          </ac:spMkLst>
        </pc:spChg>
        <pc:spChg chg="mod">
          <ac:chgData name="Daniel Khashabi" userId="62390808-c838-45e6-be59-d6fd0d208bc8" providerId="ADAL" clId="{19A97A65-FB7E-DC4C-8433-B675572D5E70}" dt="2023-02-22T01:44:26.233" v="5908"/>
          <ac:spMkLst>
            <pc:docMk/>
            <pc:sldMk cId="201950986" sldId="466"/>
            <ac:spMk id="101" creationId="{5CDD8309-7A74-BA42-9CB9-1ACC922D27D3}"/>
          </ac:spMkLst>
        </pc:spChg>
        <pc:spChg chg="mod">
          <ac:chgData name="Daniel Khashabi" userId="62390808-c838-45e6-be59-d6fd0d208bc8" providerId="ADAL" clId="{19A97A65-FB7E-DC4C-8433-B675572D5E70}" dt="2023-02-22T01:44:26.233" v="5908"/>
          <ac:spMkLst>
            <pc:docMk/>
            <pc:sldMk cId="201950986" sldId="466"/>
            <ac:spMk id="166" creationId="{2925993F-BAB3-B34B-A567-D2B9157DA86C}"/>
          </ac:spMkLst>
        </pc:spChg>
        <pc:spChg chg="mod">
          <ac:chgData name="Daniel Khashabi" userId="62390808-c838-45e6-be59-d6fd0d208bc8" providerId="ADAL" clId="{19A97A65-FB7E-DC4C-8433-B675572D5E70}" dt="2023-02-22T01:44:26.233" v="5908"/>
          <ac:spMkLst>
            <pc:docMk/>
            <pc:sldMk cId="201950986" sldId="466"/>
            <ac:spMk id="171" creationId="{DDA4EB2F-25AB-5945-AB28-8F9A2B210877}"/>
          </ac:spMkLst>
        </pc:spChg>
        <pc:spChg chg="mod">
          <ac:chgData name="Daniel Khashabi" userId="62390808-c838-45e6-be59-d6fd0d208bc8" providerId="ADAL" clId="{19A97A65-FB7E-DC4C-8433-B675572D5E70}" dt="2023-02-22T01:44:26.233" v="5908"/>
          <ac:spMkLst>
            <pc:docMk/>
            <pc:sldMk cId="201950986" sldId="466"/>
            <ac:spMk id="172" creationId="{44FF56C0-4465-B642-A77C-AE75D1A544FC}"/>
          </ac:spMkLst>
        </pc:spChg>
        <pc:spChg chg="mod">
          <ac:chgData name="Daniel Khashabi" userId="62390808-c838-45e6-be59-d6fd0d208bc8" providerId="ADAL" clId="{19A97A65-FB7E-DC4C-8433-B675572D5E70}" dt="2023-02-22T01:44:26.233" v="5908"/>
          <ac:spMkLst>
            <pc:docMk/>
            <pc:sldMk cId="201950986" sldId="466"/>
            <ac:spMk id="173" creationId="{D3A0A6B9-FE24-CD44-9D8E-AD86CACFFA5F}"/>
          </ac:spMkLst>
        </pc:spChg>
        <pc:spChg chg="mod">
          <ac:chgData name="Daniel Khashabi" userId="62390808-c838-45e6-be59-d6fd0d208bc8" providerId="ADAL" clId="{19A97A65-FB7E-DC4C-8433-B675572D5E70}" dt="2023-02-22T01:44:26.233" v="5908"/>
          <ac:spMkLst>
            <pc:docMk/>
            <pc:sldMk cId="201950986" sldId="466"/>
            <ac:spMk id="174" creationId="{A81A681F-CE54-F74F-AF46-8ACA92F5F039}"/>
          </ac:spMkLst>
        </pc:spChg>
        <pc:spChg chg="mod">
          <ac:chgData name="Daniel Khashabi" userId="62390808-c838-45e6-be59-d6fd0d208bc8" providerId="ADAL" clId="{19A97A65-FB7E-DC4C-8433-B675572D5E70}" dt="2023-02-22T01:44:26.233" v="5908"/>
          <ac:spMkLst>
            <pc:docMk/>
            <pc:sldMk cId="201950986" sldId="466"/>
            <ac:spMk id="179" creationId="{E7C019AC-936B-414A-A2C9-14434816ECFE}"/>
          </ac:spMkLst>
        </pc:spChg>
        <pc:spChg chg="mod">
          <ac:chgData name="Daniel Khashabi" userId="62390808-c838-45e6-be59-d6fd0d208bc8" providerId="ADAL" clId="{19A97A65-FB7E-DC4C-8433-B675572D5E70}" dt="2023-02-22T01:44:26.233" v="5908"/>
          <ac:spMkLst>
            <pc:docMk/>
            <pc:sldMk cId="201950986" sldId="466"/>
            <ac:spMk id="181" creationId="{5F030A7E-921C-9349-95E4-0E6B42EDA52C}"/>
          </ac:spMkLst>
        </pc:spChg>
        <pc:spChg chg="mod">
          <ac:chgData name="Daniel Khashabi" userId="62390808-c838-45e6-be59-d6fd0d208bc8" providerId="ADAL" clId="{19A97A65-FB7E-DC4C-8433-B675572D5E70}" dt="2023-02-22T01:44:26.233" v="5908"/>
          <ac:spMkLst>
            <pc:docMk/>
            <pc:sldMk cId="201950986" sldId="466"/>
            <ac:spMk id="182" creationId="{62748609-3B94-C440-A0FE-0868547BFF0A}"/>
          </ac:spMkLst>
        </pc:spChg>
        <pc:spChg chg="mod">
          <ac:chgData name="Daniel Khashabi" userId="62390808-c838-45e6-be59-d6fd0d208bc8" providerId="ADAL" clId="{19A97A65-FB7E-DC4C-8433-B675572D5E70}" dt="2023-02-22T01:44:26.233" v="5908"/>
          <ac:spMkLst>
            <pc:docMk/>
            <pc:sldMk cId="201950986" sldId="466"/>
            <ac:spMk id="183" creationId="{B8A786DC-D10B-5640-8F6B-B9F5D5AA7B43}"/>
          </ac:spMkLst>
        </pc:spChg>
        <pc:spChg chg="mod">
          <ac:chgData name="Daniel Khashabi" userId="62390808-c838-45e6-be59-d6fd0d208bc8" providerId="ADAL" clId="{19A97A65-FB7E-DC4C-8433-B675572D5E70}" dt="2023-02-22T01:44:26.233" v="5908"/>
          <ac:spMkLst>
            <pc:docMk/>
            <pc:sldMk cId="201950986" sldId="466"/>
            <ac:spMk id="196" creationId="{28EBF5E0-DCEE-5E4C-AFA3-91A04FE4ED9D}"/>
          </ac:spMkLst>
        </pc:spChg>
        <pc:spChg chg="mod">
          <ac:chgData name="Daniel Khashabi" userId="62390808-c838-45e6-be59-d6fd0d208bc8" providerId="ADAL" clId="{19A97A65-FB7E-DC4C-8433-B675572D5E70}" dt="2023-02-22T01:44:26.233" v="5908"/>
          <ac:spMkLst>
            <pc:docMk/>
            <pc:sldMk cId="201950986" sldId="466"/>
            <ac:spMk id="197" creationId="{236DC672-0FAA-A541-A3D1-BF1CDD1C9730}"/>
          </ac:spMkLst>
        </pc:spChg>
        <pc:spChg chg="mod">
          <ac:chgData name="Daniel Khashabi" userId="62390808-c838-45e6-be59-d6fd0d208bc8" providerId="ADAL" clId="{19A97A65-FB7E-DC4C-8433-B675572D5E70}" dt="2023-02-22T01:44:26.233" v="5908"/>
          <ac:spMkLst>
            <pc:docMk/>
            <pc:sldMk cId="201950986" sldId="466"/>
            <ac:spMk id="198" creationId="{DC952C03-71DB-1D43-8290-CC39F19F8123}"/>
          </ac:spMkLst>
        </pc:spChg>
        <pc:spChg chg="mod">
          <ac:chgData name="Daniel Khashabi" userId="62390808-c838-45e6-be59-d6fd0d208bc8" providerId="ADAL" clId="{19A97A65-FB7E-DC4C-8433-B675572D5E70}" dt="2023-02-22T01:44:26.233" v="5908"/>
          <ac:spMkLst>
            <pc:docMk/>
            <pc:sldMk cId="201950986" sldId="466"/>
            <ac:spMk id="199" creationId="{6ABAB451-804E-A542-BF86-73684F77A895}"/>
          </ac:spMkLst>
        </pc:spChg>
        <pc:spChg chg="mod">
          <ac:chgData name="Daniel Khashabi" userId="62390808-c838-45e6-be59-d6fd0d208bc8" providerId="ADAL" clId="{19A97A65-FB7E-DC4C-8433-B675572D5E70}" dt="2023-02-22T01:44:26.233" v="5908"/>
          <ac:spMkLst>
            <pc:docMk/>
            <pc:sldMk cId="201950986" sldId="466"/>
            <ac:spMk id="200" creationId="{78ECC67F-DF9F-A042-975B-CEEF061F777B}"/>
          </ac:spMkLst>
        </pc:spChg>
        <pc:spChg chg="mod">
          <ac:chgData name="Daniel Khashabi" userId="62390808-c838-45e6-be59-d6fd0d208bc8" providerId="ADAL" clId="{19A97A65-FB7E-DC4C-8433-B675572D5E70}" dt="2023-02-22T01:44:26.233" v="5908"/>
          <ac:spMkLst>
            <pc:docMk/>
            <pc:sldMk cId="201950986" sldId="466"/>
            <ac:spMk id="211" creationId="{AFCF2B34-3829-D24E-BEB8-E6AD972ADF7F}"/>
          </ac:spMkLst>
        </pc:spChg>
        <pc:spChg chg="mod">
          <ac:chgData name="Daniel Khashabi" userId="62390808-c838-45e6-be59-d6fd0d208bc8" providerId="ADAL" clId="{19A97A65-FB7E-DC4C-8433-B675572D5E70}" dt="2023-02-22T01:44:26.233" v="5908"/>
          <ac:spMkLst>
            <pc:docMk/>
            <pc:sldMk cId="201950986" sldId="466"/>
            <ac:spMk id="212" creationId="{26FF1820-39A5-7740-93DC-1FAAEAF043EF}"/>
          </ac:spMkLst>
        </pc:spChg>
        <pc:spChg chg="mod">
          <ac:chgData name="Daniel Khashabi" userId="62390808-c838-45e6-be59-d6fd0d208bc8" providerId="ADAL" clId="{19A97A65-FB7E-DC4C-8433-B675572D5E70}" dt="2023-02-22T01:44:26.233" v="5908"/>
          <ac:spMkLst>
            <pc:docMk/>
            <pc:sldMk cId="201950986" sldId="466"/>
            <ac:spMk id="213" creationId="{4FA20C1E-80DD-5849-A4F9-A7EA9773F130}"/>
          </ac:spMkLst>
        </pc:spChg>
        <pc:spChg chg="mod">
          <ac:chgData name="Daniel Khashabi" userId="62390808-c838-45e6-be59-d6fd0d208bc8" providerId="ADAL" clId="{19A97A65-FB7E-DC4C-8433-B675572D5E70}" dt="2023-02-22T01:44:26.233" v="5908"/>
          <ac:spMkLst>
            <pc:docMk/>
            <pc:sldMk cId="201950986" sldId="466"/>
            <ac:spMk id="214" creationId="{5225A9CF-3A63-9747-A38E-E5F9365849FA}"/>
          </ac:spMkLst>
        </pc:spChg>
        <pc:spChg chg="mod">
          <ac:chgData name="Daniel Khashabi" userId="62390808-c838-45e6-be59-d6fd0d208bc8" providerId="ADAL" clId="{19A97A65-FB7E-DC4C-8433-B675572D5E70}" dt="2023-02-22T01:44:26.233" v="5908"/>
          <ac:spMkLst>
            <pc:docMk/>
            <pc:sldMk cId="201950986" sldId="466"/>
            <ac:spMk id="215" creationId="{DD32E54E-A6B4-794D-A9CB-1393434CD866}"/>
          </ac:spMkLst>
        </pc:spChg>
        <pc:spChg chg="mod">
          <ac:chgData name="Daniel Khashabi" userId="62390808-c838-45e6-be59-d6fd0d208bc8" providerId="ADAL" clId="{19A97A65-FB7E-DC4C-8433-B675572D5E70}" dt="2023-02-22T01:44:26.233" v="5908"/>
          <ac:spMkLst>
            <pc:docMk/>
            <pc:sldMk cId="201950986" sldId="466"/>
            <ac:spMk id="219" creationId="{3BE455C8-0EDD-F140-B1A8-1351E3B7F5CA}"/>
          </ac:spMkLst>
        </pc:spChg>
        <pc:spChg chg="mod">
          <ac:chgData name="Daniel Khashabi" userId="62390808-c838-45e6-be59-d6fd0d208bc8" providerId="ADAL" clId="{19A97A65-FB7E-DC4C-8433-B675572D5E70}" dt="2023-02-22T01:44:26.233" v="5908"/>
          <ac:spMkLst>
            <pc:docMk/>
            <pc:sldMk cId="201950986" sldId="466"/>
            <ac:spMk id="220" creationId="{DEF2B7C8-186D-DC4D-999E-4A60E2A0F973}"/>
          </ac:spMkLst>
        </pc:spChg>
        <pc:spChg chg="mod">
          <ac:chgData name="Daniel Khashabi" userId="62390808-c838-45e6-be59-d6fd0d208bc8" providerId="ADAL" clId="{19A97A65-FB7E-DC4C-8433-B675572D5E70}" dt="2023-02-22T01:44:26.233" v="5908"/>
          <ac:spMkLst>
            <pc:docMk/>
            <pc:sldMk cId="201950986" sldId="466"/>
            <ac:spMk id="221" creationId="{F3B42A7D-782C-6849-BC0F-2E37A2D77E0A}"/>
          </ac:spMkLst>
        </pc:spChg>
        <pc:spChg chg="mod">
          <ac:chgData name="Daniel Khashabi" userId="62390808-c838-45e6-be59-d6fd0d208bc8" providerId="ADAL" clId="{19A97A65-FB7E-DC4C-8433-B675572D5E70}" dt="2023-02-22T01:44:26.233" v="5908"/>
          <ac:spMkLst>
            <pc:docMk/>
            <pc:sldMk cId="201950986" sldId="466"/>
            <ac:spMk id="222" creationId="{D23944BF-EE22-264E-858C-09037246436C}"/>
          </ac:spMkLst>
        </pc:spChg>
        <pc:spChg chg="mod">
          <ac:chgData name="Daniel Khashabi" userId="62390808-c838-45e6-be59-d6fd0d208bc8" providerId="ADAL" clId="{19A97A65-FB7E-DC4C-8433-B675572D5E70}" dt="2023-02-22T01:44:26.233" v="5908"/>
          <ac:spMkLst>
            <pc:docMk/>
            <pc:sldMk cId="201950986" sldId="466"/>
            <ac:spMk id="223" creationId="{8CF82E10-8C86-9340-9F5F-E56FBD68D27B}"/>
          </ac:spMkLst>
        </pc:spChg>
        <pc:spChg chg="mod">
          <ac:chgData name="Daniel Khashabi" userId="62390808-c838-45e6-be59-d6fd0d208bc8" providerId="ADAL" clId="{19A97A65-FB7E-DC4C-8433-B675572D5E70}" dt="2023-02-22T01:44:26.233" v="5908"/>
          <ac:spMkLst>
            <pc:docMk/>
            <pc:sldMk cId="201950986" sldId="466"/>
            <ac:spMk id="224" creationId="{7D6D784F-80FC-8646-A90D-02EE8B59254E}"/>
          </ac:spMkLst>
        </pc:spChg>
        <pc:spChg chg="mod">
          <ac:chgData name="Daniel Khashabi" userId="62390808-c838-45e6-be59-d6fd0d208bc8" providerId="ADAL" clId="{19A97A65-FB7E-DC4C-8433-B675572D5E70}" dt="2023-02-22T01:44:26.233" v="5908"/>
          <ac:spMkLst>
            <pc:docMk/>
            <pc:sldMk cId="201950986" sldId="466"/>
            <ac:spMk id="225" creationId="{A7AD322D-EF27-554A-A75A-EA5A8657F5BF}"/>
          </ac:spMkLst>
        </pc:spChg>
        <pc:spChg chg="mod">
          <ac:chgData name="Daniel Khashabi" userId="62390808-c838-45e6-be59-d6fd0d208bc8" providerId="ADAL" clId="{19A97A65-FB7E-DC4C-8433-B675572D5E70}" dt="2023-02-22T01:44:26.233" v="5908"/>
          <ac:spMkLst>
            <pc:docMk/>
            <pc:sldMk cId="201950986" sldId="466"/>
            <ac:spMk id="226" creationId="{61DF0D20-9562-7D44-A840-69DBF0255511}"/>
          </ac:spMkLst>
        </pc:spChg>
        <pc:spChg chg="mod">
          <ac:chgData name="Daniel Khashabi" userId="62390808-c838-45e6-be59-d6fd0d208bc8" providerId="ADAL" clId="{19A97A65-FB7E-DC4C-8433-B675572D5E70}" dt="2023-02-22T01:44:26.233" v="5908"/>
          <ac:spMkLst>
            <pc:docMk/>
            <pc:sldMk cId="201950986" sldId="466"/>
            <ac:spMk id="227" creationId="{394FE817-13FD-A049-85F9-EB50C1CA4C9C}"/>
          </ac:spMkLst>
        </pc:spChg>
        <pc:spChg chg="mod">
          <ac:chgData name="Daniel Khashabi" userId="62390808-c838-45e6-be59-d6fd0d208bc8" providerId="ADAL" clId="{19A97A65-FB7E-DC4C-8433-B675572D5E70}" dt="2023-02-22T01:44:26.233" v="5908"/>
          <ac:spMkLst>
            <pc:docMk/>
            <pc:sldMk cId="201950986" sldId="466"/>
            <ac:spMk id="228" creationId="{8B077499-9390-0945-950D-EE71D1E21DA5}"/>
          </ac:spMkLst>
        </pc:spChg>
        <pc:spChg chg="mod">
          <ac:chgData name="Daniel Khashabi" userId="62390808-c838-45e6-be59-d6fd0d208bc8" providerId="ADAL" clId="{19A97A65-FB7E-DC4C-8433-B675572D5E70}" dt="2023-02-22T01:44:26.233" v="5908"/>
          <ac:spMkLst>
            <pc:docMk/>
            <pc:sldMk cId="201950986" sldId="466"/>
            <ac:spMk id="229" creationId="{1A1BA61B-9DD9-084D-A343-B574B9C98E4D}"/>
          </ac:spMkLst>
        </pc:spChg>
        <pc:spChg chg="mod">
          <ac:chgData name="Daniel Khashabi" userId="62390808-c838-45e6-be59-d6fd0d208bc8" providerId="ADAL" clId="{19A97A65-FB7E-DC4C-8433-B675572D5E70}" dt="2023-02-22T01:44:26.233" v="5908"/>
          <ac:spMkLst>
            <pc:docMk/>
            <pc:sldMk cId="201950986" sldId="466"/>
            <ac:spMk id="230" creationId="{26F5B96F-42A1-A34F-A14A-B8B724C58510}"/>
          </ac:spMkLst>
        </pc:spChg>
        <pc:spChg chg="mod">
          <ac:chgData name="Daniel Khashabi" userId="62390808-c838-45e6-be59-d6fd0d208bc8" providerId="ADAL" clId="{19A97A65-FB7E-DC4C-8433-B675572D5E70}" dt="2023-02-22T01:44:26.233" v="5908"/>
          <ac:spMkLst>
            <pc:docMk/>
            <pc:sldMk cId="201950986" sldId="466"/>
            <ac:spMk id="231" creationId="{B25F7523-04B6-E24D-8DE4-EF2F1A43C1B7}"/>
          </ac:spMkLst>
        </pc:spChg>
        <pc:spChg chg="mod">
          <ac:chgData name="Daniel Khashabi" userId="62390808-c838-45e6-be59-d6fd0d208bc8" providerId="ADAL" clId="{19A97A65-FB7E-DC4C-8433-B675572D5E70}" dt="2023-02-22T01:44:26.233" v="5908"/>
          <ac:spMkLst>
            <pc:docMk/>
            <pc:sldMk cId="201950986" sldId="466"/>
            <ac:spMk id="232" creationId="{66E7A6EE-130A-6A43-8DE0-8B4FBCBE48F5}"/>
          </ac:spMkLst>
        </pc:spChg>
        <pc:spChg chg="mod">
          <ac:chgData name="Daniel Khashabi" userId="62390808-c838-45e6-be59-d6fd0d208bc8" providerId="ADAL" clId="{19A97A65-FB7E-DC4C-8433-B675572D5E70}" dt="2023-02-22T01:44:26.233" v="5908"/>
          <ac:spMkLst>
            <pc:docMk/>
            <pc:sldMk cId="201950986" sldId="466"/>
            <ac:spMk id="233" creationId="{36915235-ADDC-9040-8A7C-A1F13DE5F47C}"/>
          </ac:spMkLst>
        </pc:spChg>
        <pc:spChg chg="mod">
          <ac:chgData name="Daniel Khashabi" userId="62390808-c838-45e6-be59-d6fd0d208bc8" providerId="ADAL" clId="{19A97A65-FB7E-DC4C-8433-B675572D5E70}" dt="2023-02-22T01:44:26.233" v="5908"/>
          <ac:spMkLst>
            <pc:docMk/>
            <pc:sldMk cId="201950986" sldId="466"/>
            <ac:spMk id="234" creationId="{599F4195-0609-5A41-AD9A-FABB8E0D0D0F}"/>
          </ac:spMkLst>
        </pc:spChg>
        <pc:spChg chg="mod">
          <ac:chgData name="Daniel Khashabi" userId="62390808-c838-45e6-be59-d6fd0d208bc8" providerId="ADAL" clId="{19A97A65-FB7E-DC4C-8433-B675572D5E70}" dt="2023-02-22T01:44:26.233" v="5908"/>
          <ac:spMkLst>
            <pc:docMk/>
            <pc:sldMk cId="201950986" sldId="466"/>
            <ac:spMk id="235" creationId="{7F59BEE7-A343-E242-A074-B17ABA8A1E8A}"/>
          </ac:spMkLst>
        </pc:spChg>
        <pc:spChg chg="mod">
          <ac:chgData name="Daniel Khashabi" userId="62390808-c838-45e6-be59-d6fd0d208bc8" providerId="ADAL" clId="{19A97A65-FB7E-DC4C-8433-B675572D5E70}" dt="2023-02-22T01:44:26.233" v="5908"/>
          <ac:spMkLst>
            <pc:docMk/>
            <pc:sldMk cId="201950986" sldId="466"/>
            <ac:spMk id="236" creationId="{A223A81A-6CE4-6E4A-AC97-D94AC5E75C9C}"/>
          </ac:spMkLst>
        </pc:spChg>
        <pc:spChg chg="mod">
          <ac:chgData name="Daniel Khashabi" userId="62390808-c838-45e6-be59-d6fd0d208bc8" providerId="ADAL" clId="{19A97A65-FB7E-DC4C-8433-B675572D5E70}" dt="2023-02-22T01:44:26.233" v="5908"/>
          <ac:spMkLst>
            <pc:docMk/>
            <pc:sldMk cId="201950986" sldId="466"/>
            <ac:spMk id="239" creationId="{2E3BF1EA-67E0-B34E-BDE5-A07E4AB3E315}"/>
          </ac:spMkLst>
        </pc:spChg>
        <pc:spChg chg="mod">
          <ac:chgData name="Daniel Khashabi" userId="62390808-c838-45e6-be59-d6fd0d208bc8" providerId="ADAL" clId="{19A97A65-FB7E-DC4C-8433-B675572D5E70}" dt="2023-02-22T01:44:26.233" v="5908"/>
          <ac:spMkLst>
            <pc:docMk/>
            <pc:sldMk cId="201950986" sldId="466"/>
            <ac:spMk id="240" creationId="{DD16884B-C5E2-EB4E-8A1C-62FD10F61AAA}"/>
          </ac:spMkLst>
        </pc:spChg>
        <pc:spChg chg="mod">
          <ac:chgData name="Daniel Khashabi" userId="62390808-c838-45e6-be59-d6fd0d208bc8" providerId="ADAL" clId="{19A97A65-FB7E-DC4C-8433-B675572D5E70}" dt="2023-02-22T01:44:26.233" v="5908"/>
          <ac:spMkLst>
            <pc:docMk/>
            <pc:sldMk cId="201950986" sldId="466"/>
            <ac:spMk id="241" creationId="{725E275D-7A4B-8A49-BCC0-0F2384A97DC0}"/>
          </ac:spMkLst>
        </pc:spChg>
        <pc:spChg chg="mod">
          <ac:chgData name="Daniel Khashabi" userId="62390808-c838-45e6-be59-d6fd0d208bc8" providerId="ADAL" clId="{19A97A65-FB7E-DC4C-8433-B675572D5E70}" dt="2023-02-22T01:44:26.233" v="5908"/>
          <ac:spMkLst>
            <pc:docMk/>
            <pc:sldMk cId="201950986" sldId="466"/>
            <ac:spMk id="242" creationId="{EE5A487B-7A75-924E-A258-FECB1C47BF07}"/>
          </ac:spMkLst>
        </pc:spChg>
        <pc:spChg chg="mod">
          <ac:chgData name="Daniel Khashabi" userId="62390808-c838-45e6-be59-d6fd0d208bc8" providerId="ADAL" clId="{19A97A65-FB7E-DC4C-8433-B675572D5E70}" dt="2023-02-22T01:44:26.233" v="5908"/>
          <ac:spMkLst>
            <pc:docMk/>
            <pc:sldMk cId="201950986" sldId="466"/>
            <ac:spMk id="243" creationId="{227B6D3E-1B74-374C-85E2-4206749CC8CD}"/>
          </ac:spMkLst>
        </pc:spChg>
        <pc:spChg chg="mod">
          <ac:chgData name="Daniel Khashabi" userId="62390808-c838-45e6-be59-d6fd0d208bc8" providerId="ADAL" clId="{19A97A65-FB7E-DC4C-8433-B675572D5E70}" dt="2023-02-22T01:44:26.233" v="5908"/>
          <ac:spMkLst>
            <pc:docMk/>
            <pc:sldMk cId="201950986" sldId="466"/>
            <ac:spMk id="244" creationId="{9A6284DF-653C-CE40-BC21-6A78464F4BE2}"/>
          </ac:spMkLst>
        </pc:spChg>
        <pc:spChg chg="mod">
          <ac:chgData name="Daniel Khashabi" userId="62390808-c838-45e6-be59-d6fd0d208bc8" providerId="ADAL" clId="{19A97A65-FB7E-DC4C-8433-B675572D5E70}" dt="2023-02-22T01:44:26.233" v="5908"/>
          <ac:spMkLst>
            <pc:docMk/>
            <pc:sldMk cId="201950986" sldId="466"/>
            <ac:spMk id="245" creationId="{09A60D66-1AA4-C94E-A60C-551D3FF3AC5F}"/>
          </ac:spMkLst>
        </pc:spChg>
        <pc:spChg chg="mod">
          <ac:chgData name="Daniel Khashabi" userId="62390808-c838-45e6-be59-d6fd0d208bc8" providerId="ADAL" clId="{19A97A65-FB7E-DC4C-8433-B675572D5E70}" dt="2023-02-22T01:44:26.233" v="5908"/>
          <ac:spMkLst>
            <pc:docMk/>
            <pc:sldMk cId="201950986" sldId="466"/>
            <ac:spMk id="246" creationId="{8A1ADD4D-B376-D140-AF4C-A4AF5FAD80F0}"/>
          </ac:spMkLst>
        </pc:spChg>
        <pc:spChg chg="mod">
          <ac:chgData name="Daniel Khashabi" userId="62390808-c838-45e6-be59-d6fd0d208bc8" providerId="ADAL" clId="{19A97A65-FB7E-DC4C-8433-B675572D5E70}" dt="2023-02-22T01:44:26.233" v="5908"/>
          <ac:spMkLst>
            <pc:docMk/>
            <pc:sldMk cId="201950986" sldId="466"/>
            <ac:spMk id="247" creationId="{2BD45877-0487-984A-83E6-4B2DBB896DE7}"/>
          </ac:spMkLst>
        </pc:spChg>
        <pc:spChg chg="mod">
          <ac:chgData name="Daniel Khashabi" userId="62390808-c838-45e6-be59-d6fd0d208bc8" providerId="ADAL" clId="{19A97A65-FB7E-DC4C-8433-B675572D5E70}" dt="2023-02-22T01:44:26.233" v="5908"/>
          <ac:spMkLst>
            <pc:docMk/>
            <pc:sldMk cId="201950986" sldId="466"/>
            <ac:spMk id="248" creationId="{13DD0A9D-89FF-A849-B79E-991ADC35E67A}"/>
          </ac:spMkLst>
        </pc:spChg>
        <pc:spChg chg="mod">
          <ac:chgData name="Daniel Khashabi" userId="62390808-c838-45e6-be59-d6fd0d208bc8" providerId="ADAL" clId="{19A97A65-FB7E-DC4C-8433-B675572D5E70}" dt="2023-02-22T01:44:26.233" v="5908"/>
          <ac:spMkLst>
            <pc:docMk/>
            <pc:sldMk cId="201950986" sldId="466"/>
            <ac:spMk id="249" creationId="{AEBD30F0-911D-8949-AD1B-1F070FD04228}"/>
          </ac:spMkLst>
        </pc:spChg>
        <pc:spChg chg="mod">
          <ac:chgData name="Daniel Khashabi" userId="62390808-c838-45e6-be59-d6fd0d208bc8" providerId="ADAL" clId="{19A97A65-FB7E-DC4C-8433-B675572D5E70}" dt="2023-02-22T01:44:26.233" v="5908"/>
          <ac:spMkLst>
            <pc:docMk/>
            <pc:sldMk cId="201950986" sldId="466"/>
            <ac:spMk id="250" creationId="{4072D215-3F21-F54D-ABF2-9996D508EAD6}"/>
          </ac:spMkLst>
        </pc:spChg>
        <pc:spChg chg="mod">
          <ac:chgData name="Daniel Khashabi" userId="62390808-c838-45e6-be59-d6fd0d208bc8" providerId="ADAL" clId="{19A97A65-FB7E-DC4C-8433-B675572D5E70}" dt="2023-02-22T01:44:26.233" v="5908"/>
          <ac:spMkLst>
            <pc:docMk/>
            <pc:sldMk cId="201950986" sldId="466"/>
            <ac:spMk id="251" creationId="{C704E03A-8B83-4546-A1FA-679C9CC6D18D}"/>
          </ac:spMkLst>
        </pc:spChg>
        <pc:spChg chg="mod">
          <ac:chgData name="Daniel Khashabi" userId="62390808-c838-45e6-be59-d6fd0d208bc8" providerId="ADAL" clId="{19A97A65-FB7E-DC4C-8433-B675572D5E70}" dt="2023-02-22T01:44:26.233" v="5908"/>
          <ac:spMkLst>
            <pc:docMk/>
            <pc:sldMk cId="201950986" sldId="466"/>
            <ac:spMk id="252" creationId="{2DDE30AD-7A54-7048-A6AC-1C14042AB54D}"/>
          </ac:spMkLst>
        </pc:spChg>
        <pc:spChg chg="mod">
          <ac:chgData name="Daniel Khashabi" userId="62390808-c838-45e6-be59-d6fd0d208bc8" providerId="ADAL" clId="{19A97A65-FB7E-DC4C-8433-B675572D5E70}" dt="2023-02-22T01:44:26.233" v="5908"/>
          <ac:spMkLst>
            <pc:docMk/>
            <pc:sldMk cId="201950986" sldId="466"/>
            <ac:spMk id="253" creationId="{81AAECC9-6C98-2E44-81FF-5A01270D4F1D}"/>
          </ac:spMkLst>
        </pc:spChg>
        <pc:spChg chg="mod">
          <ac:chgData name="Daniel Khashabi" userId="62390808-c838-45e6-be59-d6fd0d208bc8" providerId="ADAL" clId="{19A97A65-FB7E-DC4C-8433-B675572D5E70}" dt="2023-02-22T01:44:26.233" v="5908"/>
          <ac:spMkLst>
            <pc:docMk/>
            <pc:sldMk cId="201950986" sldId="466"/>
            <ac:spMk id="254" creationId="{B93C93E7-287A-9240-AEFC-FA77AD150706}"/>
          </ac:spMkLst>
        </pc:spChg>
        <pc:spChg chg="mod">
          <ac:chgData name="Daniel Khashabi" userId="62390808-c838-45e6-be59-d6fd0d208bc8" providerId="ADAL" clId="{19A97A65-FB7E-DC4C-8433-B675572D5E70}" dt="2023-02-22T01:44:26.233" v="5908"/>
          <ac:spMkLst>
            <pc:docMk/>
            <pc:sldMk cId="201950986" sldId="466"/>
            <ac:spMk id="255" creationId="{EC40E48B-0C9F-BC4D-B06F-CC24679AB70B}"/>
          </ac:spMkLst>
        </pc:spChg>
        <pc:spChg chg="mod">
          <ac:chgData name="Daniel Khashabi" userId="62390808-c838-45e6-be59-d6fd0d208bc8" providerId="ADAL" clId="{19A97A65-FB7E-DC4C-8433-B675572D5E70}" dt="2023-02-22T01:44:26.233" v="5908"/>
          <ac:spMkLst>
            <pc:docMk/>
            <pc:sldMk cId="201950986" sldId="466"/>
            <ac:spMk id="256" creationId="{FD9C04F3-5A7F-084F-97CA-F93DFA90014D}"/>
          </ac:spMkLst>
        </pc:spChg>
        <pc:spChg chg="mod">
          <ac:chgData name="Daniel Khashabi" userId="62390808-c838-45e6-be59-d6fd0d208bc8" providerId="ADAL" clId="{19A97A65-FB7E-DC4C-8433-B675572D5E70}" dt="2023-02-22T01:44:26.233" v="5908"/>
          <ac:spMkLst>
            <pc:docMk/>
            <pc:sldMk cId="201950986" sldId="466"/>
            <ac:spMk id="259" creationId="{CB1523A8-F852-8847-9333-D5F6CFCA199A}"/>
          </ac:spMkLst>
        </pc:spChg>
        <pc:spChg chg="mod">
          <ac:chgData name="Daniel Khashabi" userId="62390808-c838-45e6-be59-d6fd0d208bc8" providerId="ADAL" clId="{19A97A65-FB7E-DC4C-8433-B675572D5E70}" dt="2023-02-22T01:44:26.233" v="5908"/>
          <ac:spMkLst>
            <pc:docMk/>
            <pc:sldMk cId="201950986" sldId="466"/>
            <ac:spMk id="260" creationId="{E608068B-A04E-BC4F-A1AE-459341E49ACA}"/>
          </ac:spMkLst>
        </pc:spChg>
        <pc:spChg chg="mod">
          <ac:chgData name="Daniel Khashabi" userId="62390808-c838-45e6-be59-d6fd0d208bc8" providerId="ADAL" clId="{19A97A65-FB7E-DC4C-8433-B675572D5E70}" dt="2023-02-22T01:44:26.233" v="5908"/>
          <ac:spMkLst>
            <pc:docMk/>
            <pc:sldMk cId="201950986" sldId="466"/>
            <ac:spMk id="261" creationId="{82378043-7512-DF40-8B8B-E7F1B053F6B5}"/>
          </ac:spMkLst>
        </pc:spChg>
        <pc:spChg chg="mod">
          <ac:chgData name="Daniel Khashabi" userId="62390808-c838-45e6-be59-d6fd0d208bc8" providerId="ADAL" clId="{19A97A65-FB7E-DC4C-8433-B675572D5E70}" dt="2023-02-22T01:44:26.233" v="5908"/>
          <ac:spMkLst>
            <pc:docMk/>
            <pc:sldMk cId="201950986" sldId="466"/>
            <ac:spMk id="262" creationId="{51DAF216-3AE4-7145-95A0-276448D09E37}"/>
          </ac:spMkLst>
        </pc:spChg>
        <pc:spChg chg="mod">
          <ac:chgData name="Daniel Khashabi" userId="62390808-c838-45e6-be59-d6fd0d208bc8" providerId="ADAL" clId="{19A97A65-FB7E-DC4C-8433-B675572D5E70}" dt="2023-02-22T01:44:26.233" v="5908"/>
          <ac:spMkLst>
            <pc:docMk/>
            <pc:sldMk cId="201950986" sldId="466"/>
            <ac:spMk id="263" creationId="{B17EBA1B-F139-1A43-A3C5-EEA701B2060C}"/>
          </ac:spMkLst>
        </pc:spChg>
        <pc:spChg chg="mod">
          <ac:chgData name="Daniel Khashabi" userId="62390808-c838-45e6-be59-d6fd0d208bc8" providerId="ADAL" clId="{19A97A65-FB7E-DC4C-8433-B675572D5E70}" dt="2023-02-22T01:44:26.233" v="5908"/>
          <ac:spMkLst>
            <pc:docMk/>
            <pc:sldMk cId="201950986" sldId="466"/>
            <ac:spMk id="264" creationId="{7FAECA58-DEF5-DB43-8384-283ED63793F5}"/>
          </ac:spMkLst>
        </pc:spChg>
        <pc:spChg chg="mod">
          <ac:chgData name="Daniel Khashabi" userId="62390808-c838-45e6-be59-d6fd0d208bc8" providerId="ADAL" clId="{19A97A65-FB7E-DC4C-8433-B675572D5E70}" dt="2023-02-22T01:44:26.233" v="5908"/>
          <ac:spMkLst>
            <pc:docMk/>
            <pc:sldMk cId="201950986" sldId="466"/>
            <ac:spMk id="265" creationId="{EE55FBBB-B8E3-0446-8907-E668F8E7B6D7}"/>
          </ac:spMkLst>
        </pc:spChg>
        <pc:spChg chg="mod">
          <ac:chgData name="Daniel Khashabi" userId="62390808-c838-45e6-be59-d6fd0d208bc8" providerId="ADAL" clId="{19A97A65-FB7E-DC4C-8433-B675572D5E70}" dt="2023-02-22T01:44:26.233" v="5908"/>
          <ac:spMkLst>
            <pc:docMk/>
            <pc:sldMk cId="201950986" sldId="466"/>
            <ac:spMk id="266" creationId="{5524B884-EE31-A14A-9FCA-4B49C4AAD788}"/>
          </ac:spMkLst>
        </pc:spChg>
        <pc:spChg chg="mod">
          <ac:chgData name="Daniel Khashabi" userId="62390808-c838-45e6-be59-d6fd0d208bc8" providerId="ADAL" clId="{19A97A65-FB7E-DC4C-8433-B675572D5E70}" dt="2023-02-22T01:44:26.233" v="5908"/>
          <ac:spMkLst>
            <pc:docMk/>
            <pc:sldMk cId="201950986" sldId="466"/>
            <ac:spMk id="267" creationId="{C8541191-753A-EE49-A315-C655F5965C6C}"/>
          </ac:spMkLst>
        </pc:spChg>
        <pc:spChg chg="mod">
          <ac:chgData name="Daniel Khashabi" userId="62390808-c838-45e6-be59-d6fd0d208bc8" providerId="ADAL" clId="{19A97A65-FB7E-DC4C-8433-B675572D5E70}" dt="2023-02-22T01:44:26.233" v="5908"/>
          <ac:spMkLst>
            <pc:docMk/>
            <pc:sldMk cId="201950986" sldId="466"/>
            <ac:spMk id="268" creationId="{132CE71F-FAD2-2F44-8D70-DD2DA916D12D}"/>
          </ac:spMkLst>
        </pc:spChg>
        <pc:spChg chg="mod">
          <ac:chgData name="Daniel Khashabi" userId="62390808-c838-45e6-be59-d6fd0d208bc8" providerId="ADAL" clId="{19A97A65-FB7E-DC4C-8433-B675572D5E70}" dt="2023-02-22T01:44:26.233" v="5908"/>
          <ac:spMkLst>
            <pc:docMk/>
            <pc:sldMk cId="201950986" sldId="466"/>
            <ac:spMk id="269" creationId="{EB64AAA0-68DC-C647-B872-37058A7F9A7F}"/>
          </ac:spMkLst>
        </pc:spChg>
        <pc:spChg chg="mod">
          <ac:chgData name="Daniel Khashabi" userId="62390808-c838-45e6-be59-d6fd0d208bc8" providerId="ADAL" clId="{19A97A65-FB7E-DC4C-8433-B675572D5E70}" dt="2023-02-22T01:44:26.233" v="5908"/>
          <ac:spMkLst>
            <pc:docMk/>
            <pc:sldMk cId="201950986" sldId="466"/>
            <ac:spMk id="270" creationId="{F57DF040-27E7-A84D-B772-ADCD10A7626A}"/>
          </ac:spMkLst>
        </pc:spChg>
        <pc:spChg chg="mod">
          <ac:chgData name="Daniel Khashabi" userId="62390808-c838-45e6-be59-d6fd0d208bc8" providerId="ADAL" clId="{19A97A65-FB7E-DC4C-8433-B675572D5E70}" dt="2023-02-22T01:44:26.233" v="5908"/>
          <ac:spMkLst>
            <pc:docMk/>
            <pc:sldMk cId="201950986" sldId="466"/>
            <ac:spMk id="271" creationId="{1FABA36B-5AEB-3D41-91C2-E9B1F1CA4C1F}"/>
          </ac:spMkLst>
        </pc:spChg>
        <pc:spChg chg="mod">
          <ac:chgData name="Daniel Khashabi" userId="62390808-c838-45e6-be59-d6fd0d208bc8" providerId="ADAL" clId="{19A97A65-FB7E-DC4C-8433-B675572D5E70}" dt="2023-02-22T01:44:26.233" v="5908"/>
          <ac:spMkLst>
            <pc:docMk/>
            <pc:sldMk cId="201950986" sldId="466"/>
            <ac:spMk id="272" creationId="{008063FF-510A-414B-AC11-43E07619D0FD}"/>
          </ac:spMkLst>
        </pc:spChg>
        <pc:spChg chg="mod">
          <ac:chgData name="Daniel Khashabi" userId="62390808-c838-45e6-be59-d6fd0d208bc8" providerId="ADAL" clId="{19A97A65-FB7E-DC4C-8433-B675572D5E70}" dt="2023-02-22T01:44:26.233" v="5908"/>
          <ac:spMkLst>
            <pc:docMk/>
            <pc:sldMk cId="201950986" sldId="466"/>
            <ac:spMk id="273" creationId="{C323FAA0-B2D6-3540-B161-734017E687D8}"/>
          </ac:spMkLst>
        </pc:spChg>
        <pc:spChg chg="mod">
          <ac:chgData name="Daniel Khashabi" userId="62390808-c838-45e6-be59-d6fd0d208bc8" providerId="ADAL" clId="{19A97A65-FB7E-DC4C-8433-B675572D5E70}" dt="2023-02-22T01:44:26.233" v="5908"/>
          <ac:spMkLst>
            <pc:docMk/>
            <pc:sldMk cId="201950986" sldId="466"/>
            <ac:spMk id="274" creationId="{BE10086D-AD3E-B443-BD1A-FBA9D7A23FB2}"/>
          </ac:spMkLst>
        </pc:spChg>
        <pc:spChg chg="mod">
          <ac:chgData name="Daniel Khashabi" userId="62390808-c838-45e6-be59-d6fd0d208bc8" providerId="ADAL" clId="{19A97A65-FB7E-DC4C-8433-B675572D5E70}" dt="2023-02-22T01:44:26.233" v="5908"/>
          <ac:spMkLst>
            <pc:docMk/>
            <pc:sldMk cId="201950986" sldId="466"/>
            <ac:spMk id="275" creationId="{B7F402D6-422E-EC41-B732-575242AAE55B}"/>
          </ac:spMkLst>
        </pc:spChg>
        <pc:spChg chg="mod">
          <ac:chgData name="Daniel Khashabi" userId="62390808-c838-45e6-be59-d6fd0d208bc8" providerId="ADAL" clId="{19A97A65-FB7E-DC4C-8433-B675572D5E70}" dt="2023-02-22T01:44:26.233" v="5908"/>
          <ac:spMkLst>
            <pc:docMk/>
            <pc:sldMk cId="201950986" sldId="466"/>
            <ac:spMk id="276" creationId="{F46C018E-AC35-FE4C-BC94-F5054BF6795B}"/>
          </ac:spMkLst>
        </pc:spChg>
        <pc:spChg chg="mod">
          <ac:chgData name="Daniel Khashabi" userId="62390808-c838-45e6-be59-d6fd0d208bc8" providerId="ADAL" clId="{19A97A65-FB7E-DC4C-8433-B675572D5E70}" dt="2023-02-22T01:44:26.233" v="5908"/>
          <ac:spMkLst>
            <pc:docMk/>
            <pc:sldMk cId="201950986" sldId="466"/>
            <ac:spMk id="286" creationId="{2D3B06B3-E101-5F4E-9FED-5E2D2EFD58F2}"/>
          </ac:spMkLst>
        </pc:spChg>
        <pc:spChg chg="mod">
          <ac:chgData name="Daniel Khashabi" userId="62390808-c838-45e6-be59-d6fd0d208bc8" providerId="ADAL" clId="{19A97A65-FB7E-DC4C-8433-B675572D5E70}" dt="2023-02-22T01:44:26.233" v="5908"/>
          <ac:spMkLst>
            <pc:docMk/>
            <pc:sldMk cId="201950986" sldId="466"/>
            <ac:spMk id="288" creationId="{2C643A61-6A94-4C4C-9E9A-BCD9AAC3D581}"/>
          </ac:spMkLst>
        </pc:spChg>
        <pc:spChg chg="mod">
          <ac:chgData name="Daniel Khashabi" userId="62390808-c838-45e6-be59-d6fd0d208bc8" providerId="ADAL" clId="{19A97A65-FB7E-DC4C-8433-B675572D5E70}" dt="2023-02-22T01:44:26.233" v="5908"/>
          <ac:spMkLst>
            <pc:docMk/>
            <pc:sldMk cId="201950986" sldId="466"/>
            <ac:spMk id="290" creationId="{517F0BF8-6631-AD43-AF5C-C86FE17C4402}"/>
          </ac:spMkLst>
        </pc:spChg>
      </pc:sldChg>
      <pc:sldChg chg="add del">
        <pc:chgData name="Daniel Khashabi" userId="62390808-c838-45e6-be59-d6fd0d208bc8" providerId="ADAL" clId="{19A97A65-FB7E-DC4C-8433-B675572D5E70}" dt="2023-02-22T04:09:45.617" v="7039"/>
        <pc:sldMkLst>
          <pc:docMk/>
          <pc:sldMk cId="2129229652" sldId="466"/>
        </pc:sldMkLst>
      </pc:sldChg>
      <pc:sldChg chg="addSp delSp modSp add mod modClrScheme chgLayout">
        <pc:chgData name="Daniel Khashabi" userId="62390808-c838-45e6-be59-d6fd0d208bc8" providerId="ADAL" clId="{19A97A65-FB7E-DC4C-8433-B675572D5E70}" dt="2023-02-22T04:15:57.108" v="7231" actId="207"/>
        <pc:sldMkLst>
          <pc:docMk/>
          <pc:sldMk cId="3775750179" sldId="466"/>
        </pc:sldMkLst>
        <pc:spChg chg="add del mod ord">
          <ac:chgData name="Daniel Khashabi" userId="62390808-c838-45e6-be59-d6fd0d208bc8" providerId="ADAL" clId="{19A97A65-FB7E-DC4C-8433-B675572D5E70}" dt="2023-02-22T04:10:37.930" v="7104" actId="478"/>
          <ac:spMkLst>
            <pc:docMk/>
            <pc:sldMk cId="3775750179" sldId="466"/>
            <ac:spMk id="2" creationId="{A4C1A888-907A-D953-2C1A-4644D8D81372}"/>
          </ac:spMkLst>
        </pc:spChg>
        <pc:spChg chg="mod">
          <ac:chgData name="Daniel Khashabi" userId="62390808-c838-45e6-be59-d6fd0d208bc8" providerId="ADAL" clId="{19A97A65-FB7E-DC4C-8433-B675572D5E70}" dt="2023-02-22T04:10:42.691" v="7135" actId="1036"/>
          <ac:spMkLst>
            <pc:docMk/>
            <pc:sldMk cId="3775750179" sldId="466"/>
            <ac:spMk id="104" creationId="{7C7A3870-AA4F-6541-9A2C-FAB7F09C92C2}"/>
          </ac:spMkLst>
        </pc:spChg>
        <pc:spChg chg="mod">
          <ac:chgData name="Daniel Khashabi" userId="62390808-c838-45e6-be59-d6fd0d208bc8" providerId="ADAL" clId="{19A97A65-FB7E-DC4C-8433-B675572D5E70}" dt="2023-02-22T04:10:42.691" v="7135" actId="1036"/>
          <ac:spMkLst>
            <pc:docMk/>
            <pc:sldMk cId="3775750179" sldId="466"/>
            <ac:spMk id="105" creationId="{BE9B63AE-271E-F249-AC03-383B63BA5DB9}"/>
          </ac:spMkLst>
        </pc:spChg>
        <pc:spChg chg="mod ord">
          <ac:chgData name="Daniel Khashabi" userId="62390808-c838-45e6-be59-d6fd0d208bc8" providerId="ADAL" clId="{19A97A65-FB7E-DC4C-8433-B675572D5E70}" dt="2023-02-22T04:15:57.108" v="7231" actId="207"/>
          <ac:spMkLst>
            <pc:docMk/>
            <pc:sldMk cId="3775750179" sldId="466"/>
            <ac:spMk id="120" creationId="{FF867746-7A2F-644D-88D5-C3102C6A99EA}"/>
          </ac:spMkLst>
        </pc:spChg>
        <pc:spChg chg="mod ord">
          <ac:chgData name="Daniel Khashabi" userId="62390808-c838-45e6-be59-d6fd0d208bc8" providerId="ADAL" clId="{19A97A65-FB7E-DC4C-8433-B675572D5E70}" dt="2023-02-22T04:10:01.848" v="7041" actId="700"/>
          <ac:spMkLst>
            <pc:docMk/>
            <pc:sldMk cId="3775750179" sldId="466"/>
            <ac:spMk id="200" creationId="{78ECC67F-DF9F-A042-975B-CEEF061F777B}"/>
          </ac:spMkLst>
        </pc:spChg>
      </pc:sldChg>
      <pc:sldChg chg="addSp modSp add">
        <pc:chgData name="Daniel Khashabi" userId="62390808-c838-45e6-be59-d6fd0d208bc8" providerId="ADAL" clId="{19A97A65-FB7E-DC4C-8433-B675572D5E70}" dt="2023-02-22T18:45:37.835" v="10482"/>
        <pc:sldMkLst>
          <pc:docMk/>
          <pc:sldMk cId="0" sldId="467"/>
        </pc:sldMkLst>
        <pc:spChg chg="mod">
          <ac:chgData name="Daniel Khashabi" userId="62390808-c838-45e6-be59-d6fd0d208bc8" providerId="ADAL" clId="{19A97A65-FB7E-DC4C-8433-B675572D5E70}" dt="2023-02-22T18:45:37.835" v="10482"/>
          <ac:spMkLst>
            <pc:docMk/>
            <pc:sldMk cId="0" sldId="467"/>
            <ac:spMk id="3" creationId="{00000000-0000-0000-0000-000000000000}"/>
          </ac:spMkLst>
        </pc:spChg>
        <pc:spChg chg="mod">
          <ac:chgData name="Daniel Khashabi" userId="62390808-c838-45e6-be59-d6fd0d208bc8" providerId="ADAL" clId="{19A97A65-FB7E-DC4C-8433-B675572D5E70}" dt="2023-02-22T18:45:37.835" v="10482"/>
          <ac:spMkLst>
            <pc:docMk/>
            <pc:sldMk cId="0" sldId="467"/>
            <ac:spMk id="4" creationId="{00000000-0000-0000-0000-000000000000}"/>
          </ac:spMkLst>
        </pc:spChg>
        <pc:spChg chg="mod">
          <ac:chgData name="Daniel Khashabi" userId="62390808-c838-45e6-be59-d6fd0d208bc8" providerId="ADAL" clId="{19A97A65-FB7E-DC4C-8433-B675572D5E70}" dt="2023-02-22T18:45:37.835" v="10482"/>
          <ac:spMkLst>
            <pc:docMk/>
            <pc:sldMk cId="0" sldId="467"/>
            <ac:spMk id="5" creationId="{00000000-0000-0000-0000-000000000000}"/>
          </ac:spMkLst>
        </pc:spChg>
        <pc:spChg chg="mod">
          <ac:chgData name="Daniel Khashabi" userId="62390808-c838-45e6-be59-d6fd0d208bc8" providerId="ADAL" clId="{19A97A65-FB7E-DC4C-8433-B675572D5E70}" dt="2023-02-22T18:45:37.835" v="10482"/>
          <ac:spMkLst>
            <pc:docMk/>
            <pc:sldMk cId="0" sldId="467"/>
            <ac:spMk id="6" creationId="{00000000-0000-0000-0000-000000000000}"/>
          </ac:spMkLst>
        </pc:spChg>
        <pc:spChg chg="add mod">
          <ac:chgData name="Daniel Khashabi" userId="62390808-c838-45e6-be59-d6fd0d208bc8" providerId="ADAL" clId="{19A97A65-FB7E-DC4C-8433-B675572D5E70}" dt="2023-02-22T16:23:24.337" v="9018"/>
          <ac:spMkLst>
            <pc:docMk/>
            <pc:sldMk cId="0" sldId="467"/>
            <ac:spMk id="7" creationId="{A8325A78-B24C-2C4C-8B2D-5796139B9881}"/>
          </ac:spMkLst>
        </pc:spChg>
      </pc:sldChg>
      <pc:sldChg chg="addSp modSp add">
        <pc:chgData name="Daniel Khashabi" userId="62390808-c838-45e6-be59-d6fd0d208bc8" providerId="ADAL" clId="{19A97A65-FB7E-DC4C-8433-B675572D5E70}" dt="2023-02-22T18:45:37.835" v="10482"/>
        <pc:sldMkLst>
          <pc:docMk/>
          <pc:sldMk cId="0" sldId="468"/>
        </pc:sldMkLst>
        <pc:spChg chg="mod">
          <ac:chgData name="Daniel Khashabi" userId="62390808-c838-45e6-be59-d6fd0d208bc8" providerId="ADAL" clId="{19A97A65-FB7E-DC4C-8433-B675572D5E70}" dt="2023-02-22T18:45:37.835" v="10482"/>
          <ac:spMkLst>
            <pc:docMk/>
            <pc:sldMk cId="0" sldId="468"/>
            <ac:spMk id="2" creationId="{00000000-0000-0000-0000-000000000000}"/>
          </ac:spMkLst>
        </pc:spChg>
        <pc:spChg chg="mod">
          <ac:chgData name="Daniel Khashabi" userId="62390808-c838-45e6-be59-d6fd0d208bc8" providerId="ADAL" clId="{19A97A65-FB7E-DC4C-8433-B675572D5E70}" dt="2023-02-22T17:58:30.299" v="9801"/>
          <ac:spMkLst>
            <pc:docMk/>
            <pc:sldMk cId="0" sldId="468"/>
            <ac:spMk id="3" creationId="{00000000-0000-0000-0000-000000000000}"/>
          </ac:spMkLst>
        </pc:spChg>
        <pc:spChg chg="mod">
          <ac:chgData name="Daniel Khashabi" userId="62390808-c838-45e6-be59-d6fd0d208bc8" providerId="ADAL" clId="{19A97A65-FB7E-DC4C-8433-B675572D5E70}" dt="2023-02-22T17:58:30.299" v="9801"/>
          <ac:spMkLst>
            <pc:docMk/>
            <pc:sldMk cId="0" sldId="468"/>
            <ac:spMk id="4" creationId="{00000000-0000-0000-0000-000000000000}"/>
          </ac:spMkLst>
        </pc:spChg>
        <pc:spChg chg="mod">
          <ac:chgData name="Daniel Khashabi" userId="62390808-c838-45e6-be59-d6fd0d208bc8" providerId="ADAL" clId="{19A97A65-FB7E-DC4C-8433-B675572D5E70}" dt="2023-02-22T18:45:37.835" v="10482"/>
          <ac:spMkLst>
            <pc:docMk/>
            <pc:sldMk cId="0" sldId="468"/>
            <ac:spMk id="5" creationId="{00000000-0000-0000-0000-000000000000}"/>
          </ac:spMkLst>
        </pc:spChg>
        <pc:spChg chg="mod">
          <ac:chgData name="Daniel Khashabi" userId="62390808-c838-45e6-be59-d6fd0d208bc8" providerId="ADAL" clId="{19A97A65-FB7E-DC4C-8433-B675572D5E70}" dt="2023-02-22T18:45:37.835" v="10482"/>
          <ac:spMkLst>
            <pc:docMk/>
            <pc:sldMk cId="0" sldId="468"/>
            <ac:spMk id="6" creationId="{00000000-0000-0000-0000-000000000000}"/>
          </ac:spMkLst>
        </pc:spChg>
        <pc:spChg chg="add mod">
          <ac:chgData name="Daniel Khashabi" userId="62390808-c838-45e6-be59-d6fd0d208bc8" providerId="ADAL" clId="{19A97A65-FB7E-DC4C-8433-B675572D5E70}" dt="2023-02-22T16:23:25.383" v="9019"/>
          <ac:spMkLst>
            <pc:docMk/>
            <pc:sldMk cId="0" sldId="468"/>
            <ac:spMk id="7" creationId="{56352E84-5C49-4EB1-3A36-321B92705A26}"/>
          </ac:spMkLst>
        </pc:spChg>
      </pc:sldChg>
      <pc:sldChg chg="addSp modSp add">
        <pc:chgData name="Daniel Khashabi" userId="62390808-c838-45e6-be59-d6fd0d208bc8" providerId="ADAL" clId="{19A97A65-FB7E-DC4C-8433-B675572D5E70}" dt="2023-02-23T16:41:17.125" v="11071"/>
        <pc:sldMkLst>
          <pc:docMk/>
          <pc:sldMk cId="0" sldId="469"/>
        </pc:sldMkLst>
        <pc:spChg chg="mod">
          <ac:chgData name="Daniel Khashabi" userId="62390808-c838-45e6-be59-d6fd0d208bc8" providerId="ADAL" clId="{19A97A65-FB7E-DC4C-8433-B675572D5E70}" dt="2023-02-22T17:58:30.299" v="9801"/>
          <ac:spMkLst>
            <pc:docMk/>
            <pc:sldMk cId="0" sldId="469"/>
            <ac:spMk id="3" creationId="{00000000-0000-0000-0000-000000000000}"/>
          </ac:spMkLst>
        </pc:spChg>
        <pc:spChg chg="mod">
          <ac:chgData name="Daniel Khashabi" userId="62390808-c838-45e6-be59-d6fd0d208bc8" providerId="ADAL" clId="{19A97A65-FB7E-DC4C-8433-B675572D5E70}" dt="2023-02-23T16:41:17.125" v="11071"/>
          <ac:spMkLst>
            <pc:docMk/>
            <pc:sldMk cId="0" sldId="469"/>
            <ac:spMk id="4" creationId="{00000000-0000-0000-0000-000000000000}"/>
          </ac:spMkLst>
        </pc:spChg>
        <pc:spChg chg="mod">
          <ac:chgData name="Daniel Khashabi" userId="62390808-c838-45e6-be59-d6fd0d208bc8" providerId="ADAL" clId="{19A97A65-FB7E-DC4C-8433-B675572D5E70}" dt="2023-02-22T17:58:30.299" v="9801"/>
          <ac:spMkLst>
            <pc:docMk/>
            <pc:sldMk cId="0" sldId="469"/>
            <ac:spMk id="5" creationId="{00000000-0000-0000-0000-000000000000}"/>
          </ac:spMkLst>
        </pc:spChg>
        <pc:spChg chg="mod">
          <ac:chgData name="Daniel Khashabi" userId="62390808-c838-45e6-be59-d6fd0d208bc8" providerId="ADAL" clId="{19A97A65-FB7E-DC4C-8433-B675572D5E70}" dt="2023-02-22T18:45:37.835" v="10482"/>
          <ac:spMkLst>
            <pc:docMk/>
            <pc:sldMk cId="0" sldId="469"/>
            <ac:spMk id="6" creationId="{00000000-0000-0000-0000-000000000000}"/>
          </ac:spMkLst>
        </pc:spChg>
        <pc:spChg chg="add mod">
          <ac:chgData name="Daniel Khashabi" userId="62390808-c838-45e6-be59-d6fd0d208bc8" providerId="ADAL" clId="{19A97A65-FB7E-DC4C-8433-B675572D5E70}" dt="2023-02-22T16:23:26.678" v="9020"/>
          <ac:spMkLst>
            <pc:docMk/>
            <pc:sldMk cId="0" sldId="469"/>
            <ac:spMk id="7" creationId="{0E1C3E1F-2CA3-28FE-33F7-759A09CBB551}"/>
          </ac:spMkLst>
        </pc:spChg>
      </pc:sldChg>
      <pc:sldChg chg="addSp modSp add">
        <pc:chgData name="Daniel Khashabi" userId="62390808-c838-45e6-be59-d6fd0d208bc8" providerId="ADAL" clId="{19A97A65-FB7E-DC4C-8433-B675572D5E70}" dt="2023-02-23T16:41:17.125" v="11071"/>
        <pc:sldMkLst>
          <pc:docMk/>
          <pc:sldMk cId="2958822401" sldId="470"/>
        </pc:sldMkLst>
        <pc:spChg chg="mod">
          <ac:chgData name="Daniel Khashabi" userId="62390808-c838-45e6-be59-d6fd0d208bc8" providerId="ADAL" clId="{19A97A65-FB7E-DC4C-8433-B675572D5E70}" dt="2023-02-22T18:45:37.835" v="10482"/>
          <ac:spMkLst>
            <pc:docMk/>
            <pc:sldMk cId="2958822401" sldId="470"/>
            <ac:spMk id="3" creationId="{00000000-0000-0000-0000-000000000000}"/>
          </ac:spMkLst>
        </pc:spChg>
        <pc:spChg chg="mod">
          <ac:chgData name="Daniel Khashabi" userId="62390808-c838-45e6-be59-d6fd0d208bc8" providerId="ADAL" clId="{19A97A65-FB7E-DC4C-8433-B675572D5E70}" dt="2023-02-23T16:41:17.125" v="11071"/>
          <ac:spMkLst>
            <pc:docMk/>
            <pc:sldMk cId="2958822401" sldId="470"/>
            <ac:spMk id="4" creationId="{00000000-0000-0000-0000-000000000000}"/>
          </ac:spMkLst>
        </pc:spChg>
        <pc:spChg chg="mod">
          <ac:chgData name="Daniel Khashabi" userId="62390808-c838-45e6-be59-d6fd0d208bc8" providerId="ADAL" clId="{19A97A65-FB7E-DC4C-8433-B675572D5E70}" dt="2023-02-22T18:45:37.835" v="10482"/>
          <ac:spMkLst>
            <pc:docMk/>
            <pc:sldMk cId="2958822401" sldId="470"/>
            <ac:spMk id="5" creationId="{00000000-0000-0000-0000-000000000000}"/>
          </ac:spMkLst>
        </pc:spChg>
        <pc:spChg chg="add mod">
          <ac:chgData name="Daniel Khashabi" userId="62390808-c838-45e6-be59-d6fd0d208bc8" providerId="ADAL" clId="{19A97A65-FB7E-DC4C-8433-B675572D5E70}" dt="2023-02-22T16:23:28.028" v="9021"/>
          <ac:spMkLst>
            <pc:docMk/>
            <pc:sldMk cId="2958822401" sldId="470"/>
            <ac:spMk id="6" creationId="{208F9EFA-255A-F6FA-AF42-77597E6B1DC2}"/>
          </ac:spMkLst>
        </pc:spChg>
      </pc:sldChg>
      <pc:sldChg chg="addSp modSp add">
        <pc:chgData name="Daniel Khashabi" userId="62390808-c838-45e6-be59-d6fd0d208bc8" providerId="ADAL" clId="{19A97A65-FB7E-DC4C-8433-B675572D5E70}" dt="2023-02-22T18:45:37.835" v="10482"/>
        <pc:sldMkLst>
          <pc:docMk/>
          <pc:sldMk cId="232136219" sldId="471"/>
        </pc:sldMkLst>
        <pc:spChg chg="mod">
          <ac:chgData name="Daniel Khashabi" userId="62390808-c838-45e6-be59-d6fd0d208bc8" providerId="ADAL" clId="{19A97A65-FB7E-DC4C-8433-B675572D5E70}" dt="2023-02-22T18:45:37.835" v="10482"/>
          <ac:spMkLst>
            <pc:docMk/>
            <pc:sldMk cId="232136219" sldId="471"/>
            <ac:spMk id="4" creationId="{00000000-0000-0000-0000-000000000000}"/>
          </ac:spMkLst>
        </pc:spChg>
        <pc:spChg chg="add mod">
          <ac:chgData name="Daniel Khashabi" userId="62390808-c838-45e6-be59-d6fd0d208bc8" providerId="ADAL" clId="{19A97A65-FB7E-DC4C-8433-B675572D5E70}" dt="2023-02-22T16:23:29.426" v="9022"/>
          <ac:spMkLst>
            <pc:docMk/>
            <pc:sldMk cId="232136219" sldId="471"/>
            <ac:spMk id="5" creationId="{4FD651E3-624C-D323-49C2-2589B364A160}"/>
          </ac:spMkLst>
        </pc:spChg>
        <pc:graphicFrameChg chg="mod">
          <ac:chgData name="Daniel Khashabi" userId="62390808-c838-45e6-be59-d6fd0d208bc8" providerId="ADAL" clId="{19A97A65-FB7E-DC4C-8433-B675572D5E70}" dt="2023-02-22T18:45:37.835" v="10482"/>
          <ac:graphicFrameMkLst>
            <pc:docMk/>
            <pc:sldMk cId="232136219" sldId="471"/>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1009279437" sldId="472"/>
        </pc:sldMkLst>
        <pc:spChg chg="mod">
          <ac:chgData name="Daniel Khashabi" userId="62390808-c838-45e6-be59-d6fd0d208bc8" providerId="ADAL" clId="{19A97A65-FB7E-DC4C-8433-B675572D5E70}" dt="2023-02-22T18:45:37.835" v="10482"/>
          <ac:spMkLst>
            <pc:docMk/>
            <pc:sldMk cId="1009279437" sldId="472"/>
            <ac:spMk id="4" creationId="{00000000-0000-0000-0000-000000000000}"/>
          </ac:spMkLst>
        </pc:spChg>
        <pc:spChg chg="mod">
          <ac:chgData name="Daniel Khashabi" userId="62390808-c838-45e6-be59-d6fd0d208bc8" providerId="ADAL" clId="{19A97A65-FB7E-DC4C-8433-B675572D5E70}" dt="2023-02-22T17:58:30.299" v="9801"/>
          <ac:spMkLst>
            <pc:docMk/>
            <pc:sldMk cId="1009279437" sldId="472"/>
            <ac:spMk id="5" creationId="{00000000-0000-0000-0000-000000000000}"/>
          </ac:spMkLst>
        </pc:spChg>
        <pc:spChg chg="add mod">
          <ac:chgData name="Daniel Khashabi" userId="62390808-c838-45e6-be59-d6fd0d208bc8" providerId="ADAL" clId="{19A97A65-FB7E-DC4C-8433-B675572D5E70}" dt="2023-02-22T16:23:30.896" v="9023"/>
          <ac:spMkLst>
            <pc:docMk/>
            <pc:sldMk cId="1009279437" sldId="472"/>
            <ac:spMk id="6" creationId="{86C40C9C-3E5C-005F-F30C-E952943DCAFD}"/>
          </ac:spMkLst>
        </pc:spChg>
        <pc:graphicFrameChg chg="mod">
          <ac:chgData name="Daniel Khashabi" userId="62390808-c838-45e6-be59-d6fd0d208bc8" providerId="ADAL" clId="{19A97A65-FB7E-DC4C-8433-B675572D5E70}" dt="2023-02-22T18:45:37.835" v="10482"/>
          <ac:graphicFrameMkLst>
            <pc:docMk/>
            <pc:sldMk cId="1009279437" sldId="472"/>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456681400" sldId="473"/>
        </pc:sldMkLst>
        <pc:spChg chg="mod">
          <ac:chgData name="Daniel Khashabi" userId="62390808-c838-45e6-be59-d6fd0d208bc8" providerId="ADAL" clId="{19A97A65-FB7E-DC4C-8433-B675572D5E70}" dt="2023-02-22T18:45:37.835" v="10482"/>
          <ac:spMkLst>
            <pc:docMk/>
            <pc:sldMk cId="456681400" sldId="473"/>
            <ac:spMk id="2"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6"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7"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8"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9"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0"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1"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5"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6"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17"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19"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0"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1"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2" creationId="{00000000-0000-0000-0000-000000000000}"/>
          </ac:spMkLst>
        </pc:spChg>
        <pc:spChg chg="mod">
          <ac:chgData name="Daniel Khashabi" userId="62390808-c838-45e6-be59-d6fd0d208bc8" providerId="ADAL" clId="{19A97A65-FB7E-DC4C-8433-B675572D5E70}" dt="2023-02-22T18:45:37.835" v="10482"/>
          <ac:spMkLst>
            <pc:docMk/>
            <pc:sldMk cId="456681400" sldId="473"/>
            <ac:spMk id="23"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4" creationId="{00000000-0000-0000-0000-000000000000}"/>
          </ac:spMkLst>
        </pc:spChg>
        <pc:spChg chg="mod">
          <ac:chgData name="Daniel Khashabi" userId="62390808-c838-45e6-be59-d6fd0d208bc8" providerId="ADAL" clId="{19A97A65-FB7E-DC4C-8433-B675572D5E70}" dt="2023-02-22T17:58:30.299" v="9801"/>
          <ac:spMkLst>
            <pc:docMk/>
            <pc:sldMk cId="456681400" sldId="473"/>
            <ac:spMk id="25" creationId="{00000000-0000-0000-0000-000000000000}"/>
          </ac:spMkLst>
        </pc:spChg>
        <pc:spChg chg="add mod">
          <ac:chgData name="Daniel Khashabi" userId="62390808-c838-45e6-be59-d6fd0d208bc8" providerId="ADAL" clId="{19A97A65-FB7E-DC4C-8433-B675572D5E70}" dt="2023-02-22T16:23:32.358" v="9024"/>
          <ac:spMkLst>
            <pc:docMk/>
            <pc:sldMk cId="456681400" sldId="473"/>
            <ac:spMk id="26" creationId="{35E6813C-2709-B5BD-31BA-101B3D46B072}"/>
          </ac:spMkLst>
        </pc:spChg>
      </pc:sldChg>
      <pc:sldChg chg="addSp modSp add">
        <pc:chgData name="Daniel Khashabi" userId="62390808-c838-45e6-be59-d6fd0d208bc8" providerId="ADAL" clId="{19A97A65-FB7E-DC4C-8433-B675572D5E70}" dt="2023-02-22T18:45:37.835" v="10482"/>
        <pc:sldMkLst>
          <pc:docMk/>
          <pc:sldMk cId="2452697234" sldId="474"/>
        </pc:sldMkLst>
        <pc:spChg chg="mod">
          <ac:chgData name="Daniel Khashabi" userId="62390808-c838-45e6-be59-d6fd0d208bc8" providerId="ADAL" clId="{19A97A65-FB7E-DC4C-8433-B675572D5E70}" dt="2023-02-22T18:45:37.835" v="10482"/>
          <ac:spMkLst>
            <pc:docMk/>
            <pc:sldMk cId="2452697234" sldId="474"/>
            <ac:spMk id="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3"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7"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9"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0"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2"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4"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5"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16"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8"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19"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0"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1"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2" creationId="{00000000-0000-0000-0000-000000000000}"/>
          </ac:spMkLst>
        </pc:spChg>
        <pc:spChg chg="mod">
          <ac:chgData name="Daniel Khashabi" userId="62390808-c838-45e6-be59-d6fd0d208bc8" providerId="ADAL" clId="{19A97A65-FB7E-DC4C-8433-B675572D5E70}" dt="2023-02-22T18:45:37.835" v="10482"/>
          <ac:spMkLst>
            <pc:docMk/>
            <pc:sldMk cId="2452697234" sldId="474"/>
            <ac:spMk id="23" creationId="{00000000-0000-0000-0000-000000000000}"/>
          </ac:spMkLst>
        </pc:spChg>
        <pc:spChg chg="mod">
          <ac:chgData name="Daniel Khashabi" userId="62390808-c838-45e6-be59-d6fd0d208bc8" providerId="ADAL" clId="{19A97A65-FB7E-DC4C-8433-B675572D5E70}" dt="2023-02-22T17:58:30.299" v="9801"/>
          <ac:spMkLst>
            <pc:docMk/>
            <pc:sldMk cId="2452697234" sldId="474"/>
            <ac:spMk id="24" creationId="{00000000-0000-0000-0000-000000000000}"/>
          </ac:spMkLst>
        </pc:spChg>
        <pc:spChg chg="add mod">
          <ac:chgData name="Daniel Khashabi" userId="62390808-c838-45e6-be59-d6fd0d208bc8" providerId="ADAL" clId="{19A97A65-FB7E-DC4C-8433-B675572D5E70}" dt="2023-02-22T16:23:33.790" v="9025"/>
          <ac:spMkLst>
            <pc:docMk/>
            <pc:sldMk cId="2452697234" sldId="474"/>
            <ac:spMk id="25" creationId="{0CB24E0E-F6EC-7EAA-457A-078A0C9373F7}"/>
          </ac:spMkLst>
        </pc:spChg>
      </pc:sldChg>
      <pc:sldChg chg="del">
        <pc:chgData name="Daniel Khashabi" userId="62390808-c838-45e6-be59-d6fd0d208bc8" providerId="ADAL" clId="{19A97A65-FB7E-DC4C-8433-B675572D5E70}" dt="2023-02-11T18:38:08.424" v="257" actId="2696"/>
        <pc:sldMkLst>
          <pc:docMk/>
          <pc:sldMk cId="3406073538" sldId="474"/>
        </pc:sldMkLst>
      </pc:sldChg>
      <pc:sldChg chg="addSp modSp add">
        <pc:chgData name="Daniel Khashabi" userId="62390808-c838-45e6-be59-d6fd0d208bc8" providerId="ADAL" clId="{19A97A65-FB7E-DC4C-8433-B675572D5E70}" dt="2023-02-22T18:45:37.835" v="10482"/>
        <pc:sldMkLst>
          <pc:docMk/>
          <pc:sldMk cId="0" sldId="475"/>
        </pc:sldMkLst>
        <pc:spChg chg="mod">
          <ac:chgData name="Daniel Khashabi" userId="62390808-c838-45e6-be59-d6fd0d208bc8" providerId="ADAL" clId="{19A97A65-FB7E-DC4C-8433-B675572D5E70}" dt="2023-02-22T18:45:37.835" v="10482"/>
          <ac:spMkLst>
            <pc:docMk/>
            <pc:sldMk cId="0" sldId="475"/>
            <ac:spMk id="2" creationId="{00000000-0000-0000-0000-000000000000}"/>
          </ac:spMkLst>
        </pc:spChg>
        <pc:spChg chg="mod">
          <ac:chgData name="Daniel Khashabi" userId="62390808-c838-45e6-be59-d6fd0d208bc8" providerId="ADAL" clId="{19A97A65-FB7E-DC4C-8433-B675572D5E70}" dt="2023-02-22T17:58:30.299" v="9801"/>
          <ac:spMkLst>
            <pc:docMk/>
            <pc:sldMk cId="0" sldId="475"/>
            <ac:spMk id="4" creationId="{00000000-0000-0000-0000-000000000000}"/>
          </ac:spMkLst>
        </pc:spChg>
        <pc:spChg chg="mod">
          <ac:chgData name="Daniel Khashabi" userId="62390808-c838-45e6-be59-d6fd0d208bc8" providerId="ADAL" clId="{19A97A65-FB7E-DC4C-8433-B675572D5E70}" dt="2023-02-22T17:58:30.299" v="9801"/>
          <ac:spMkLst>
            <pc:docMk/>
            <pc:sldMk cId="0" sldId="475"/>
            <ac:spMk id="5" creationId="{00000000-0000-0000-0000-000000000000}"/>
          </ac:spMkLst>
        </pc:spChg>
        <pc:spChg chg="mod">
          <ac:chgData name="Daniel Khashabi" userId="62390808-c838-45e6-be59-d6fd0d208bc8" providerId="ADAL" clId="{19A97A65-FB7E-DC4C-8433-B675572D5E70}" dt="2023-02-22T17:58:30.299" v="9801"/>
          <ac:spMkLst>
            <pc:docMk/>
            <pc:sldMk cId="0" sldId="475"/>
            <ac:spMk id="6" creationId="{00000000-0000-0000-0000-000000000000}"/>
          </ac:spMkLst>
        </pc:spChg>
        <pc:spChg chg="mod">
          <ac:chgData name="Daniel Khashabi" userId="62390808-c838-45e6-be59-d6fd0d208bc8" providerId="ADAL" clId="{19A97A65-FB7E-DC4C-8433-B675572D5E70}" dt="2023-02-22T17:58:30.299" v="9801"/>
          <ac:spMkLst>
            <pc:docMk/>
            <pc:sldMk cId="0" sldId="475"/>
            <ac:spMk id="7" creationId="{00000000-0000-0000-0000-000000000000}"/>
          </ac:spMkLst>
        </pc:spChg>
        <pc:spChg chg="mod">
          <ac:chgData name="Daniel Khashabi" userId="62390808-c838-45e6-be59-d6fd0d208bc8" providerId="ADAL" clId="{19A97A65-FB7E-DC4C-8433-B675572D5E70}" dt="2023-02-22T18:45:37.835" v="10482"/>
          <ac:spMkLst>
            <pc:docMk/>
            <pc:sldMk cId="0" sldId="475"/>
            <ac:spMk id="8" creationId="{00000000-0000-0000-0000-000000000000}"/>
          </ac:spMkLst>
        </pc:spChg>
        <pc:spChg chg="mod">
          <ac:chgData name="Daniel Khashabi" userId="62390808-c838-45e6-be59-d6fd0d208bc8" providerId="ADAL" clId="{19A97A65-FB7E-DC4C-8433-B675572D5E70}" dt="2023-02-22T18:45:37.835" v="10482"/>
          <ac:spMkLst>
            <pc:docMk/>
            <pc:sldMk cId="0" sldId="475"/>
            <ac:spMk id="9" creationId="{00000000-0000-0000-0000-000000000000}"/>
          </ac:spMkLst>
        </pc:spChg>
        <pc:spChg chg="mod">
          <ac:chgData name="Daniel Khashabi" userId="62390808-c838-45e6-be59-d6fd0d208bc8" providerId="ADAL" clId="{19A97A65-FB7E-DC4C-8433-B675572D5E70}" dt="2023-02-22T18:45:37.835" v="10482"/>
          <ac:spMkLst>
            <pc:docMk/>
            <pc:sldMk cId="0" sldId="475"/>
            <ac:spMk id="10" creationId="{00000000-0000-0000-0000-000000000000}"/>
          </ac:spMkLst>
        </pc:spChg>
        <pc:spChg chg="mod">
          <ac:chgData name="Daniel Khashabi" userId="62390808-c838-45e6-be59-d6fd0d208bc8" providerId="ADAL" clId="{19A97A65-FB7E-DC4C-8433-B675572D5E70}" dt="2023-02-22T17:58:30.299" v="9801"/>
          <ac:spMkLst>
            <pc:docMk/>
            <pc:sldMk cId="0" sldId="475"/>
            <ac:spMk id="12" creationId="{00000000-0000-0000-0000-000000000000}"/>
          </ac:spMkLst>
        </pc:spChg>
        <pc:spChg chg="mod">
          <ac:chgData name="Daniel Khashabi" userId="62390808-c838-45e6-be59-d6fd0d208bc8" providerId="ADAL" clId="{19A97A65-FB7E-DC4C-8433-B675572D5E70}" dt="2023-02-22T17:58:30.299" v="9801"/>
          <ac:spMkLst>
            <pc:docMk/>
            <pc:sldMk cId="0" sldId="475"/>
            <ac:spMk id="13" creationId="{00000000-0000-0000-0000-000000000000}"/>
          </ac:spMkLst>
        </pc:spChg>
        <pc:spChg chg="mod">
          <ac:chgData name="Daniel Khashabi" userId="62390808-c838-45e6-be59-d6fd0d208bc8" providerId="ADAL" clId="{19A97A65-FB7E-DC4C-8433-B675572D5E70}" dt="2023-02-22T17:58:30.299" v="9801"/>
          <ac:spMkLst>
            <pc:docMk/>
            <pc:sldMk cId="0" sldId="475"/>
            <ac:spMk id="14" creationId="{00000000-0000-0000-0000-000000000000}"/>
          </ac:spMkLst>
        </pc:spChg>
        <pc:spChg chg="mod">
          <ac:chgData name="Daniel Khashabi" userId="62390808-c838-45e6-be59-d6fd0d208bc8" providerId="ADAL" clId="{19A97A65-FB7E-DC4C-8433-B675572D5E70}" dt="2023-02-22T17:58:30.299" v="9801"/>
          <ac:spMkLst>
            <pc:docMk/>
            <pc:sldMk cId="0" sldId="475"/>
            <ac:spMk id="15" creationId="{00000000-0000-0000-0000-000000000000}"/>
          </ac:spMkLst>
        </pc:spChg>
        <pc:spChg chg="mod">
          <ac:chgData name="Daniel Khashabi" userId="62390808-c838-45e6-be59-d6fd0d208bc8" providerId="ADAL" clId="{19A97A65-FB7E-DC4C-8433-B675572D5E70}" dt="2023-02-22T18:45:37.835" v="10482"/>
          <ac:spMkLst>
            <pc:docMk/>
            <pc:sldMk cId="0" sldId="475"/>
            <ac:spMk id="16" creationId="{00000000-0000-0000-0000-000000000000}"/>
          </ac:spMkLst>
        </pc:spChg>
        <pc:spChg chg="mod">
          <ac:chgData name="Daniel Khashabi" userId="62390808-c838-45e6-be59-d6fd0d208bc8" providerId="ADAL" clId="{19A97A65-FB7E-DC4C-8433-B675572D5E70}" dt="2023-02-22T17:58:30.299" v="9801"/>
          <ac:spMkLst>
            <pc:docMk/>
            <pc:sldMk cId="0" sldId="475"/>
            <ac:spMk id="18" creationId="{00000000-0000-0000-0000-000000000000}"/>
          </ac:spMkLst>
        </pc:spChg>
        <pc:spChg chg="mod">
          <ac:chgData name="Daniel Khashabi" userId="62390808-c838-45e6-be59-d6fd0d208bc8" providerId="ADAL" clId="{19A97A65-FB7E-DC4C-8433-B675572D5E70}" dt="2023-02-22T17:58:30.299" v="9801"/>
          <ac:spMkLst>
            <pc:docMk/>
            <pc:sldMk cId="0" sldId="475"/>
            <ac:spMk id="19" creationId="{00000000-0000-0000-0000-000000000000}"/>
          </ac:spMkLst>
        </pc:spChg>
        <pc:spChg chg="mod">
          <ac:chgData name="Daniel Khashabi" userId="62390808-c838-45e6-be59-d6fd0d208bc8" providerId="ADAL" clId="{19A97A65-FB7E-DC4C-8433-B675572D5E70}" dt="2023-02-22T17:58:30.299" v="9801"/>
          <ac:spMkLst>
            <pc:docMk/>
            <pc:sldMk cId="0" sldId="475"/>
            <ac:spMk id="20" creationId="{00000000-0000-0000-0000-000000000000}"/>
          </ac:spMkLst>
        </pc:spChg>
        <pc:spChg chg="mod">
          <ac:chgData name="Daniel Khashabi" userId="62390808-c838-45e6-be59-d6fd0d208bc8" providerId="ADAL" clId="{19A97A65-FB7E-DC4C-8433-B675572D5E70}" dt="2023-02-22T18:45:37.835" v="10482"/>
          <ac:spMkLst>
            <pc:docMk/>
            <pc:sldMk cId="0" sldId="475"/>
            <ac:spMk id="21" creationId="{00000000-0000-0000-0000-000000000000}"/>
          </ac:spMkLst>
        </pc:spChg>
        <pc:spChg chg="mod">
          <ac:chgData name="Daniel Khashabi" userId="62390808-c838-45e6-be59-d6fd0d208bc8" providerId="ADAL" clId="{19A97A65-FB7E-DC4C-8433-B675572D5E70}" dt="2023-02-22T18:45:37.835" v="10482"/>
          <ac:spMkLst>
            <pc:docMk/>
            <pc:sldMk cId="0" sldId="475"/>
            <ac:spMk id="22" creationId="{00000000-0000-0000-0000-000000000000}"/>
          </ac:spMkLst>
        </pc:spChg>
        <pc:spChg chg="mod">
          <ac:chgData name="Daniel Khashabi" userId="62390808-c838-45e6-be59-d6fd0d208bc8" providerId="ADAL" clId="{19A97A65-FB7E-DC4C-8433-B675572D5E70}" dt="2023-02-22T17:58:30.299" v="9801"/>
          <ac:spMkLst>
            <pc:docMk/>
            <pc:sldMk cId="0" sldId="475"/>
            <ac:spMk id="23" creationId="{00000000-0000-0000-0000-000000000000}"/>
          </ac:spMkLst>
        </pc:spChg>
        <pc:spChg chg="add mod">
          <ac:chgData name="Daniel Khashabi" userId="62390808-c838-45e6-be59-d6fd0d208bc8" providerId="ADAL" clId="{19A97A65-FB7E-DC4C-8433-B675572D5E70}" dt="2023-02-22T16:23:34.965" v="9026"/>
          <ac:spMkLst>
            <pc:docMk/>
            <pc:sldMk cId="0" sldId="475"/>
            <ac:spMk id="24" creationId="{06801AE8-3D3E-CBEE-9789-3C3393FECB04}"/>
          </ac:spMkLst>
        </pc:spChg>
      </pc:sldChg>
      <pc:sldChg chg="del">
        <pc:chgData name="Daniel Khashabi" userId="62390808-c838-45e6-be59-d6fd0d208bc8" providerId="ADAL" clId="{19A97A65-FB7E-DC4C-8433-B675572D5E70}" dt="2023-02-11T18:34:47.968" v="3" actId="2696"/>
        <pc:sldMkLst>
          <pc:docMk/>
          <pc:sldMk cId="3737052150" sldId="475"/>
        </pc:sldMkLst>
      </pc:sldChg>
      <pc:sldChg chg="addSp modSp add">
        <pc:chgData name="Daniel Khashabi" userId="62390808-c838-45e6-be59-d6fd0d208bc8" providerId="ADAL" clId="{19A97A65-FB7E-DC4C-8433-B675572D5E70}" dt="2023-02-22T18:45:37.835" v="10482"/>
        <pc:sldMkLst>
          <pc:docMk/>
          <pc:sldMk cId="1390607952" sldId="476"/>
        </pc:sldMkLst>
        <pc:spChg chg="mod">
          <ac:chgData name="Daniel Khashabi" userId="62390808-c838-45e6-be59-d6fd0d208bc8" providerId="ADAL" clId="{19A97A65-FB7E-DC4C-8433-B675572D5E70}" dt="2023-02-22T17:58:30.299" v="9801"/>
          <ac:spMkLst>
            <pc:docMk/>
            <pc:sldMk cId="1390607952" sldId="476"/>
            <ac:spMk id="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6"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8"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1"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3"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17"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19"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0"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1"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2"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4"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5" creationId="{00000000-0000-0000-0000-000000000000}"/>
          </ac:spMkLst>
        </pc:spChg>
        <pc:spChg chg="mod">
          <ac:chgData name="Daniel Khashabi" userId="62390808-c838-45e6-be59-d6fd0d208bc8" providerId="ADAL" clId="{19A97A65-FB7E-DC4C-8433-B675572D5E70}" dt="2023-02-22T17:58:30.299" v="9801"/>
          <ac:spMkLst>
            <pc:docMk/>
            <pc:sldMk cId="1390607952" sldId="476"/>
            <ac:spMk id="26"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7" creationId="{00000000-0000-0000-0000-000000000000}"/>
          </ac:spMkLst>
        </pc:spChg>
        <pc:spChg chg="mod">
          <ac:chgData name="Daniel Khashabi" userId="62390808-c838-45e6-be59-d6fd0d208bc8" providerId="ADAL" clId="{19A97A65-FB7E-DC4C-8433-B675572D5E70}" dt="2023-02-22T18:45:37.835" v="10482"/>
          <ac:spMkLst>
            <pc:docMk/>
            <pc:sldMk cId="1390607952" sldId="476"/>
            <ac:spMk id="28" creationId="{00000000-0000-0000-0000-000000000000}"/>
          </ac:spMkLst>
        </pc:spChg>
        <pc:spChg chg="add mod">
          <ac:chgData name="Daniel Khashabi" userId="62390808-c838-45e6-be59-d6fd0d208bc8" providerId="ADAL" clId="{19A97A65-FB7E-DC4C-8433-B675572D5E70}" dt="2023-02-22T16:23:36.357" v="9027"/>
          <ac:spMkLst>
            <pc:docMk/>
            <pc:sldMk cId="1390607952" sldId="476"/>
            <ac:spMk id="29" creationId="{BEEA3F96-084C-DF31-7AD9-3155EA0FEE1C}"/>
          </ac:spMkLst>
        </pc:spChg>
      </pc:sldChg>
      <pc:sldChg chg="del">
        <pc:chgData name="Daniel Khashabi" userId="62390808-c838-45e6-be59-d6fd0d208bc8" providerId="ADAL" clId="{19A97A65-FB7E-DC4C-8433-B675572D5E70}" dt="2023-02-13T18:54:34.022" v="1052" actId="2696"/>
        <pc:sldMkLst>
          <pc:docMk/>
          <pc:sldMk cId="3072744809" sldId="476"/>
        </pc:sldMkLst>
      </pc:sldChg>
      <pc:sldChg chg="addSp modSp add">
        <pc:chgData name="Daniel Khashabi" userId="62390808-c838-45e6-be59-d6fd0d208bc8" providerId="ADAL" clId="{19A97A65-FB7E-DC4C-8433-B675572D5E70}" dt="2023-02-22T18:45:37.835" v="10482"/>
        <pc:sldMkLst>
          <pc:docMk/>
          <pc:sldMk cId="0" sldId="477"/>
        </pc:sldMkLst>
        <pc:spChg chg="mod">
          <ac:chgData name="Daniel Khashabi" userId="62390808-c838-45e6-be59-d6fd0d208bc8" providerId="ADAL" clId="{19A97A65-FB7E-DC4C-8433-B675572D5E70}" dt="2023-02-22T17:58:30.299" v="9801"/>
          <ac:spMkLst>
            <pc:docMk/>
            <pc:sldMk cId="0" sldId="477"/>
            <ac:spMk id="3" creationId="{00000000-0000-0000-0000-000000000000}"/>
          </ac:spMkLst>
        </pc:spChg>
        <pc:spChg chg="mod">
          <ac:chgData name="Daniel Khashabi" userId="62390808-c838-45e6-be59-d6fd0d208bc8" providerId="ADAL" clId="{19A97A65-FB7E-DC4C-8433-B675572D5E70}" dt="2023-02-22T18:45:37.835" v="10482"/>
          <ac:spMkLst>
            <pc:docMk/>
            <pc:sldMk cId="0" sldId="477"/>
            <ac:spMk id="4" creationId="{00000000-0000-0000-0000-000000000000}"/>
          </ac:spMkLst>
        </pc:spChg>
        <pc:spChg chg="mod">
          <ac:chgData name="Daniel Khashabi" userId="62390808-c838-45e6-be59-d6fd0d208bc8" providerId="ADAL" clId="{19A97A65-FB7E-DC4C-8433-B675572D5E70}" dt="2023-02-22T18:45:37.835" v="10482"/>
          <ac:spMkLst>
            <pc:docMk/>
            <pc:sldMk cId="0" sldId="477"/>
            <ac:spMk id="5" creationId="{00000000-0000-0000-0000-000000000000}"/>
          </ac:spMkLst>
        </pc:spChg>
        <pc:spChg chg="add mod">
          <ac:chgData name="Daniel Khashabi" userId="62390808-c838-45e6-be59-d6fd0d208bc8" providerId="ADAL" clId="{19A97A65-FB7E-DC4C-8433-B675572D5E70}" dt="2023-02-22T16:23:38.066" v="9028"/>
          <ac:spMkLst>
            <pc:docMk/>
            <pc:sldMk cId="0" sldId="477"/>
            <ac:spMk id="6" creationId="{EEC3C99B-448C-EF3B-BE80-CC37B0D27F33}"/>
          </ac:spMkLst>
        </pc:spChg>
      </pc:sldChg>
      <pc:sldChg chg="add del">
        <pc:chgData name="Daniel Khashabi" userId="62390808-c838-45e6-be59-d6fd0d208bc8" providerId="ADAL" clId="{19A97A65-FB7E-DC4C-8433-B675572D5E70}" dt="2023-02-13T19:40:37.094" v="2030" actId="2696"/>
        <pc:sldMkLst>
          <pc:docMk/>
          <pc:sldMk cId="492419797" sldId="477"/>
        </pc:sldMkLst>
      </pc:sldChg>
      <pc:sldChg chg="del">
        <pc:chgData name="Daniel Khashabi" userId="62390808-c838-45e6-be59-d6fd0d208bc8" providerId="ADAL" clId="{19A97A65-FB7E-DC4C-8433-B675572D5E70}" dt="2023-02-13T18:55:39.556" v="1053" actId="2696"/>
        <pc:sldMkLst>
          <pc:docMk/>
          <pc:sldMk cId="3734347825" sldId="477"/>
        </pc:sldMkLst>
      </pc:sldChg>
      <pc:sldChg chg="addSp modSp add">
        <pc:chgData name="Daniel Khashabi" userId="62390808-c838-45e6-be59-d6fd0d208bc8" providerId="ADAL" clId="{19A97A65-FB7E-DC4C-8433-B675572D5E70}" dt="2023-02-23T16:41:17.125" v="11071"/>
        <pc:sldMkLst>
          <pc:docMk/>
          <pc:sldMk cId="0" sldId="478"/>
        </pc:sldMkLst>
        <pc:spChg chg="mod">
          <ac:chgData name="Daniel Khashabi" userId="62390808-c838-45e6-be59-d6fd0d208bc8" providerId="ADAL" clId="{19A97A65-FB7E-DC4C-8433-B675572D5E70}" dt="2023-02-22T18:45:37.835" v="10482"/>
          <ac:spMkLst>
            <pc:docMk/>
            <pc:sldMk cId="0" sldId="478"/>
            <ac:spMk id="2" creationId="{00000000-0000-0000-0000-000000000000}"/>
          </ac:spMkLst>
        </pc:spChg>
        <pc:spChg chg="mod">
          <ac:chgData name="Daniel Khashabi" userId="62390808-c838-45e6-be59-d6fd0d208bc8" providerId="ADAL" clId="{19A97A65-FB7E-DC4C-8433-B675572D5E70}" dt="2023-02-23T16:41:17.125" v="11071"/>
          <ac:spMkLst>
            <pc:docMk/>
            <pc:sldMk cId="0" sldId="478"/>
            <ac:spMk id="3" creationId="{00000000-0000-0000-0000-000000000000}"/>
          </ac:spMkLst>
        </pc:spChg>
        <pc:spChg chg="mod">
          <ac:chgData name="Daniel Khashabi" userId="62390808-c838-45e6-be59-d6fd0d208bc8" providerId="ADAL" clId="{19A97A65-FB7E-DC4C-8433-B675572D5E70}" dt="2023-02-22T17:58:30.299" v="9801"/>
          <ac:spMkLst>
            <pc:docMk/>
            <pc:sldMk cId="0" sldId="478"/>
            <ac:spMk id="4" creationId="{00000000-0000-0000-0000-000000000000}"/>
          </ac:spMkLst>
        </pc:spChg>
        <pc:spChg chg="mod">
          <ac:chgData name="Daniel Khashabi" userId="62390808-c838-45e6-be59-d6fd0d208bc8" providerId="ADAL" clId="{19A97A65-FB7E-DC4C-8433-B675572D5E70}" dt="2023-02-22T17:58:30.299" v="9801"/>
          <ac:spMkLst>
            <pc:docMk/>
            <pc:sldMk cId="0" sldId="478"/>
            <ac:spMk id="6" creationId="{00000000-0000-0000-0000-000000000000}"/>
          </ac:spMkLst>
        </pc:spChg>
        <pc:spChg chg="mod">
          <ac:chgData name="Daniel Khashabi" userId="62390808-c838-45e6-be59-d6fd0d208bc8" providerId="ADAL" clId="{19A97A65-FB7E-DC4C-8433-B675572D5E70}" dt="2023-02-22T17:58:30.299" v="9801"/>
          <ac:spMkLst>
            <pc:docMk/>
            <pc:sldMk cId="0" sldId="478"/>
            <ac:spMk id="8" creationId="{00000000-0000-0000-0000-000000000000}"/>
          </ac:spMkLst>
        </pc:spChg>
        <pc:spChg chg="mod">
          <ac:chgData name="Daniel Khashabi" userId="62390808-c838-45e6-be59-d6fd0d208bc8" providerId="ADAL" clId="{19A97A65-FB7E-DC4C-8433-B675572D5E70}" dt="2023-02-22T17:58:30.299" v="9801"/>
          <ac:spMkLst>
            <pc:docMk/>
            <pc:sldMk cId="0" sldId="478"/>
            <ac:spMk id="9" creationId="{00000000-0000-0000-0000-000000000000}"/>
          </ac:spMkLst>
        </pc:spChg>
        <pc:spChg chg="mod">
          <ac:chgData name="Daniel Khashabi" userId="62390808-c838-45e6-be59-d6fd0d208bc8" providerId="ADAL" clId="{19A97A65-FB7E-DC4C-8433-B675572D5E70}" dt="2023-02-22T17:58:30.299" v="9801"/>
          <ac:spMkLst>
            <pc:docMk/>
            <pc:sldMk cId="0" sldId="478"/>
            <ac:spMk id="10" creationId="{00000000-0000-0000-0000-000000000000}"/>
          </ac:spMkLst>
        </pc:spChg>
        <pc:spChg chg="mod">
          <ac:chgData name="Daniel Khashabi" userId="62390808-c838-45e6-be59-d6fd0d208bc8" providerId="ADAL" clId="{19A97A65-FB7E-DC4C-8433-B675572D5E70}" dt="2023-02-22T17:58:30.299" v="9801"/>
          <ac:spMkLst>
            <pc:docMk/>
            <pc:sldMk cId="0" sldId="478"/>
            <ac:spMk id="11" creationId="{00000000-0000-0000-0000-000000000000}"/>
          </ac:spMkLst>
        </pc:spChg>
        <pc:spChg chg="mod">
          <ac:chgData name="Daniel Khashabi" userId="62390808-c838-45e6-be59-d6fd0d208bc8" providerId="ADAL" clId="{19A97A65-FB7E-DC4C-8433-B675572D5E70}" dt="2023-02-22T18:45:37.835" v="10482"/>
          <ac:spMkLst>
            <pc:docMk/>
            <pc:sldMk cId="0" sldId="478"/>
            <ac:spMk id="12" creationId="{00000000-0000-0000-0000-000000000000}"/>
          </ac:spMkLst>
        </pc:spChg>
        <pc:spChg chg="mod">
          <ac:chgData name="Daniel Khashabi" userId="62390808-c838-45e6-be59-d6fd0d208bc8" providerId="ADAL" clId="{19A97A65-FB7E-DC4C-8433-B675572D5E70}" dt="2023-02-22T18:45:37.835" v="10482"/>
          <ac:spMkLst>
            <pc:docMk/>
            <pc:sldMk cId="0" sldId="478"/>
            <ac:spMk id="13" creationId="{00000000-0000-0000-0000-000000000000}"/>
          </ac:spMkLst>
        </pc:spChg>
        <pc:spChg chg="mod">
          <ac:chgData name="Daniel Khashabi" userId="62390808-c838-45e6-be59-d6fd0d208bc8" providerId="ADAL" clId="{19A97A65-FB7E-DC4C-8433-B675572D5E70}" dt="2023-02-23T16:41:17.125" v="11071"/>
          <ac:spMkLst>
            <pc:docMk/>
            <pc:sldMk cId="0" sldId="478"/>
            <ac:spMk id="14" creationId="{00000000-0000-0000-0000-000000000000}"/>
          </ac:spMkLst>
        </pc:spChg>
        <pc:spChg chg="mod">
          <ac:chgData name="Daniel Khashabi" userId="62390808-c838-45e6-be59-d6fd0d208bc8" providerId="ADAL" clId="{19A97A65-FB7E-DC4C-8433-B675572D5E70}" dt="2023-02-22T17:58:30.299" v="9801"/>
          <ac:spMkLst>
            <pc:docMk/>
            <pc:sldMk cId="0" sldId="478"/>
            <ac:spMk id="15" creationId="{00000000-0000-0000-0000-000000000000}"/>
          </ac:spMkLst>
        </pc:spChg>
        <pc:spChg chg="mod">
          <ac:chgData name="Daniel Khashabi" userId="62390808-c838-45e6-be59-d6fd0d208bc8" providerId="ADAL" clId="{19A97A65-FB7E-DC4C-8433-B675572D5E70}" dt="2023-02-23T16:41:17.125" v="11071"/>
          <ac:spMkLst>
            <pc:docMk/>
            <pc:sldMk cId="0" sldId="478"/>
            <ac:spMk id="16" creationId="{00000000-0000-0000-0000-000000000000}"/>
          </ac:spMkLst>
        </pc:spChg>
        <pc:spChg chg="add mod">
          <ac:chgData name="Daniel Khashabi" userId="62390808-c838-45e6-be59-d6fd0d208bc8" providerId="ADAL" clId="{19A97A65-FB7E-DC4C-8433-B675572D5E70}" dt="2023-02-22T16:23:39.363" v="9029"/>
          <ac:spMkLst>
            <pc:docMk/>
            <pc:sldMk cId="0" sldId="478"/>
            <ac:spMk id="17" creationId="{58E6235D-BFBF-CD00-B4D3-532C3627552F}"/>
          </ac:spMkLst>
        </pc:spChg>
      </pc:sldChg>
      <pc:sldChg chg="del">
        <pc:chgData name="Daniel Khashabi" userId="62390808-c838-45e6-be59-d6fd0d208bc8" providerId="ADAL" clId="{19A97A65-FB7E-DC4C-8433-B675572D5E70}" dt="2023-02-12T19:53:35.075" v="513" actId="2696"/>
        <pc:sldMkLst>
          <pc:docMk/>
          <pc:sldMk cId="2522946710" sldId="478"/>
        </pc:sldMkLst>
      </pc:sldChg>
      <pc:sldChg chg="addSp modSp add">
        <pc:chgData name="Daniel Khashabi" userId="62390808-c838-45e6-be59-d6fd0d208bc8" providerId="ADAL" clId="{19A97A65-FB7E-DC4C-8433-B675572D5E70}" dt="2023-02-22T18:45:37.835" v="10482"/>
        <pc:sldMkLst>
          <pc:docMk/>
          <pc:sldMk cId="1303495507" sldId="479"/>
        </pc:sldMkLst>
        <pc:spChg chg="mod">
          <ac:chgData name="Daniel Khashabi" userId="62390808-c838-45e6-be59-d6fd0d208bc8" providerId="ADAL" clId="{19A97A65-FB7E-DC4C-8433-B675572D5E70}" dt="2023-02-22T18:45:37.835" v="10482"/>
          <ac:spMkLst>
            <pc:docMk/>
            <pc:sldMk cId="1303495507" sldId="479"/>
            <ac:spMk id="3"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4" creationId="{00000000-0000-0000-0000-000000000000}"/>
          </ac:spMkLst>
        </pc:spChg>
        <pc:spChg chg="mod">
          <ac:chgData name="Daniel Khashabi" userId="62390808-c838-45e6-be59-d6fd0d208bc8" providerId="ADAL" clId="{19A97A65-FB7E-DC4C-8433-B675572D5E70}" dt="2023-02-22T18:45:37.835" v="10482"/>
          <ac:spMkLst>
            <pc:docMk/>
            <pc:sldMk cId="1303495507" sldId="479"/>
            <ac:spMk id="5" creationId="{00000000-0000-0000-0000-000000000000}"/>
          </ac:spMkLst>
        </pc:spChg>
        <pc:spChg chg="add mod">
          <ac:chgData name="Daniel Khashabi" userId="62390808-c838-45e6-be59-d6fd0d208bc8" providerId="ADAL" clId="{19A97A65-FB7E-DC4C-8433-B675572D5E70}" dt="2023-02-22T16:23:40.855" v="9030"/>
          <ac:spMkLst>
            <pc:docMk/>
            <pc:sldMk cId="1303495507" sldId="479"/>
            <ac:spMk id="6" creationId="{2D15E641-F17F-D283-5C61-0393DF1D7AB0}"/>
          </ac:spMkLst>
        </pc:spChg>
      </pc:sldChg>
      <pc:sldChg chg="del">
        <pc:chgData name="Daniel Khashabi" userId="62390808-c838-45e6-be59-d6fd0d208bc8" providerId="ADAL" clId="{19A97A65-FB7E-DC4C-8433-B675572D5E70}" dt="2023-02-12T19:53:36.765" v="514" actId="2696"/>
        <pc:sldMkLst>
          <pc:docMk/>
          <pc:sldMk cId="2880834873" sldId="479"/>
        </pc:sldMkLst>
      </pc:sldChg>
      <pc:sldChg chg="addSp modSp add">
        <pc:chgData name="Daniel Khashabi" userId="62390808-c838-45e6-be59-d6fd0d208bc8" providerId="ADAL" clId="{19A97A65-FB7E-DC4C-8433-B675572D5E70}" dt="2023-02-22T18:45:37.835" v="10482"/>
        <pc:sldMkLst>
          <pc:docMk/>
          <pc:sldMk cId="2895565554" sldId="480"/>
        </pc:sldMkLst>
        <pc:spChg chg="mod">
          <ac:chgData name="Daniel Khashabi" userId="62390808-c838-45e6-be59-d6fd0d208bc8" providerId="ADAL" clId="{19A97A65-FB7E-DC4C-8433-B675572D5E70}" dt="2023-02-22T18:45:37.835" v="10482"/>
          <ac:spMkLst>
            <pc:docMk/>
            <pc:sldMk cId="2895565554" sldId="480"/>
            <ac:spMk id="2" creationId="{00000000-0000-0000-0000-000000000000}"/>
          </ac:spMkLst>
        </pc:spChg>
        <pc:spChg chg="mod">
          <ac:chgData name="Daniel Khashabi" userId="62390808-c838-45e6-be59-d6fd0d208bc8" providerId="ADAL" clId="{19A97A65-FB7E-DC4C-8433-B675572D5E70}" dt="2023-02-22T18:45:37.835" v="10482"/>
          <ac:spMkLst>
            <pc:docMk/>
            <pc:sldMk cId="2895565554" sldId="480"/>
            <ac:spMk id="4" creationId="{00000000-0000-0000-0000-000000000000}"/>
          </ac:spMkLst>
        </pc:spChg>
        <pc:spChg chg="add mod">
          <ac:chgData name="Daniel Khashabi" userId="62390808-c838-45e6-be59-d6fd0d208bc8" providerId="ADAL" clId="{19A97A65-FB7E-DC4C-8433-B675572D5E70}" dt="2023-02-22T16:23:42.207" v="9031"/>
          <ac:spMkLst>
            <pc:docMk/>
            <pc:sldMk cId="2895565554" sldId="480"/>
            <ac:spMk id="5" creationId="{C4A8634A-BE8F-3328-BB60-B9BDABB94E4B}"/>
          </ac:spMkLst>
        </pc:spChg>
      </pc:sldChg>
      <pc:sldChg chg="addSp modSp add">
        <pc:chgData name="Daniel Khashabi" userId="62390808-c838-45e6-be59-d6fd0d208bc8" providerId="ADAL" clId="{19A97A65-FB7E-DC4C-8433-B675572D5E70}" dt="2023-02-23T16:41:17.125" v="11071"/>
        <pc:sldMkLst>
          <pc:docMk/>
          <pc:sldMk cId="0" sldId="481"/>
        </pc:sldMkLst>
        <pc:spChg chg="mod">
          <ac:chgData name="Daniel Khashabi" userId="62390808-c838-45e6-be59-d6fd0d208bc8" providerId="ADAL" clId="{19A97A65-FB7E-DC4C-8433-B675572D5E70}" dt="2023-02-22T18:45:37.835" v="10482"/>
          <ac:spMkLst>
            <pc:docMk/>
            <pc:sldMk cId="0" sldId="481"/>
            <ac:spMk id="2" creationId="{00000000-0000-0000-0000-000000000000}"/>
          </ac:spMkLst>
        </pc:spChg>
        <pc:spChg chg="mod">
          <ac:chgData name="Daniel Khashabi" userId="62390808-c838-45e6-be59-d6fd0d208bc8" providerId="ADAL" clId="{19A97A65-FB7E-DC4C-8433-B675572D5E70}" dt="2023-02-22T18:45:37.835" v="10482"/>
          <ac:spMkLst>
            <pc:docMk/>
            <pc:sldMk cId="0" sldId="481"/>
            <ac:spMk id="3" creationId="{00000000-0000-0000-0000-000000000000}"/>
          </ac:spMkLst>
        </pc:spChg>
        <pc:spChg chg="mod">
          <ac:chgData name="Daniel Khashabi" userId="62390808-c838-45e6-be59-d6fd0d208bc8" providerId="ADAL" clId="{19A97A65-FB7E-DC4C-8433-B675572D5E70}" dt="2023-02-22T18:45:37.835" v="10482"/>
          <ac:spMkLst>
            <pc:docMk/>
            <pc:sldMk cId="0" sldId="481"/>
            <ac:spMk id="6" creationId="{00000000-0000-0000-0000-000000000000}"/>
          </ac:spMkLst>
        </pc:spChg>
        <pc:spChg chg="add mod">
          <ac:chgData name="Daniel Khashabi" userId="62390808-c838-45e6-be59-d6fd0d208bc8" providerId="ADAL" clId="{19A97A65-FB7E-DC4C-8433-B675572D5E70}" dt="2023-02-22T16:23:43.476" v="9032"/>
          <ac:spMkLst>
            <pc:docMk/>
            <pc:sldMk cId="0" sldId="481"/>
            <ac:spMk id="7" creationId="{EAEA3AD9-0D34-DF08-BFD0-6BA75C81C5FF}"/>
          </ac:spMkLst>
        </pc:spChg>
        <pc:graphicFrameChg chg="mod">
          <ac:chgData name="Daniel Khashabi" userId="62390808-c838-45e6-be59-d6fd0d208bc8" providerId="ADAL" clId="{19A97A65-FB7E-DC4C-8433-B675572D5E70}" dt="2023-02-23T16:41:17.125" v="11071"/>
          <ac:graphicFrameMkLst>
            <pc:docMk/>
            <pc:sldMk cId="0" sldId="481"/>
            <ac:graphicFrameMk id="5" creationId="{00000000-0000-0000-0000-000000000000}"/>
          </ac:graphicFrameMkLst>
        </pc:graphicFrameChg>
      </pc:sldChg>
      <pc:sldChg chg="addSp modSp add">
        <pc:chgData name="Daniel Khashabi" userId="62390808-c838-45e6-be59-d6fd0d208bc8" providerId="ADAL" clId="{19A97A65-FB7E-DC4C-8433-B675572D5E70}" dt="2023-02-23T16:41:17.125" v="11071"/>
        <pc:sldMkLst>
          <pc:docMk/>
          <pc:sldMk cId="0" sldId="482"/>
        </pc:sldMkLst>
        <pc:spChg chg="mod">
          <ac:chgData name="Daniel Khashabi" userId="62390808-c838-45e6-be59-d6fd0d208bc8" providerId="ADAL" clId="{19A97A65-FB7E-DC4C-8433-B675572D5E70}" dt="2023-02-22T18:45:37.835" v="10482"/>
          <ac:spMkLst>
            <pc:docMk/>
            <pc:sldMk cId="0" sldId="482"/>
            <ac:spMk id="2" creationId="{00000000-0000-0000-0000-000000000000}"/>
          </ac:spMkLst>
        </pc:spChg>
        <pc:spChg chg="mod">
          <ac:chgData name="Daniel Khashabi" userId="62390808-c838-45e6-be59-d6fd0d208bc8" providerId="ADAL" clId="{19A97A65-FB7E-DC4C-8433-B675572D5E70}" dt="2023-02-23T16:41:17.125" v="11071"/>
          <ac:spMkLst>
            <pc:docMk/>
            <pc:sldMk cId="0" sldId="482"/>
            <ac:spMk id="3" creationId="{00000000-0000-0000-0000-000000000000}"/>
          </ac:spMkLst>
        </pc:spChg>
        <pc:spChg chg="mod">
          <ac:chgData name="Daniel Khashabi" userId="62390808-c838-45e6-be59-d6fd0d208bc8" providerId="ADAL" clId="{19A97A65-FB7E-DC4C-8433-B675572D5E70}" dt="2023-02-22T18:45:37.835" v="10482"/>
          <ac:spMkLst>
            <pc:docMk/>
            <pc:sldMk cId="0" sldId="482"/>
            <ac:spMk id="6" creationId="{00000000-0000-0000-0000-000000000000}"/>
          </ac:spMkLst>
        </pc:spChg>
        <pc:spChg chg="add mod">
          <ac:chgData name="Daniel Khashabi" userId="62390808-c838-45e6-be59-d6fd0d208bc8" providerId="ADAL" clId="{19A97A65-FB7E-DC4C-8433-B675572D5E70}" dt="2023-02-22T16:23:45.108" v="9033"/>
          <ac:spMkLst>
            <pc:docMk/>
            <pc:sldMk cId="0" sldId="482"/>
            <ac:spMk id="7" creationId="{EB54775F-A302-7297-4829-88D53DE0CCCB}"/>
          </ac:spMkLst>
        </pc:spChg>
        <pc:graphicFrameChg chg="mod">
          <ac:chgData name="Daniel Khashabi" userId="62390808-c838-45e6-be59-d6fd0d208bc8" providerId="ADAL" clId="{19A97A65-FB7E-DC4C-8433-B675572D5E70}" dt="2023-02-23T16:41:17.125" v="11071"/>
          <ac:graphicFrameMkLst>
            <pc:docMk/>
            <pc:sldMk cId="0" sldId="482"/>
            <ac:graphicFrameMk id="5"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483"/>
        </pc:sldMkLst>
        <pc:spChg chg="mod">
          <ac:chgData name="Daniel Khashabi" userId="62390808-c838-45e6-be59-d6fd0d208bc8" providerId="ADAL" clId="{19A97A65-FB7E-DC4C-8433-B675572D5E70}" dt="2023-02-22T18:45:37.835" v="10482"/>
          <ac:spMkLst>
            <pc:docMk/>
            <pc:sldMk cId="0" sldId="483"/>
            <ac:spMk id="2" creationId="{00000000-0000-0000-0000-000000000000}"/>
          </ac:spMkLst>
        </pc:spChg>
        <pc:spChg chg="mod">
          <ac:chgData name="Daniel Khashabi" userId="62390808-c838-45e6-be59-d6fd0d208bc8" providerId="ADAL" clId="{19A97A65-FB7E-DC4C-8433-B675572D5E70}" dt="2023-02-22T18:45:37.835" v="10482"/>
          <ac:spMkLst>
            <pc:docMk/>
            <pc:sldMk cId="0" sldId="483"/>
            <ac:spMk id="4" creationId="{00000000-0000-0000-0000-000000000000}"/>
          </ac:spMkLst>
        </pc:spChg>
        <pc:spChg chg="add mod">
          <ac:chgData name="Daniel Khashabi" userId="62390808-c838-45e6-be59-d6fd0d208bc8" providerId="ADAL" clId="{19A97A65-FB7E-DC4C-8433-B675572D5E70}" dt="2023-02-22T16:23:46.276" v="9034"/>
          <ac:spMkLst>
            <pc:docMk/>
            <pc:sldMk cId="0" sldId="483"/>
            <ac:spMk id="5" creationId="{496718FC-987A-314E-39D4-6C625E0208AE}"/>
          </ac:spMkLst>
        </pc:spChg>
      </pc:sldChg>
      <pc:sldChg chg="addSp modSp add">
        <pc:chgData name="Daniel Khashabi" userId="62390808-c838-45e6-be59-d6fd0d208bc8" providerId="ADAL" clId="{19A97A65-FB7E-DC4C-8433-B675572D5E70}" dt="2023-02-22T18:45:37.835" v="10482"/>
        <pc:sldMkLst>
          <pc:docMk/>
          <pc:sldMk cId="592883905" sldId="484"/>
        </pc:sldMkLst>
        <pc:spChg chg="mod">
          <ac:chgData name="Daniel Khashabi" userId="62390808-c838-45e6-be59-d6fd0d208bc8" providerId="ADAL" clId="{19A97A65-FB7E-DC4C-8433-B675572D5E70}" dt="2023-02-22T18:45:37.835" v="10482"/>
          <ac:spMkLst>
            <pc:docMk/>
            <pc:sldMk cId="592883905" sldId="484"/>
            <ac:spMk id="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0"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1"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12"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4"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5"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6"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7"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8" creationId="{00000000-0000-0000-0000-000000000000}"/>
          </ac:spMkLst>
        </pc:spChg>
        <pc:spChg chg="mod">
          <ac:chgData name="Daniel Khashabi" userId="62390808-c838-45e6-be59-d6fd0d208bc8" providerId="ADAL" clId="{19A97A65-FB7E-DC4C-8433-B675572D5E70}" dt="2023-02-22T17:58:30.299" v="9801"/>
          <ac:spMkLst>
            <pc:docMk/>
            <pc:sldMk cId="592883905" sldId="484"/>
            <ac:spMk id="19" creationId="{00000000-0000-0000-0000-000000000000}"/>
          </ac:spMkLst>
        </pc:spChg>
        <pc:spChg chg="mod">
          <ac:chgData name="Daniel Khashabi" userId="62390808-c838-45e6-be59-d6fd0d208bc8" providerId="ADAL" clId="{19A97A65-FB7E-DC4C-8433-B675572D5E70}" dt="2023-02-22T18:45:37.835" v="10482"/>
          <ac:spMkLst>
            <pc:docMk/>
            <pc:sldMk cId="592883905" sldId="484"/>
            <ac:spMk id="20" creationId="{00000000-0000-0000-0000-000000000000}"/>
          </ac:spMkLst>
        </pc:spChg>
        <pc:spChg chg="add mod">
          <ac:chgData name="Daniel Khashabi" userId="62390808-c838-45e6-be59-d6fd0d208bc8" providerId="ADAL" clId="{19A97A65-FB7E-DC4C-8433-B675572D5E70}" dt="2023-02-22T16:23:47.694" v="9035"/>
          <ac:spMkLst>
            <pc:docMk/>
            <pc:sldMk cId="592883905" sldId="484"/>
            <ac:spMk id="21" creationId="{F2F649B5-8B18-0E45-849B-8F7BDCE80DCA}"/>
          </ac:spMkLst>
        </pc:spChg>
      </pc:sldChg>
      <pc:sldChg chg="addSp modSp add">
        <pc:chgData name="Daniel Khashabi" userId="62390808-c838-45e6-be59-d6fd0d208bc8" providerId="ADAL" clId="{19A97A65-FB7E-DC4C-8433-B675572D5E70}" dt="2023-02-22T18:45:37.835" v="10482"/>
        <pc:sldMkLst>
          <pc:docMk/>
          <pc:sldMk cId="0" sldId="485"/>
        </pc:sldMkLst>
        <pc:spChg chg="mod">
          <ac:chgData name="Daniel Khashabi" userId="62390808-c838-45e6-be59-d6fd0d208bc8" providerId="ADAL" clId="{19A97A65-FB7E-DC4C-8433-B675572D5E70}" dt="2023-02-22T18:45:37.835" v="10482"/>
          <ac:spMkLst>
            <pc:docMk/>
            <pc:sldMk cId="0" sldId="485"/>
            <ac:spMk id="2" creationId="{00000000-0000-0000-0000-000000000000}"/>
          </ac:spMkLst>
        </pc:spChg>
        <pc:spChg chg="mod">
          <ac:chgData name="Daniel Khashabi" userId="62390808-c838-45e6-be59-d6fd0d208bc8" providerId="ADAL" clId="{19A97A65-FB7E-DC4C-8433-B675572D5E70}" dt="2023-02-22T18:45:37.835" v="10482"/>
          <ac:spMkLst>
            <pc:docMk/>
            <pc:sldMk cId="0" sldId="485"/>
            <ac:spMk id="4" creationId="{00000000-0000-0000-0000-000000000000}"/>
          </ac:spMkLst>
        </pc:spChg>
        <pc:spChg chg="add mod">
          <ac:chgData name="Daniel Khashabi" userId="62390808-c838-45e6-be59-d6fd0d208bc8" providerId="ADAL" clId="{19A97A65-FB7E-DC4C-8433-B675572D5E70}" dt="2023-02-22T16:23:48.798" v="9036"/>
          <ac:spMkLst>
            <pc:docMk/>
            <pc:sldMk cId="0" sldId="485"/>
            <ac:spMk id="5" creationId="{B228C829-2127-58A3-5DC5-FB1F0DD5061C}"/>
          </ac:spMkLst>
        </pc:spChg>
      </pc:sldChg>
      <pc:sldChg chg="addSp modSp add">
        <pc:chgData name="Daniel Khashabi" userId="62390808-c838-45e6-be59-d6fd0d208bc8" providerId="ADAL" clId="{19A97A65-FB7E-DC4C-8433-B675572D5E70}" dt="2023-02-22T18:45:37.835" v="10482"/>
        <pc:sldMkLst>
          <pc:docMk/>
          <pc:sldMk cId="0" sldId="486"/>
        </pc:sldMkLst>
        <pc:spChg chg="mod">
          <ac:chgData name="Daniel Khashabi" userId="62390808-c838-45e6-be59-d6fd0d208bc8" providerId="ADAL" clId="{19A97A65-FB7E-DC4C-8433-B675572D5E70}" dt="2023-02-22T18:45:37.835" v="10482"/>
          <ac:spMkLst>
            <pc:docMk/>
            <pc:sldMk cId="0" sldId="486"/>
            <ac:spMk id="3" creationId="{00000000-0000-0000-0000-000000000000}"/>
          </ac:spMkLst>
        </pc:spChg>
        <pc:spChg chg="mod">
          <ac:chgData name="Daniel Khashabi" userId="62390808-c838-45e6-be59-d6fd0d208bc8" providerId="ADAL" clId="{19A97A65-FB7E-DC4C-8433-B675572D5E70}" dt="2023-02-22T18:45:37.835" v="10482"/>
          <ac:spMkLst>
            <pc:docMk/>
            <pc:sldMk cId="0" sldId="486"/>
            <ac:spMk id="4" creationId="{00000000-0000-0000-0000-000000000000}"/>
          </ac:spMkLst>
        </pc:spChg>
        <pc:spChg chg="add mod">
          <ac:chgData name="Daniel Khashabi" userId="62390808-c838-45e6-be59-d6fd0d208bc8" providerId="ADAL" clId="{19A97A65-FB7E-DC4C-8433-B675572D5E70}" dt="2023-02-22T16:25:25.103" v="9088"/>
          <ac:spMkLst>
            <pc:docMk/>
            <pc:sldMk cId="0" sldId="486"/>
            <ac:spMk id="5" creationId="{8DD6D383-38C9-796A-F8CA-B11CE2780058}"/>
          </ac:spMkLst>
        </pc:spChg>
      </pc:sldChg>
      <pc:sldChg chg="addSp modSp add">
        <pc:chgData name="Daniel Khashabi" userId="62390808-c838-45e6-be59-d6fd0d208bc8" providerId="ADAL" clId="{19A97A65-FB7E-DC4C-8433-B675572D5E70}" dt="2023-02-22T18:45:37.835" v="10482"/>
        <pc:sldMkLst>
          <pc:docMk/>
          <pc:sldMk cId="0" sldId="487"/>
        </pc:sldMkLst>
        <pc:spChg chg="mod">
          <ac:chgData name="Daniel Khashabi" userId="62390808-c838-45e6-be59-d6fd0d208bc8" providerId="ADAL" clId="{19A97A65-FB7E-DC4C-8433-B675572D5E70}" dt="2023-02-22T18:45:37.835" v="10482"/>
          <ac:spMkLst>
            <pc:docMk/>
            <pc:sldMk cId="0" sldId="487"/>
            <ac:spMk id="3" creationId="{00000000-0000-0000-0000-000000000000}"/>
          </ac:spMkLst>
        </pc:spChg>
        <pc:spChg chg="mod">
          <ac:chgData name="Daniel Khashabi" userId="62390808-c838-45e6-be59-d6fd0d208bc8" providerId="ADAL" clId="{19A97A65-FB7E-DC4C-8433-B675572D5E70}" dt="2023-02-22T18:45:37.835" v="10482"/>
          <ac:spMkLst>
            <pc:docMk/>
            <pc:sldMk cId="0" sldId="487"/>
            <ac:spMk id="4" creationId="{00000000-0000-0000-0000-000000000000}"/>
          </ac:spMkLst>
        </pc:spChg>
        <pc:spChg chg="add mod">
          <ac:chgData name="Daniel Khashabi" userId="62390808-c838-45e6-be59-d6fd0d208bc8" providerId="ADAL" clId="{19A97A65-FB7E-DC4C-8433-B675572D5E70}" dt="2023-02-22T16:25:26.049" v="9089"/>
          <ac:spMkLst>
            <pc:docMk/>
            <pc:sldMk cId="0" sldId="487"/>
            <ac:spMk id="5" creationId="{ED6F3B7F-313E-F44D-00F6-2C6AFFF79679}"/>
          </ac:spMkLst>
        </pc:spChg>
      </pc:sldChg>
      <pc:sldChg chg="addSp modSp add">
        <pc:chgData name="Daniel Khashabi" userId="62390808-c838-45e6-be59-d6fd0d208bc8" providerId="ADAL" clId="{19A97A65-FB7E-DC4C-8433-B675572D5E70}" dt="2023-02-22T18:45:37.835" v="10482"/>
        <pc:sldMkLst>
          <pc:docMk/>
          <pc:sldMk cId="0" sldId="488"/>
        </pc:sldMkLst>
        <pc:spChg chg="mod">
          <ac:chgData name="Daniel Khashabi" userId="62390808-c838-45e6-be59-d6fd0d208bc8" providerId="ADAL" clId="{19A97A65-FB7E-DC4C-8433-B675572D5E70}" dt="2023-02-22T18:45:37.835" v="10482"/>
          <ac:spMkLst>
            <pc:docMk/>
            <pc:sldMk cId="0" sldId="488"/>
            <ac:spMk id="2" creationId="{00000000-0000-0000-0000-000000000000}"/>
          </ac:spMkLst>
        </pc:spChg>
        <pc:spChg chg="mod">
          <ac:chgData name="Daniel Khashabi" userId="62390808-c838-45e6-be59-d6fd0d208bc8" providerId="ADAL" clId="{19A97A65-FB7E-DC4C-8433-B675572D5E70}" dt="2023-02-22T18:45:37.835" v="10482"/>
          <ac:spMkLst>
            <pc:docMk/>
            <pc:sldMk cId="0" sldId="488"/>
            <ac:spMk id="4" creationId="{00000000-0000-0000-0000-000000000000}"/>
          </ac:spMkLst>
        </pc:spChg>
        <pc:spChg chg="add mod">
          <ac:chgData name="Daniel Khashabi" userId="62390808-c838-45e6-be59-d6fd0d208bc8" providerId="ADAL" clId="{19A97A65-FB7E-DC4C-8433-B675572D5E70}" dt="2023-02-22T16:25:27.033" v="9090"/>
          <ac:spMkLst>
            <pc:docMk/>
            <pc:sldMk cId="0" sldId="488"/>
            <ac:spMk id="5" creationId="{436B56CF-27BA-7934-1EBC-0510168F39A8}"/>
          </ac:spMkLst>
        </pc:spChg>
      </pc:sldChg>
      <pc:sldChg chg="delSp modSp del mod">
        <pc:chgData name="Daniel Khashabi" userId="62390808-c838-45e6-be59-d6fd0d208bc8" providerId="ADAL" clId="{19A97A65-FB7E-DC4C-8433-B675572D5E70}" dt="2023-02-13T20:25:33.786" v="2767" actId="2696"/>
        <pc:sldMkLst>
          <pc:docMk/>
          <pc:sldMk cId="1547657137" sldId="488"/>
        </pc:sldMkLst>
        <pc:spChg chg="mod">
          <ac:chgData name="Daniel Khashabi" userId="62390808-c838-45e6-be59-d6fd0d208bc8" providerId="ADAL" clId="{19A97A65-FB7E-DC4C-8433-B675572D5E70}" dt="2023-02-13T18:52:24.379" v="970"/>
          <ac:spMkLst>
            <pc:docMk/>
            <pc:sldMk cId="1547657137" sldId="488"/>
            <ac:spMk id="4" creationId="{4648C912-CD17-4C23-9055-45F8E61C540A}"/>
          </ac:spMkLst>
        </pc:spChg>
        <pc:spChg chg="mod">
          <ac:chgData name="Daniel Khashabi" userId="62390808-c838-45e6-be59-d6fd0d208bc8" providerId="ADAL" clId="{19A97A65-FB7E-DC4C-8433-B675572D5E70}" dt="2023-02-13T18:52:24.379" v="970"/>
          <ac:spMkLst>
            <pc:docMk/>
            <pc:sldMk cId="1547657137" sldId="488"/>
            <ac:spMk id="5" creationId="{00000000-0000-0000-0000-000000000000}"/>
          </ac:spMkLst>
        </pc:spChg>
        <pc:picChg chg="del">
          <ac:chgData name="Daniel Khashabi" userId="62390808-c838-45e6-be59-d6fd0d208bc8" providerId="ADAL" clId="{19A97A65-FB7E-DC4C-8433-B675572D5E70}" dt="2023-02-13T20:25:31.807" v="2766" actId="478"/>
          <ac:picMkLst>
            <pc:docMk/>
            <pc:sldMk cId="1547657137" sldId="488"/>
            <ac:picMk id="3" creationId="{00000000-0000-0000-0000-000000000000}"/>
          </ac:picMkLst>
        </pc:picChg>
      </pc:sldChg>
      <pc:sldChg chg="addSp modSp add">
        <pc:chgData name="Daniel Khashabi" userId="62390808-c838-45e6-be59-d6fd0d208bc8" providerId="ADAL" clId="{19A97A65-FB7E-DC4C-8433-B675572D5E70}" dt="2023-02-22T18:45:37.835" v="10482"/>
        <pc:sldMkLst>
          <pc:docMk/>
          <pc:sldMk cId="0" sldId="489"/>
        </pc:sldMkLst>
        <pc:spChg chg="mod">
          <ac:chgData name="Daniel Khashabi" userId="62390808-c838-45e6-be59-d6fd0d208bc8" providerId="ADAL" clId="{19A97A65-FB7E-DC4C-8433-B675572D5E70}" dt="2023-02-22T17:58:30.299" v="9801"/>
          <ac:spMkLst>
            <pc:docMk/>
            <pc:sldMk cId="0" sldId="489"/>
            <ac:spMk id="2" creationId="{00000000-0000-0000-0000-000000000000}"/>
          </ac:spMkLst>
        </pc:spChg>
        <pc:spChg chg="mod">
          <ac:chgData name="Daniel Khashabi" userId="62390808-c838-45e6-be59-d6fd0d208bc8" providerId="ADAL" clId="{19A97A65-FB7E-DC4C-8433-B675572D5E70}" dt="2023-02-22T17:58:30.299" v="9801"/>
          <ac:spMkLst>
            <pc:docMk/>
            <pc:sldMk cId="0" sldId="489"/>
            <ac:spMk id="5" creationId="{00000000-0000-0000-0000-000000000000}"/>
          </ac:spMkLst>
        </pc:spChg>
        <pc:spChg chg="mod">
          <ac:chgData name="Daniel Khashabi" userId="62390808-c838-45e6-be59-d6fd0d208bc8" providerId="ADAL" clId="{19A97A65-FB7E-DC4C-8433-B675572D5E70}" dt="2023-02-22T17:58:30.299" v="9801"/>
          <ac:spMkLst>
            <pc:docMk/>
            <pc:sldMk cId="0" sldId="489"/>
            <ac:spMk id="6" creationId="{00000000-0000-0000-0000-000000000000}"/>
          </ac:spMkLst>
        </pc:spChg>
        <pc:spChg chg="mod">
          <ac:chgData name="Daniel Khashabi" userId="62390808-c838-45e6-be59-d6fd0d208bc8" providerId="ADAL" clId="{19A97A65-FB7E-DC4C-8433-B675572D5E70}" dt="2023-02-22T17:58:30.299" v="9801"/>
          <ac:spMkLst>
            <pc:docMk/>
            <pc:sldMk cId="0" sldId="489"/>
            <ac:spMk id="7" creationId="{00000000-0000-0000-0000-000000000000}"/>
          </ac:spMkLst>
        </pc:spChg>
        <pc:spChg chg="mod">
          <ac:chgData name="Daniel Khashabi" userId="62390808-c838-45e6-be59-d6fd0d208bc8" providerId="ADAL" clId="{19A97A65-FB7E-DC4C-8433-B675572D5E70}" dt="2023-02-22T18:45:37.835" v="10482"/>
          <ac:spMkLst>
            <pc:docMk/>
            <pc:sldMk cId="0" sldId="489"/>
            <ac:spMk id="8" creationId="{00000000-0000-0000-0000-000000000000}"/>
          </ac:spMkLst>
        </pc:spChg>
        <pc:spChg chg="mod">
          <ac:chgData name="Daniel Khashabi" userId="62390808-c838-45e6-be59-d6fd0d208bc8" providerId="ADAL" clId="{19A97A65-FB7E-DC4C-8433-B675572D5E70}" dt="2023-02-22T18:45:37.835" v="10482"/>
          <ac:spMkLst>
            <pc:docMk/>
            <pc:sldMk cId="0" sldId="489"/>
            <ac:spMk id="9" creationId="{00000000-0000-0000-0000-000000000000}"/>
          </ac:spMkLst>
        </pc:spChg>
        <pc:spChg chg="mod">
          <ac:chgData name="Daniel Khashabi" userId="62390808-c838-45e6-be59-d6fd0d208bc8" providerId="ADAL" clId="{19A97A65-FB7E-DC4C-8433-B675572D5E70}" dt="2023-02-22T18:45:37.835" v="10482"/>
          <ac:spMkLst>
            <pc:docMk/>
            <pc:sldMk cId="0" sldId="489"/>
            <ac:spMk id="10" creationId="{00000000-0000-0000-0000-000000000000}"/>
          </ac:spMkLst>
        </pc:spChg>
        <pc:spChg chg="mod">
          <ac:chgData name="Daniel Khashabi" userId="62390808-c838-45e6-be59-d6fd0d208bc8" providerId="ADAL" clId="{19A97A65-FB7E-DC4C-8433-B675572D5E70}" dt="2023-02-22T18:45:37.835" v="10482"/>
          <ac:spMkLst>
            <pc:docMk/>
            <pc:sldMk cId="0" sldId="489"/>
            <ac:spMk id="11" creationId="{00000000-0000-0000-0000-000000000000}"/>
          </ac:spMkLst>
        </pc:spChg>
        <pc:spChg chg="add mod">
          <ac:chgData name="Daniel Khashabi" userId="62390808-c838-45e6-be59-d6fd0d208bc8" providerId="ADAL" clId="{19A97A65-FB7E-DC4C-8433-B675572D5E70}" dt="2023-02-22T16:25:28.411" v="9091"/>
          <ac:spMkLst>
            <pc:docMk/>
            <pc:sldMk cId="0" sldId="489"/>
            <ac:spMk id="12" creationId="{C195B5F6-3866-0EBA-B9EF-CBAACA0D7D71}"/>
          </ac:spMkLst>
        </pc:spChg>
      </pc:sldChg>
      <pc:sldChg chg="modSp del">
        <pc:chgData name="Daniel Khashabi" userId="62390808-c838-45e6-be59-d6fd0d208bc8" providerId="ADAL" clId="{19A97A65-FB7E-DC4C-8433-B675572D5E70}" dt="2023-02-13T20:31:35.308" v="2815" actId="2696"/>
        <pc:sldMkLst>
          <pc:docMk/>
          <pc:sldMk cId="1618338631" sldId="489"/>
        </pc:sldMkLst>
        <pc:spChg chg="mod">
          <ac:chgData name="Daniel Khashabi" userId="62390808-c838-45e6-be59-d6fd0d208bc8" providerId="ADAL" clId="{19A97A65-FB7E-DC4C-8433-B675572D5E70}" dt="2023-02-13T18:52:24.379" v="970"/>
          <ac:spMkLst>
            <pc:docMk/>
            <pc:sldMk cId="1618338631" sldId="489"/>
            <ac:spMk id="4" creationId="{4648C912-CD17-4C23-9055-45F8E61C540A}"/>
          </ac:spMkLst>
        </pc:spChg>
        <pc:spChg chg="mod">
          <ac:chgData name="Daniel Khashabi" userId="62390808-c838-45e6-be59-d6fd0d208bc8" providerId="ADAL" clId="{19A97A65-FB7E-DC4C-8433-B675572D5E70}" dt="2023-02-13T18:52:24.379" v="970"/>
          <ac:spMkLst>
            <pc:docMk/>
            <pc:sldMk cId="1618338631" sldId="489"/>
            <ac:spMk id="5" creationId="{00000000-0000-0000-0000-000000000000}"/>
          </ac:spMkLst>
        </pc:spChg>
      </pc:sldChg>
      <pc:sldChg chg="addSp modSp add">
        <pc:chgData name="Daniel Khashabi" userId="62390808-c838-45e6-be59-d6fd0d208bc8" providerId="ADAL" clId="{19A97A65-FB7E-DC4C-8433-B675572D5E70}" dt="2023-02-23T16:41:17.125" v="11071"/>
        <pc:sldMkLst>
          <pc:docMk/>
          <pc:sldMk cId="0" sldId="490"/>
        </pc:sldMkLst>
        <pc:spChg chg="mod">
          <ac:chgData name="Daniel Khashabi" userId="62390808-c838-45e6-be59-d6fd0d208bc8" providerId="ADAL" clId="{19A97A65-FB7E-DC4C-8433-B675572D5E70}" dt="2023-02-22T17:58:30.299" v="9801"/>
          <ac:spMkLst>
            <pc:docMk/>
            <pc:sldMk cId="0" sldId="490"/>
            <ac:spMk id="3" creationId="{00000000-0000-0000-0000-000000000000}"/>
          </ac:spMkLst>
        </pc:spChg>
        <pc:spChg chg="mod">
          <ac:chgData name="Daniel Khashabi" userId="62390808-c838-45e6-be59-d6fd0d208bc8" providerId="ADAL" clId="{19A97A65-FB7E-DC4C-8433-B675572D5E70}" dt="2023-02-22T17:58:30.299" v="9801"/>
          <ac:spMkLst>
            <pc:docMk/>
            <pc:sldMk cId="0" sldId="490"/>
            <ac:spMk id="4" creationId="{00000000-0000-0000-0000-000000000000}"/>
          </ac:spMkLst>
        </pc:spChg>
        <pc:spChg chg="mod">
          <ac:chgData name="Daniel Khashabi" userId="62390808-c838-45e6-be59-d6fd0d208bc8" providerId="ADAL" clId="{19A97A65-FB7E-DC4C-8433-B675572D5E70}" dt="2023-02-22T18:45:37.835" v="10482"/>
          <ac:spMkLst>
            <pc:docMk/>
            <pc:sldMk cId="0" sldId="490"/>
            <ac:spMk id="5" creationId="{00000000-0000-0000-0000-000000000000}"/>
          </ac:spMkLst>
        </pc:spChg>
        <pc:spChg chg="mod">
          <ac:chgData name="Daniel Khashabi" userId="62390808-c838-45e6-be59-d6fd0d208bc8" providerId="ADAL" clId="{19A97A65-FB7E-DC4C-8433-B675572D5E70}" dt="2023-02-22T17:58:30.299" v="9801"/>
          <ac:spMkLst>
            <pc:docMk/>
            <pc:sldMk cId="0" sldId="490"/>
            <ac:spMk id="7" creationId="{00000000-0000-0000-0000-000000000000}"/>
          </ac:spMkLst>
        </pc:spChg>
        <pc:spChg chg="mod">
          <ac:chgData name="Daniel Khashabi" userId="62390808-c838-45e6-be59-d6fd0d208bc8" providerId="ADAL" clId="{19A97A65-FB7E-DC4C-8433-B675572D5E70}" dt="2023-02-22T17:58:30.299" v="9801"/>
          <ac:spMkLst>
            <pc:docMk/>
            <pc:sldMk cId="0" sldId="490"/>
            <ac:spMk id="8" creationId="{00000000-0000-0000-0000-000000000000}"/>
          </ac:spMkLst>
        </pc:spChg>
        <pc:spChg chg="mod">
          <ac:chgData name="Daniel Khashabi" userId="62390808-c838-45e6-be59-d6fd0d208bc8" providerId="ADAL" clId="{19A97A65-FB7E-DC4C-8433-B675572D5E70}" dt="2023-02-22T17:58:30.299" v="9801"/>
          <ac:spMkLst>
            <pc:docMk/>
            <pc:sldMk cId="0" sldId="490"/>
            <ac:spMk id="9" creationId="{00000000-0000-0000-0000-000000000000}"/>
          </ac:spMkLst>
        </pc:spChg>
        <pc:spChg chg="mod">
          <ac:chgData name="Daniel Khashabi" userId="62390808-c838-45e6-be59-d6fd0d208bc8" providerId="ADAL" clId="{19A97A65-FB7E-DC4C-8433-B675572D5E70}" dt="2023-02-22T17:58:30.299" v="9801"/>
          <ac:spMkLst>
            <pc:docMk/>
            <pc:sldMk cId="0" sldId="490"/>
            <ac:spMk id="10" creationId="{00000000-0000-0000-0000-000000000000}"/>
          </ac:spMkLst>
        </pc:spChg>
        <pc:spChg chg="mod">
          <ac:chgData name="Daniel Khashabi" userId="62390808-c838-45e6-be59-d6fd0d208bc8" providerId="ADAL" clId="{19A97A65-FB7E-DC4C-8433-B675572D5E70}" dt="2023-02-22T18:45:37.835" v="10482"/>
          <ac:spMkLst>
            <pc:docMk/>
            <pc:sldMk cId="0" sldId="490"/>
            <ac:spMk id="12" creationId="{00000000-0000-0000-0000-000000000000}"/>
          </ac:spMkLst>
        </pc:spChg>
        <pc:spChg chg="mod">
          <ac:chgData name="Daniel Khashabi" userId="62390808-c838-45e6-be59-d6fd0d208bc8" providerId="ADAL" clId="{19A97A65-FB7E-DC4C-8433-B675572D5E70}" dt="2023-02-22T18:45:37.835" v="10482"/>
          <ac:spMkLst>
            <pc:docMk/>
            <pc:sldMk cId="0" sldId="490"/>
            <ac:spMk id="13" creationId="{00000000-0000-0000-0000-000000000000}"/>
          </ac:spMkLst>
        </pc:spChg>
        <pc:spChg chg="mod">
          <ac:chgData name="Daniel Khashabi" userId="62390808-c838-45e6-be59-d6fd0d208bc8" providerId="ADAL" clId="{19A97A65-FB7E-DC4C-8433-B675572D5E70}" dt="2023-02-22T17:58:30.299" v="9801"/>
          <ac:spMkLst>
            <pc:docMk/>
            <pc:sldMk cId="0" sldId="490"/>
            <ac:spMk id="15" creationId="{00000000-0000-0000-0000-000000000000}"/>
          </ac:spMkLst>
        </pc:spChg>
        <pc:spChg chg="mod">
          <ac:chgData name="Daniel Khashabi" userId="62390808-c838-45e6-be59-d6fd0d208bc8" providerId="ADAL" clId="{19A97A65-FB7E-DC4C-8433-B675572D5E70}" dt="2023-02-22T17:58:30.299" v="9801"/>
          <ac:spMkLst>
            <pc:docMk/>
            <pc:sldMk cId="0" sldId="490"/>
            <ac:spMk id="16" creationId="{00000000-0000-0000-0000-000000000000}"/>
          </ac:spMkLst>
        </pc:spChg>
        <pc:spChg chg="mod">
          <ac:chgData name="Daniel Khashabi" userId="62390808-c838-45e6-be59-d6fd0d208bc8" providerId="ADAL" clId="{19A97A65-FB7E-DC4C-8433-B675572D5E70}" dt="2023-02-22T18:45:37.835" v="10482"/>
          <ac:spMkLst>
            <pc:docMk/>
            <pc:sldMk cId="0" sldId="490"/>
            <ac:spMk id="17" creationId="{00000000-0000-0000-0000-000000000000}"/>
          </ac:spMkLst>
        </pc:spChg>
        <pc:spChg chg="mod">
          <ac:chgData name="Daniel Khashabi" userId="62390808-c838-45e6-be59-d6fd0d208bc8" providerId="ADAL" clId="{19A97A65-FB7E-DC4C-8433-B675572D5E70}" dt="2023-02-23T16:41:17.125" v="11071"/>
          <ac:spMkLst>
            <pc:docMk/>
            <pc:sldMk cId="0" sldId="490"/>
            <ac:spMk id="18" creationId="{00000000-0000-0000-0000-000000000000}"/>
          </ac:spMkLst>
        </pc:spChg>
        <pc:spChg chg="mod">
          <ac:chgData name="Daniel Khashabi" userId="62390808-c838-45e6-be59-d6fd0d208bc8" providerId="ADAL" clId="{19A97A65-FB7E-DC4C-8433-B675572D5E70}" dt="2023-02-22T18:45:37.835" v="10482"/>
          <ac:spMkLst>
            <pc:docMk/>
            <pc:sldMk cId="0" sldId="490"/>
            <ac:spMk id="19" creationId="{00000000-0000-0000-0000-000000000000}"/>
          </ac:spMkLst>
        </pc:spChg>
        <pc:spChg chg="mod">
          <ac:chgData name="Daniel Khashabi" userId="62390808-c838-45e6-be59-d6fd0d208bc8" providerId="ADAL" clId="{19A97A65-FB7E-DC4C-8433-B675572D5E70}" dt="2023-02-22T18:45:37.835" v="10482"/>
          <ac:spMkLst>
            <pc:docMk/>
            <pc:sldMk cId="0" sldId="490"/>
            <ac:spMk id="20" creationId="{00000000-0000-0000-0000-000000000000}"/>
          </ac:spMkLst>
        </pc:spChg>
        <pc:spChg chg="add mod">
          <ac:chgData name="Daniel Khashabi" userId="62390808-c838-45e6-be59-d6fd0d208bc8" providerId="ADAL" clId="{19A97A65-FB7E-DC4C-8433-B675572D5E70}" dt="2023-02-22T16:25:29.896" v="9092"/>
          <ac:spMkLst>
            <pc:docMk/>
            <pc:sldMk cId="0" sldId="490"/>
            <ac:spMk id="21" creationId="{79A1C6D2-5242-0CC3-168B-7A98CED93ACB}"/>
          </ac:spMkLst>
        </pc:spChg>
      </pc:sldChg>
      <pc:sldChg chg="modSp del ord">
        <pc:chgData name="Daniel Khashabi" userId="62390808-c838-45e6-be59-d6fd0d208bc8" providerId="ADAL" clId="{19A97A65-FB7E-DC4C-8433-B675572D5E70}" dt="2023-02-13T20:33:09.830" v="2891" actId="2696"/>
        <pc:sldMkLst>
          <pc:docMk/>
          <pc:sldMk cId="2820829040" sldId="490"/>
        </pc:sldMkLst>
        <pc:spChg chg="mod">
          <ac:chgData name="Daniel Khashabi" userId="62390808-c838-45e6-be59-d6fd0d208bc8" providerId="ADAL" clId="{19A97A65-FB7E-DC4C-8433-B675572D5E70}" dt="2023-02-13T18:52:24.379" v="970"/>
          <ac:spMkLst>
            <pc:docMk/>
            <pc:sldMk cId="2820829040" sldId="490"/>
            <ac:spMk id="6" creationId="{4648C912-CD17-4C23-9055-45F8E61C540A}"/>
          </ac:spMkLst>
        </pc:spChg>
        <pc:spChg chg="mod">
          <ac:chgData name="Daniel Khashabi" userId="62390808-c838-45e6-be59-d6fd0d208bc8" providerId="ADAL" clId="{19A97A65-FB7E-DC4C-8433-B675572D5E70}" dt="2023-02-13T18:52:24.379" v="970"/>
          <ac:spMkLst>
            <pc:docMk/>
            <pc:sldMk cId="2820829040" sldId="490"/>
            <ac:spMk id="7"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491"/>
        </pc:sldMkLst>
        <pc:spChg chg="mod">
          <ac:chgData name="Daniel Khashabi" userId="62390808-c838-45e6-be59-d6fd0d208bc8" providerId="ADAL" clId="{19A97A65-FB7E-DC4C-8433-B675572D5E70}" dt="2023-02-22T18:45:37.835" v="10482"/>
          <ac:spMkLst>
            <pc:docMk/>
            <pc:sldMk cId="0" sldId="491"/>
            <ac:spMk id="2" creationId="{00000000-0000-0000-0000-000000000000}"/>
          </ac:spMkLst>
        </pc:spChg>
        <pc:spChg chg="mod">
          <ac:chgData name="Daniel Khashabi" userId="62390808-c838-45e6-be59-d6fd0d208bc8" providerId="ADAL" clId="{19A97A65-FB7E-DC4C-8433-B675572D5E70}" dt="2023-02-22T18:45:37.835" v="10482"/>
          <ac:spMkLst>
            <pc:docMk/>
            <pc:sldMk cId="0" sldId="491"/>
            <ac:spMk id="3" creationId="{00000000-0000-0000-0000-000000000000}"/>
          </ac:spMkLst>
        </pc:spChg>
        <pc:spChg chg="mod">
          <ac:chgData name="Daniel Khashabi" userId="62390808-c838-45e6-be59-d6fd0d208bc8" providerId="ADAL" clId="{19A97A65-FB7E-DC4C-8433-B675572D5E70}" dt="2023-02-22T18:45:37.835" v="10482"/>
          <ac:spMkLst>
            <pc:docMk/>
            <pc:sldMk cId="0" sldId="491"/>
            <ac:spMk id="5" creationId="{00000000-0000-0000-0000-000000000000}"/>
          </ac:spMkLst>
        </pc:spChg>
        <pc:spChg chg="add mod">
          <ac:chgData name="Daniel Khashabi" userId="62390808-c838-45e6-be59-d6fd0d208bc8" providerId="ADAL" clId="{19A97A65-FB7E-DC4C-8433-B675572D5E70}" dt="2023-02-22T16:25:31.298" v="9093"/>
          <ac:spMkLst>
            <pc:docMk/>
            <pc:sldMk cId="0" sldId="491"/>
            <ac:spMk id="6" creationId="{762F949B-FF19-67EC-0465-5E841A65FA22}"/>
          </ac:spMkLst>
        </pc:spChg>
      </pc:sldChg>
      <pc:sldChg chg="addSp modSp add">
        <pc:chgData name="Daniel Khashabi" userId="62390808-c838-45e6-be59-d6fd0d208bc8" providerId="ADAL" clId="{19A97A65-FB7E-DC4C-8433-B675572D5E70}" dt="2023-02-22T18:45:37.835" v="10482"/>
        <pc:sldMkLst>
          <pc:docMk/>
          <pc:sldMk cId="0" sldId="492"/>
        </pc:sldMkLst>
        <pc:spChg chg="mod">
          <ac:chgData name="Daniel Khashabi" userId="62390808-c838-45e6-be59-d6fd0d208bc8" providerId="ADAL" clId="{19A97A65-FB7E-DC4C-8433-B675572D5E70}" dt="2023-02-22T17:58:30.299" v="9801"/>
          <ac:spMkLst>
            <pc:docMk/>
            <pc:sldMk cId="0" sldId="492"/>
            <ac:spMk id="4" creationId="{00000000-0000-0000-0000-000000000000}"/>
          </ac:spMkLst>
        </pc:spChg>
        <pc:spChg chg="mod">
          <ac:chgData name="Daniel Khashabi" userId="62390808-c838-45e6-be59-d6fd0d208bc8" providerId="ADAL" clId="{19A97A65-FB7E-DC4C-8433-B675572D5E70}" dt="2023-02-22T17:58:30.299" v="9801"/>
          <ac:spMkLst>
            <pc:docMk/>
            <pc:sldMk cId="0" sldId="492"/>
            <ac:spMk id="5" creationId="{00000000-0000-0000-0000-000000000000}"/>
          </ac:spMkLst>
        </pc:spChg>
        <pc:spChg chg="mod">
          <ac:chgData name="Daniel Khashabi" userId="62390808-c838-45e6-be59-d6fd0d208bc8" providerId="ADAL" clId="{19A97A65-FB7E-DC4C-8433-B675572D5E70}" dt="2023-02-22T17:58:30.299" v="9801"/>
          <ac:spMkLst>
            <pc:docMk/>
            <pc:sldMk cId="0" sldId="492"/>
            <ac:spMk id="6" creationId="{00000000-0000-0000-0000-000000000000}"/>
          </ac:spMkLst>
        </pc:spChg>
        <pc:spChg chg="mod">
          <ac:chgData name="Daniel Khashabi" userId="62390808-c838-45e6-be59-d6fd0d208bc8" providerId="ADAL" clId="{19A97A65-FB7E-DC4C-8433-B675572D5E70}" dt="2023-02-22T17:58:30.299" v="9801"/>
          <ac:spMkLst>
            <pc:docMk/>
            <pc:sldMk cId="0" sldId="492"/>
            <ac:spMk id="7" creationId="{00000000-0000-0000-0000-000000000000}"/>
          </ac:spMkLst>
        </pc:spChg>
        <pc:spChg chg="mod">
          <ac:chgData name="Daniel Khashabi" userId="62390808-c838-45e6-be59-d6fd0d208bc8" providerId="ADAL" clId="{19A97A65-FB7E-DC4C-8433-B675572D5E70}" dt="2023-02-22T17:58:30.299" v="9801"/>
          <ac:spMkLst>
            <pc:docMk/>
            <pc:sldMk cId="0" sldId="492"/>
            <ac:spMk id="8" creationId="{00000000-0000-0000-0000-000000000000}"/>
          </ac:spMkLst>
        </pc:spChg>
        <pc:spChg chg="mod">
          <ac:chgData name="Daniel Khashabi" userId="62390808-c838-45e6-be59-d6fd0d208bc8" providerId="ADAL" clId="{19A97A65-FB7E-DC4C-8433-B675572D5E70}" dt="2023-02-22T17:58:30.299" v="9801"/>
          <ac:spMkLst>
            <pc:docMk/>
            <pc:sldMk cId="0" sldId="492"/>
            <ac:spMk id="9" creationId="{00000000-0000-0000-0000-000000000000}"/>
          </ac:spMkLst>
        </pc:spChg>
        <pc:spChg chg="mod">
          <ac:chgData name="Daniel Khashabi" userId="62390808-c838-45e6-be59-d6fd0d208bc8" providerId="ADAL" clId="{19A97A65-FB7E-DC4C-8433-B675572D5E70}" dt="2023-02-22T17:58:30.299" v="9801"/>
          <ac:spMkLst>
            <pc:docMk/>
            <pc:sldMk cId="0" sldId="492"/>
            <ac:spMk id="10" creationId="{00000000-0000-0000-0000-000000000000}"/>
          </ac:spMkLst>
        </pc:spChg>
        <pc:spChg chg="mod">
          <ac:chgData name="Daniel Khashabi" userId="62390808-c838-45e6-be59-d6fd0d208bc8" providerId="ADAL" clId="{19A97A65-FB7E-DC4C-8433-B675572D5E70}" dt="2023-02-22T17:58:30.299" v="9801"/>
          <ac:spMkLst>
            <pc:docMk/>
            <pc:sldMk cId="0" sldId="492"/>
            <ac:spMk id="11" creationId="{00000000-0000-0000-0000-000000000000}"/>
          </ac:spMkLst>
        </pc:spChg>
        <pc:spChg chg="mod">
          <ac:chgData name="Daniel Khashabi" userId="62390808-c838-45e6-be59-d6fd0d208bc8" providerId="ADAL" clId="{19A97A65-FB7E-DC4C-8433-B675572D5E70}" dt="2023-02-22T17:58:30.299" v="9801"/>
          <ac:spMkLst>
            <pc:docMk/>
            <pc:sldMk cId="0" sldId="492"/>
            <ac:spMk id="12" creationId="{00000000-0000-0000-0000-000000000000}"/>
          </ac:spMkLst>
        </pc:spChg>
        <pc:spChg chg="mod">
          <ac:chgData name="Daniel Khashabi" userId="62390808-c838-45e6-be59-d6fd0d208bc8" providerId="ADAL" clId="{19A97A65-FB7E-DC4C-8433-B675572D5E70}" dt="2023-02-22T17:58:30.299" v="9801"/>
          <ac:spMkLst>
            <pc:docMk/>
            <pc:sldMk cId="0" sldId="492"/>
            <ac:spMk id="13" creationId="{00000000-0000-0000-0000-000000000000}"/>
          </ac:spMkLst>
        </pc:spChg>
        <pc:spChg chg="mod">
          <ac:chgData name="Daniel Khashabi" userId="62390808-c838-45e6-be59-d6fd0d208bc8" providerId="ADAL" clId="{19A97A65-FB7E-DC4C-8433-B675572D5E70}" dt="2023-02-22T17:58:30.299" v="9801"/>
          <ac:spMkLst>
            <pc:docMk/>
            <pc:sldMk cId="0" sldId="492"/>
            <ac:spMk id="14" creationId="{00000000-0000-0000-0000-000000000000}"/>
          </ac:spMkLst>
        </pc:spChg>
        <pc:spChg chg="mod">
          <ac:chgData name="Daniel Khashabi" userId="62390808-c838-45e6-be59-d6fd0d208bc8" providerId="ADAL" clId="{19A97A65-FB7E-DC4C-8433-B675572D5E70}" dt="2023-02-22T17:58:30.299" v="9801"/>
          <ac:spMkLst>
            <pc:docMk/>
            <pc:sldMk cId="0" sldId="492"/>
            <ac:spMk id="15" creationId="{00000000-0000-0000-0000-000000000000}"/>
          </ac:spMkLst>
        </pc:spChg>
        <pc:spChg chg="mod">
          <ac:chgData name="Daniel Khashabi" userId="62390808-c838-45e6-be59-d6fd0d208bc8" providerId="ADAL" clId="{19A97A65-FB7E-DC4C-8433-B675572D5E70}" dt="2023-02-22T17:58:30.299" v="9801"/>
          <ac:spMkLst>
            <pc:docMk/>
            <pc:sldMk cId="0" sldId="492"/>
            <ac:spMk id="16" creationId="{00000000-0000-0000-0000-000000000000}"/>
          </ac:spMkLst>
        </pc:spChg>
        <pc:spChg chg="mod">
          <ac:chgData name="Daniel Khashabi" userId="62390808-c838-45e6-be59-d6fd0d208bc8" providerId="ADAL" clId="{19A97A65-FB7E-DC4C-8433-B675572D5E70}" dt="2023-02-22T17:58:30.299" v="9801"/>
          <ac:spMkLst>
            <pc:docMk/>
            <pc:sldMk cId="0" sldId="492"/>
            <ac:spMk id="17" creationId="{00000000-0000-0000-0000-000000000000}"/>
          </ac:spMkLst>
        </pc:spChg>
        <pc:spChg chg="mod">
          <ac:chgData name="Daniel Khashabi" userId="62390808-c838-45e6-be59-d6fd0d208bc8" providerId="ADAL" clId="{19A97A65-FB7E-DC4C-8433-B675572D5E70}" dt="2023-02-22T18:45:37.835" v="10482"/>
          <ac:spMkLst>
            <pc:docMk/>
            <pc:sldMk cId="0" sldId="492"/>
            <ac:spMk id="18" creationId="{00000000-0000-0000-0000-000000000000}"/>
          </ac:spMkLst>
        </pc:spChg>
        <pc:spChg chg="mod">
          <ac:chgData name="Daniel Khashabi" userId="62390808-c838-45e6-be59-d6fd0d208bc8" providerId="ADAL" clId="{19A97A65-FB7E-DC4C-8433-B675572D5E70}" dt="2023-02-22T17:58:30.299" v="9801"/>
          <ac:spMkLst>
            <pc:docMk/>
            <pc:sldMk cId="0" sldId="492"/>
            <ac:spMk id="20" creationId="{00000000-0000-0000-0000-000000000000}"/>
          </ac:spMkLst>
        </pc:spChg>
        <pc:spChg chg="mod">
          <ac:chgData name="Daniel Khashabi" userId="62390808-c838-45e6-be59-d6fd0d208bc8" providerId="ADAL" clId="{19A97A65-FB7E-DC4C-8433-B675572D5E70}" dt="2023-02-22T17:58:30.299" v="9801"/>
          <ac:spMkLst>
            <pc:docMk/>
            <pc:sldMk cId="0" sldId="492"/>
            <ac:spMk id="21" creationId="{00000000-0000-0000-0000-000000000000}"/>
          </ac:spMkLst>
        </pc:spChg>
        <pc:spChg chg="mod">
          <ac:chgData name="Daniel Khashabi" userId="62390808-c838-45e6-be59-d6fd0d208bc8" providerId="ADAL" clId="{19A97A65-FB7E-DC4C-8433-B675572D5E70}" dt="2023-02-22T17:58:30.299" v="9801"/>
          <ac:spMkLst>
            <pc:docMk/>
            <pc:sldMk cId="0" sldId="492"/>
            <ac:spMk id="22" creationId="{00000000-0000-0000-0000-000000000000}"/>
          </ac:spMkLst>
        </pc:spChg>
        <pc:spChg chg="mod">
          <ac:chgData name="Daniel Khashabi" userId="62390808-c838-45e6-be59-d6fd0d208bc8" providerId="ADAL" clId="{19A97A65-FB7E-DC4C-8433-B675572D5E70}" dt="2023-02-22T18:45:37.835" v="10482"/>
          <ac:spMkLst>
            <pc:docMk/>
            <pc:sldMk cId="0" sldId="492"/>
            <ac:spMk id="23" creationId="{00000000-0000-0000-0000-000000000000}"/>
          </ac:spMkLst>
        </pc:spChg>
        <pc:spChg chg="mod">
          <ac:chgData name="Daniel Khashabi" userId="62390808-c838-45e6-be59-d6fd0d208bc8" providerId="ADAL" clId="{19A97A65-FB7E-DC4C-8433-B675572D5E70}" dt="2023-02-22T18:45:37.835" v="10482"/>
          <ac:spMkLst>
            <pc:docMk/>
            <pc:sldMk cId="0" sldId="492"/>
            <ac:spMk id="24" creationId="{00000000-0000-0000-0000-000000000000}"/>
          </ac:spMkLst>
        </pc:spChg>
        <pc:spChg chg="mod">
          <ac:chgData name="Daniel Khashabi" userId="62390808-c838-45e6-be59-d6fd0d208bc8" providerId="ADAL" clId="{19A97A65-FB7E-DC4C-8433-B675572D5E70}" dt="2023-02-22T17:58:30.299" v="9801"/>
          <ac:spMkLst>
            <pc:docMk/>
            <pc:sldMk cId="0" sldId="492"/>
            <ac:spMk id="26" creationId="{00000000-0000-0000-0000-000000000000}"/>
          </ac:spMkLst>
        </pc:spChg>
        <pc:spChg chg="mod">
          <ac:chgData name="Daniel Khashabi" userId="62390808-c838-45e6-be59-d6fd0d208bc8" providerId="ADAL" clId="{19A97A65-FB7E-DC4C-8433-B675572D5E70}" dt="2023-02-22T17:58:30.299" v="9801"/>
          <ac:spMkLst>
            <pc:docMk/>
            <pc:sldMk cId="0" sldId="492"/>
            <ac:spMk id="27" creationId="{00000000-0000-0000-0000-000000000000}"/>
          </ac:spMkLst>
        </pc:spChg>
        <pc:spChg chg="mod">
          <ac:chgData name="Daniel Khashabi" userId="62390808-c838-45e6-be59-d6fd0d208bc8" providerId="ADAL" clId="{19A97A65-FB7E-DC4C-8433-B675572D5E70}" dt="2023-02-22T17:58:30.299" v="9801"/>
          <ac:spMkLst>
            <pc:docMk/>
            <pc:sldMk cId="0" sldId="492"/>
            <ac:spMk id="28" creationId="{00000000-0000-0000-0000-000000000000}"/>
          </ac:spMkLst>
        </pc:spChg>
        <pc:spChg chg="mod">
          <ac:chgData name="Daniel Khashabi" userId="62390808-c838-45e6-be59-d6fd0d208bc8" providerId="ADAL" clId="{19A97A65-FB7E-DC4C-8433-B675572D5E70}" dt="2023-02-22T18:45:37.835" v="10482"/>
          <ac:spMkLst>
            <pc:docMk/>
            <pc:sldMk cId="0" sldId="492"/>
            <ac:spMk id="29" creationId="{00000000-0000-0000-0000-000000000000}"/>
          </ac:spMkLst>
        </pc:spChg>
        <pc:spChg chg="mod">
          <ac:chgData name="Daniel Khashabi" userId="62390808-c838-45e6-be59-d6fd0d208bc8" providerId="ADAL" clId="{19A97A65-FB7E-DC4C-8433-B675572D5E70}" dt="2023-02-22T18:45:37.835" v="10482"/>
          <ac:spMkLst>
            <pc:docMk/>
            <pc:sldMk cId="0" sldId="492"/>
            <ac:spMk id="30" creationId="{00000000-0000-0000-0000-000000000000}"/>
          </ac:spMkLst>
        </pc:spChg>
        <pc:spChg chg="mod">
          <ac:chgData name="Daniel Khashabi" userId="62390808-c838-45e6-be59-d6fd0d208bc8" providerId="ADAL" clId="{19A97A65-FB7E-DC4C-8433-B675572D5E70}" dt="2023-02-22T17:58:30.299" v="9801"/>
          <ac:spMkLst>
            <pc:docMk/>
            <pc:sldMk cId="0" sldId="492"/>
            <ac:spMk id="32" creationId="{00000000-0000-0000-0000-000000000000}"/>
          </ac:spMkLst>
        </pc:spChg>
        <pc:spChg chg="mod">
          <ac:chgData name="Daniel Khashabi" userId="62390808-c838-45e6-be59-d6fd0d208bc8" providerId="ADAL" clId="{19A97A65-FB7E-DC4C-8433-B675572D5E70}" dt="2023-02-22T17:58:30.299" v="9801"/>
          <ac:spMkLst>
            <pc:docMk/>
            <pc:sldMk cId="0" sldId="492"/>
            <ac:spMk id="33" creationId="{00000000-0000-0000-0000-000000000000}"/>
          </ac:spMkLst>
        </pc:spChg>
        <pc:spChg chg="mod">
          <ac:chgData name="Daniel Khashabi" userId="62390808-c838-45e6-be59-d6fd0d208bc8" providerId="ADAL" clId="{19A97A65-FB7E-DC4C-8433-B675572D5E70}" dt="2023-02-22T18:45:37.835" v="10482"/>
          <ac:spMkLst>
            <pc:docMk/>
            <pc:sldMk cId="0" sldId="492"/>
            <ac:spMk id="34" creationId="{00000000-0000-0000-0000-000000000000}"/>
          </ac:spMkLst>
        </pc:spChg>
        <pc:spChg chg="mod">
          <ac:chgData name="Daniel Khashabi" userId="62390808-c838-45e6-be59-d6fd0d208bc8" providerId="ADAL" clId="{19A97A65-FB7E-DC4C-8433-B675572D5E70}" dt="2023-02-22T18:45:37.835" v="10482"/>
          <ac:spMkLst>
            <pc:docMk/>
            <pc:sldMk cId="0" sldId="492"/>
            <ac:spMk id="35" creationId="{00000000-0000-0000-0000-000000000000}"/>
          </ac:spMkLst>
        </pc:spChg>
        <pc:spChg chg="add mod">
          <ac:chgData name="Daniel Khashabi" userId="62390808-c838-45e6-be59-d6fd0d208bc8" providerId="ADAL" clId="{19A97A65-FB7E-DC4C-8433-B675572D5E70}" dt="2023-02-22T16:25:33.170" v="9094"/>
          <ac:spMkLst>
            <pc:docMk/>
            <pc:sldMk cId="0" sldId="492"/>
            <ac:spMk id="36" creationId="{DEAA3C81-5066-A4F7-5EFA-320E613C416E}"/>
          </ac:spMkLst>
        </pc:spChg>
      </pc:sldChg>
      <pc:sldChg chg="add del">
        <pc:chgData name="Daniel Khashabi" userId="62390808-c838-45e6-be59-d6fd0d208bc8" providerId="ADAL" clId="{19A97A65-FB7E-DC4C-8433-B675572D5E70}" dt="2023-02-11T18:46:55.268" v="407" actId="2696"/>
        <pc:sldMkLst>
          <pc:docMk/>
          <pc:sldMk cId="938689197" sldId="492"/>
        </pc:sldMkLst>
      </pc:sldChg>
      <pc:sldChg chg="del">
        <pc:chgData name="Daniel Khashabi" userId="62390808-c838-45e6-be59-d6fd0d208bc8" providerId="ADAL" clId="{19A97A65-FB7E-DC4C-8433-B675572D5E70}" dt="2023-02-11T18:45:43.861" v="391" actId="2696"/>
        <pc:sldMkLst>
          <pc:docMk/>
          <pc:sldMk cId="3241349083" sldId="492"/>
        </pc:sldMkLst>
      </pc:sldChg>
      <pc:sldChg chg="addSp modSp add">
        <pc:chgData name="Daniel Khashabi" userId="62390808-c838-45e6-be59-d6fd0d208bc8" providerId="ADAL" clId="{19A97A65-FB7E-DC4C-8433-B675572D5E70}" dt="2023-02-22T18:45:37.835" v="10482"/>
        <pc:sldMkLst>
          <pc:docMk/>
          <pc:sldMk cId="0" sldId="493"/>
        </pc:sldMkLst>
        <pc:spChg chg="mod">
          <ac:chgData name="Daniel Khashabi" userId="62390808-c838-45e6-be59-d6fd0d208bc8" providerId="ADAL" clId="{19A97A65-FB7E-DC4C-8433-B675572D5E70}" dt="2023-02-22T18:45:37.835" v="10482"/>
          <ac:spMkLst>
            <pc:docMk/>
            <pc:sldMk cId="0" sldId="493"/>
            <ac:spMk id="2" creationId="{00000000-0000-0000-0000-000000000000}"/>
          </ac:spMkLst>
        </pc:spChg>
        <pc:spChg chg="mod">
          <ac:chgData name="Daniel Khashabi" userId="62390808-c838-45e6-be59-d6fd0d208bc8" providerId="ADAL" clId="{19A97A65-FB7E-DC4C-8433-B675572D5E70}" dt="2023-02-22T17:58:30.299" v="9801"/>
          <ac:spMkLst>
            <pc:docMk/>
            <pc:sldMk cId="0" sldId="493"/>
            <ac:spMk id="5" creationId="{00000000-0000-0000-0000-000000000000}"/>
          </ac:spMkLst>
        </pc:spChg>
        <pc:spChg chg="mod">
          <ac:chgData name="Daniel Khashabi" userId="62390808-c838-45e6-be59-d6fd0d208bc8" providerId="ADAL" clId="{19A97A65-FB7E-DC4C-8433-B675572D5E70}" dt="2023-02-22T17:58:30.299" v="9801"/>
          <ac:spMkLst>
            <pc:docMk/>
            <pc:sldMk cId="0" sldId="493"/>
            <ac:spMk id="6" creationId="{00000000-0000-0000-0000-000000000000}"/>
          </ac:spMkLst>
        </pc:spChg>
        <pc:spChg chg="mod">
          <ac:chgData name="Daniel Khashabi" userId="62390808-c838-45e6-be59-d6fd0d208bc8" providerId="ADAL" clId="{19A97A65-FB7E-DC4C-8433-B675572D5E70}" dt="2023-02-22T17:58:30.299" v="9801"/>
          <ac:spMkLst>
            <pc:docMk/>
            <pc:sldMk cId="0" sldId="493"/>
            <ac:spMk id="7" creationId="{00000000-0000-0000-0000-000000000000}"/>
          </ac:spMkLst>
        </pc:spChg>
        <pc:spChg chg="mod">
          <ac:chgData name="Daniel Khashabi" userId="62390808-c838-45e6-be59-d6fd0d208bc8" providerId="ADAL" clId="{19A97A65-FB7E-DC4C-8433-B675572D5E70}" dt="2023-02-22T18:45:37.835" v="10482"/>
          <ac:spMkLst>
            <pc:docMk/>
            <pc:sldMk cId="0" sldId="493"/>
            <ac:spMk id="8" creationId="{00000000-0000-0000-0000-000000000000}"/>
          </ac:spMkLst>
        </pc:spChg>
        <pc:spChg chg="mod">
          <ac:chgData name="Daniel Khashabi" userId="62390808-c838-45e6-be59-d6fd0d208bc8" providerId="ADAL" clId="{19A97A65-FB7E-DC4C-8433-B675572D5E70}" dt="2023-02-22T17:58:30.299" v="9801"/>
          <ac:spMkLst>
            <pc:docMk/>
            <pc:sldMk cId="0" sldId="493"/>
            <ac:spMk id="9" creationId="{00000000-0000-0000-0000-000000000000}"/>
          </ac:spMkLst>
        </pc:spChg>
        <pc:spChg chg="mod">
          <ac:chgData name="Daniel Khashabi" userId="62390808-c838-45e6-be59-d6fd0d208bc8" providerId="ADAL" clId="{19A97A65-FB7E-DC4C-8433-B675572D5E70}" dt="2023-02-22T18:45:37.835" v="10482"/>
          <ac:spMkLst>
            <pc:docMk/>
            <pc:sldMk cId="0" sldId="493"/>
            <ac:spMk id="10" creationId="{00000000-0000-0000-0000-000000000000}"/>
          </ac:spMkLst>
        </pc:spChg>
        <pc:spChg chg="mod">
          <ac:chgData name="Daniel Khashabi" userId="62390808-c838-45e6-be59-d6fd0d208bc8" providerId="ADAL" clId="{19A97A65-FB7E-DC4C-8433-B675572D5E70}" dt="2023-02-22T18:45:37.835" v="10482"/>
          <ac:spMkLst>
            <pc:docMk/>
            <pc:sldMk cId="0" sldId="493"/>
            <ac:spMk id="11" creationId="{00000000-0000-0000-0000-000000000000}"/>
          </ac:spMkLst>
        </pc:spChg>
        <pc:spChg chg="add mod">
          <ac:chgData name="Daniel Khashabi" userId="62390808-c838-45e6-be59-d6fd0d208bc8" providerId="ADAL" clId="{19A97A65-FB7E-DC4C-8433-B675572D5E70}" dt="2023-02-22T16:25:34.725" v="9095"/>
          <ac:spMkLst>
            <pc:docMk/>
            <pc:sldMk cId="0" sldId="493"/>
            <ac:spMk id="12" creationId="{F2005175-2720-3E65-7079-7ED6C3FDDFD8}"/>
          </ac:spMkLst>
        </pc:spChg>
      </pc:sldChg>
      <pc:sldChg chg="del">
        <pc:chgData name="Daniel Khashabi" userId="62390808-c838-45e6-be59-d6fd0d208bc8" providerId="ADAL" clId="{19A97A65-FB7E-DC4C-8433-B675572D5E70}" dt="2023-02-11T18:56:07.568" v="441" actId="2696"/>
        <pc:sldMkLst>
          <pc:docMk/>
          <pc:sldMk cId="658051344" sldId="493"/>
        </pc:sldMkLst>
      </pc:sldChg>
      <pc:sldChg chg="add del">
        <pc:chgData name="Daniel Khashabi" userId="62390808-c838-45e6-be59-d6fd0d208bc8" providerId="ADAL" clId="{19A97A65-FB7E-DC4C-8433-B675572D5E70}" dt="2023-02-11T18:56:56.438" v="444" actId="2696"/>
        <pc:sldMkLst>
          <pc:docMk/>
          <pc:sldMk cId="4258331699" sldId="493"/>
        </pc:sldMkLst>
      </pc:sldChg>
      <pc:sldChg chg="addSp modSp add">
        <pc:chgData name="Daniel Khashabi" userId="62390808-c838-45e6-be59-d6fd0d208bc8" providerId="ADAL" clId="{19A97A65-FB7E-DC4C-8433-B675572D5E70}" dt="2023-02-22T18:45:37.835" v="10482"/>
        <pc:sldMkLst>
          <pc:docMk/>
          <pc:sldMk cId="0" sldId="494"/>
        </pc:sldMkLst>
        <pc:spChg chg="mod">
          <ac:chgData name="Daniel Khashabi" userId="62390808-c838-45e6-be59-d6fd0d208bc8" providerId="ADAL" clId="{19A97A65-FB7E-DC4C-8433-B675572D5E70}" dt="2023-02-22T18:45:37.835" v="10482"/>
          <ac:spMkLst>
            <pc:docMk/>
            <pc:sldMk cId="0" sldId="494"/>
            <ac:spMk id="2" creationId="{00000000-0000-0000-0000-000000000000}"/>
          </ac:spMkLst>
        </pc:spChg>
        <pc:spChg chg="mod">
          <ac:chgData name="Daniel Khashabi" userId="62390808-c838-45e6-be59-d6fd0d208bc8" providerId="ADAL" clId="{19A97A65-FB7E-DC4C-8433-B675572D5E70}" dt="2023-02-22T17:58:30.299" v="9801"/>
          <ac:spMkLst>
            <pc:docMk/>
            <pc:sldMk cId="0" sldId="494"/>
            <ac:spMk id="5" creationId="{00000000-0000-0000-0000-000000000000}"/>
          </ac:spMkLst>
        </pc:spChg>
        <pc:spChg chg="mod">
          <ac:chgData name="Daniel Khashabi" userId="62390808-c838-45e6-be59-d6fd0d208bc8" providerId="ADAL" clId="{19A97A65-FB7E-DC4C-8433-B675572D5E70}" dt="2023-02-22T17:58:30.299" v="9801"/>
          <ac:spMkLst>
            <pc:docMk/>
            <pc:sldMk cId="0" sldId="494"/>
            <ac:spMk id="6" creationId="{00000000-0000-0000-0000-000000000000}"/>
          </ac:spMkLst>
        </pc:spChg>
        <pc:spChg chg="mod">
          <ac:chgData name="Daniel Khashabi" userId="62390808-c838-45e6-be59-d6fd0d208bc8" providerId="ADAL" clId="{19A97A65-FB7E-DC4C-8433-B675572D5E70}" dt="2023-02-22T17:58:30.299" v="9801"/>
          <ac:spMkLst>
            <pc:docMk/>
            <pc:sldMk cId="0" sldId="494"/>
            <ac:spMk id="7" creationId="{00000000-0000-0000-0000-000000000000}"/>
          </ac:spMkLst>
        </pc:spChg>
        <pc:spChg chg="mod">
          <ac:chgData name="Daniel Khashabi" userId="62390808-c838-45e6-be59-d6fd0d208bc8" providerId="ADAL" clId="{19A97A65-FB7E-DC4C-8433-B675572D5E70}" dt="2023-02-22T17:58:30.299" v="9801"/>
          <ac:spMkLst>
            <pc:docMk/>
            <pc:sldMk cId="0" sldId="494"/>
            <ac:spMk id="8" creationId="{00000000-0000-0000-0000-000000000000}"/>
          </ac:spMkLst>
        </pc:spChg>
        <pc:spChg chg="mod">
          <ac:chgData name="Daniel Khashabi" userId="62390808-c838-45e6-be59-d6fd0d208bc8" providerId="ADAL" clId="{19A97A65-FB7E-DC4C-8433-B675572D5E70}" dt="2023-02-22T17:58:30.299" v="9801"/>
          <ac:spMkLst>
            <pc:docMk/>
            <pc:sldMk cId="0" sldId="494"/>
            <ac:spMk id="9" creationId="{00000000-0000-0000-0000-000000000000}"/>
          </ac:spMkLst>
        </pc:spChg>
        <pc:spChg chg="mod">
          <ac:chgData name="Daniel Khashabi" userId="62390808-c838-45e6-be59-d6fd0d208bc8" providerId="ADAL" clId="{19A97A65-FB7E-DC4C-8433-B675572D5E70}" dt="2023-02-22T18:45:37.835" v="10482"/>
          <ac:spMkLst>
            <pc:docMk/>
            <pc:sldMk cId="0" sldId="494"/>
            <ac:spMk id="10" creationId="{00000000-0000-0000-0000-000000000000}"/>
          </ac:spMkLst>
        </pc:spChg>
        <pc:spChg chg="mod">
          <ac:chgData name="Daniel Khashabi" userId="62390808-c838-45e6-be59-d6fd0d208bc8" providerId="ADAL" clId="{19A97A65-FB7E-DC4C-8433-B675572D5E70}" dt="2023-02-22T18:45:37.835" v="10482"/>
          <ac:spMkLst>
            <pc:docMk/>
            <pc:sldMk cId="0" sldId="494"/>
            <ac:spMk id="11" creationId="{00000000-0000-0000-0000-000000000000}"/>
          </ac:spMkLst>
        </pc:spChg>
        <pc:spChg chg="mod">
          <ac:chgData name="Daniel Khashabi" userId="62390808-c838-45e6-be59-d6fd0d208bc8" providerId="ADAL" clId="{19A97A65-FB7E-DC4C-8433-B675572D5E70}" dt="2023-02-22T18:45:37.835" v="10482"/>
          <ac:spMkLst>
            <pc:docMk/>
            <pc:sldMk cId="0" sldId="494"/>
            <ac:spMk id="12" creationId="{00000000-0000-0000-0000-000000000000}"/>
          </ac:spMkLst>
        </pc:spChg>
        <pc:spChg chg="mod">
          <ac:chgData name="Daniel Khashabi" userId="62390808-c838-45e6-be59-d6fd0d208bc8" providerId="ADAL" clId="{19A97A65-FB7E-DC4C-8433-B675572D5E70}" dt="2023-02-22T17:58:30.299" v="9801"/>
          <ac:spMkLst>
            <pc:docMk/>
            <pc:sldMk cId="0" sldId="494"/>
            <ac:spMk id="14" creationId="{00000000-0000-0000-0000-000000000000}"/>
          </ac:spMkLst>
        </pc:spChg>
        <pc:spChg chg="mod">
          <ac:chgData name="Daniel Khashabi" userId="62390808-c838-45e6-be59-d6fd0d208bc8" providerId="ADAL" clId="{19A97A65-FB7E-DC4C-8433-B675572D5E70}" dt="2023-02-22T17:58:30.299" v="9801"/>
          <ac:spMkLst>
            <pc:docMk/>
            <pc:sldMk cId="0" sldId="494"/>
            <ac:spMk id="15" creationId="{00000000-0000-0000-0000-000000000000}"/>
          </ac:spMkLst>
        </pc:spChg>
        <pc:spChg chg="mod">
          <ac:chgData name="Daniel Khashabi" userId="62390808-c838-45e6-be59-d6fd0d208bc8" providerId="ADAL" clId="{19A97A65-FB7E-DC4C-8433-B675572D5E70}" dt="2023-02-22T17:58:30.299" v="9801"/>
          <ac:spMkLst>
            <pc:docMk/>
            <pc:sldMk cId="0" sldId="494"/>
            <ac:spMk id="16" creationId="{00000000-0000-0000-0000-000000000000}"/>
          </ac:spMkLst>
        </pc:spChg>
        <pc:spChg chg="mod">
          <ac:chgData name="Daniel Khashabi" userId="62390808-c838-45e6-be59-d6fd0d208bc8" providerId="ADAL" clId="{19A97A65-FB7E-DC4C-8433-B675572D5E70}" dt="2023-02-22T18:45:37.835" v="10482"/>
          <ac:spMkLst>
            <pc:docMk/>
            <pc:sldMk cId="0" sldId="494"/>
            <ac:spMk id="17" creationId="{00000000-0000-0000-0000-000000000000}"/>
          </ac:spMkLst>
        </pc:spChg>
        <pc:spChg chg="mod">
          <ac:chgData name="Daniel Khashabi" userId="62390808-c838-45e6-be59-d6fd0d208bc8" providerId="ADAL" clId="{19A97A65-FB7E-DC4C-8433-B675572D5E70}" dt="2023-02-22T18:45:37.835" v="10482"/>
          <ac:spMkLst>
            <pc:docMk/>
            <pc:sldMk cId="0" sldId="494"/>
            <ac:spMk id="18" creationId="{00000000-0000-0000-0000-000000000000}"/>
          </ac:spMkLst>
        </pc:spChg>
        <pc:spChg chg="mod">
          <ac:chgData name="Daniel Khashabi" userId="62390808-c838-45e6-be59-d6fd0d208bc8" providerId="ADAL" clId="{19A97A65-FB7E-DC4C-8433-B675572D5E70}" dt="2023-02-22T18:45:37.835" v="10482"/>
          <ac:spMkLst>
            <pc:docMk/>
            <pc:sldMk cId="0" sldId="494"/>
            <ac:spMk id="19" creationId="{00000000-0000-0000-0000-000000000000}"/>
          </ac:spMkLst>
        </pc:spChg>
        <pc:spChg chg="add mod">
          <ac:chgData name="Daniel Khashabi" userId="62390808-c838-45e6-be59-d6fd0d208bc8" providerId="ADAL" clId="{19A97A65-FB7E-DC4C-8433-B675572D5E70}" dt="2023-02-22T16:25:36.315" v="9096"/>
          <ac:spMkLst>
            <pc:docMk/>
            <pc:sldMk cId="0" sldId="494"/>
            <ac:spMk id="20" creationId="{1783659D-2469-FDC0-194A-9F013AC0A25B}"/>
          </ac:spMkLst>
        </pc:spChg>
      </pc:sldChg>
      <pc:sldChg chg="del">
        <pc:chgData name="Daniel Khashabi" userId="62390808-c838-45e6-be59-d6fd0d208bc8" providerId="ADAL" clId="{19A97A65-FB7E-DC4C-8433-B675572D5E70}" dt="2023-02-11T18:47:32.080" v="409" actId="2696"/>
        <pc:sldMkLst>
          <pc:docMk/>
          <pc:sldMk cId="1303684050" sldId="494"/>
        </pc:sldMkLst>
      </pc:sldChg>
      <pc:sldChg chg="addSp modSp add">
        <pc:chgData name="Daniel Khashabi" userId="62390808-c838-45e6-be59-d6fd0d208bc8" providerId="ADAL" clId="{19A97A65-FB7E-DC4C-8433-B675572D5E70}" dt="2023-02-22T18:45:37.835" v="10482"/>
        <pc:sldMkLst>
          <pc:docMk/>
          <pc:sldMk cId="0" sldId="495"/>
        </pc:sldMkLst>
        <pc:spChg chg="mod">
          <ac:chgData name="Daniel Khashabi" userId="62390808-c838-45e6-be59-d6fd0d208bc8" providerId="ADAL" clId="{19A97A65-FB7E-DC4C-8433-B675572D5E70}" dt="2023-02-22T18:45:37.835" v="10482"/>
          <ac:spMkLst>
            <pc:docMk/>
            <pc:sldMk cId="0" sldId="495"/>
            <ac:spMk id="2" creationId="{00000000-0000-0000-0000-000000000000}"/>
          </ac:spMkLst>
        </pc:spChg>
        <pc:spChg chg="mod">
          <ac:chgData name="Daniel Khashabi" userId="62390808-c838-45e6-be59-d6fd0d208bc8" providerId="ADAL" clId="{19A97A65-FB7E-DC4C-8433-B675572D5E70}" dt="2023-02-22T17:58:30.299" v="9801"/>
          <ac:spMkLst>
            <pc:docMk/>
            <pc:sldMk cId="0" sldId="495"/>
            <ac:spMk id="5" creationId="{00000000-0000-0000-0000-000000000000}"/>
          </ac:spMkLst>
        </pc:spChg>
        <pc:spChg chg="mod">
          <ac:chgData name="Daniel Khashabi" userId="62390808-c838-45e6-be59-d6fd0d208bc8" providerId="ADAL" clId="{19A97A65-FB7E-DC4C-8433-B675572D5E70}" dt="2023-02-22T17:58:30.299" v="9801"/>
          <ac:spMkLst>
            <pc:docMk/>
            <pc:sldMk cId="0" sldId="495"/>
            <ac:spMk id="6" creationId="{00000000-0000-0000-0000-000000000000}"/>
          </ac:spMkLst>
        </pc:spChg>
        <pc:spChg chg="mod">
          <ac:chgData name="Daniel Khashabi" userId="62390808-c838-45e6-be59-d6fd0d208bc8" providerId="ADAL" clId="{19A97A65-FB7E-DC4C-8433-B675572D5E70}" dt="2023-02-22T18:45:37.835" v="10482"/>
          <ac:spMkLst>
            <pc:docMk/>
            <pc:sldMk cId="0" sldId="495"/>
            <ac:spMk id="7" creationId="{00000000-0000-0000-0000-000000000000}"/>
          </ac:spMkLst>
        </pc:spChg>
        <pc:spChg chg="mod">
          <ac:chgData name="Daniel Khashabi" userId="62390808-c838-45e6-be59-d6fd0d208bc8" providerId="ADAL" clId="{19A97A65-FB7E-DC4C-8433-B675572D5E70}" dt="2023-02-22T18:45:37.835" v="10482"/>
          <ac:spMkLst>
            <pc:docMk/>
            <pc:sldMk cId="0" sldId="495"/>
            <ac:spMk id="8" creationId="{00000000-0000-0000-0000-000000000000}"/>
          </ac:spMkLst>
        </pc:spChg>
        <pc:spChg chg="mod">
          <ac:chgData name="Daniel Khashabi" userId="62390808-c838-45e6-be59-d6fd0d208bc8" providerId="ADAL" clId="{19A97A65-FB7E-DC4C-8433-B675572D5E70}" dt="2023-02-22T18:45:37.835" v="10482"/>
          <ac:spMkLst>
            <pc:docMk/>
            <pc:sldMk cId="0" sldId="495"/>
            <ac:spMk id="9" creationId="{00000000-0000-0000-0000-000000000000}"/>
          </ac:spMkLst>
        </pc:spChg>
        <pc:spChg chg="add mod">
          <ac:chgData name="Daniel Khashabi" userId="62390808-c838-45e6-be59-d6fd0d208bc8" providerId="ADAL" clId="{19A97A65-FB7E-DC4C-8433-B675572D5E70}" dt="2023-02-22T16:25:37.686" v="9097"/>
          <ac:spMkLst>
            <pc:docMk/>
            <pc:sldMk cId="0" sldId="495"/>
            <ac:spMk id="10" creationId="{58536222-5158-E4ED-89D3-3884CD607F86}"/>
          </ac:spMkLst>
        </pc:spChg>
      </pc:sldChg>
      <pc:sldChg chg="del">
        <pc:chgData name="Daniel Khashabi" userId="62390808-c838-45e6-be59-d6fd0d208bc8" providerId="ADAL" clId="{19A97A65-FB7E-DC4C-8433-B675572D5E70}" dt="2023-02-11T18:47:24.526" v="408" actId="2696"/>
        <pc:sldMkLst>
          <pc:docMk/>
          <pc:sldMk cId="2974659538" sldId="495"/>
        </pc:sldMkLst>
      </pc:sldChg>
      <pc:sldChg chg="addSp modSp add">
        <pc:chgData name="Daniel Khashabi" userId="62390808-c838-45e6-be59-d6fd0d208bc8" providerId="ADAL" clId="{19A97A65-FB7E-DC4C-8433-B675572D5E70}" dt="2023-02-22T18:45:44.658" v="10483"/>
        <pc:sldMkLst>
          <pc:docMk/>
          <pc:sldMk cId="0" sldId="496"/>
        </pc:sldMkLst>
        <pc:spChg chg="mod">
          <ac:chgData name="Daniel Khashabi" userId="62390808-c838-45e6-be59-d6fd0d208bc8" providerId="ADAL" clId="{19A97A65-FB7E-DC4C-8433-B675572D5E70}" dt="2023-02-22T18:45:44.658" v="10483"/>
          <ac:spMkLst>
            <pc:docMk/>
            <pc:sldMk cId="0" sldId="496"/>
            <ac:spMk id="2" creationId="{00000000-0000-0000-0000-000000000000}"/>
          </ac:spMkLst>
        </pc:spChg>
        <pc:spChg chg="mod">
          <ac:chgData name="Daniel Khashabi" userId="62390808-c838-45e6-be59-d6fd0d208bc8" providerId="ADAL" clId="{19A97A65-FB7E-DC4C-8433-B675572D5E70}" dt="2023-02-22T18:45:37.835" v="10482"/>
          <ac:spMkLst>
            <pc:docMk/>
            <pc:sldMk cId="0" sldId="496"/>
            <ac:spMk id="4" creationId="{00000000-0000-0000-0000-000000000000}"/>
          </ac:spMkLst>
        </pc:spChg>
        <pc:spChg chg="add mod">
          <ac:chgData name="Daniel Khashabi" userId="62390808-c838-45e6-be59-d6fd0d208bc8" providerId="ADAL" clId="{19A97A65-FB7E-DC4C-8433-B675572D5E70}" dt="2023-02-22T16:25:39.131" v="9098"/>
          <ac:spMkLst>
            <pc:docMk/>
            <pc:sldMk cId="0" sldId="496"/>
            <ac:spMk id="5" creationId="{5460A89A-2B48-8D2C-3040-4BBD9DE88A11}"/>
          </ac:spMkLst>
        </pc:spChg>
      </pc:sldChg>
      <pc:sldChg chg="modSp del">
        <pc:chgData name="Daniel Khashabi" userId="62390808-c838-45e6-be59-d6fd0d208bc8" providerId="ADAL" clId="{19A97A65-FB7E-DC4C-8433-B675572D5E70}" dt="2023-02-13T20:33:50.791" v="2936" actId="2696"/>
        <pc:sldMkLst>
          <pc:docMk/>
          <pc:sldMk cId="354443461" sldId="496"/>
        </pc:sldMkLst>
        <pc:spChg chg="mod">
          <ac:chgData name="Daniel Khashabi" userId="62390808-c838-45e6-be59-d6fd0d208bc8" providerId="ADAL" clId="{19A97A65-FB7E-DC4C-8433-B675572D5E70}" dt="2023-02-13T18:52:24.379" v="970"/>
          <ac:spMkLst>
            <pc:docMk/>
            <pc:sldMk cId="354443461" sldId="496"/>
            <ac:spMk id="21" creationId="{00000000-0000-0000-0000-000000000000}"/>
          </ac:spMkLst>
        </pc:spChg>
        <pc:spChg chg="mod">
          <ac:chgData name="Daniel Khashabi" userId="62390808-c838-45e6-be59-d6fd0d208bc8" providerId="ADAL" clId="{19A97A65-FB7E-DC4C-8433-B675572D5E70}" dt="2023-02-13T18:52:24.379" v="970"/>
          <ac:spMkLst>
            <pc:docMk/>
            <pc:sldMk cId="354443461" sldId="496"/>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497"/>
        </pc:sldMkLst>
        <pc:spChg chg="mod">
          <ac:chgData name="Daniel Khashabi" userId="62390808-c838-45e6-be59-d6fd0d208bc8" providerId="ADAL" clId="{19A97A65-FB7E-DC4C-8433-B675572D5E70}" dt="2023-02-22T17:58:30.299" v="9801"/>
          <ac:spMkLst>
            <pc:docMk/>
            <pc:sldMk cId="0" sldId="497"/>
            <ac:spMk id="2" creationId="{00000000-0000-0000-0000-000000000000}"/>
          </ac:spMkLst>
        </pc:spChg>
        <pc:spChg chg="mod">
          <ac:chgData name="Daniel Khashabi" userId="62390808-c838-45e6-be59-d6fd0d208bc8" providerId="ADAL" clId="{19A97A65-FB7E-DC4C-8433-B675572D5E70}" dt="2023-02-22T18:45:37.835" v="10482"/>
          <ac:spMkLst>
            <pc:docMk/>
            <pc:sldMk cId="0" sldId="497"/>
            <ac:spMk id="4" creationId="{00000000-0000-0000-0000-000000000000}"/>
          </ac:spMkLst>
        </pc:spChg>
        <pc:spChg chg="mod">
          <ac:chgData name="Daniel Khashabi" userId="62390808-c838-45e6-be59-d6fd0d208bc8" providerId="ADAL" clId="{19A97A65-FB7E-DC4C-8433-B675572D5E70}" dt="2023-02-22T18:45:37.835" v="10482"/>
          <ac:spMkLst>
            <pc:docMk/>
            <pc:sldMk cId="0" sldId="497"/>
            <ac:spMk id="5" creationId="{00000000-0000-0000-0000-000000000000}"/>
          </ac:spMkLst>
        </pc:spChg>
        <pc:spChg chg="mod">
          <ac:chgData name="Daniel Khashabi" userId="62390808-c838-45e6-be59-d6fd0d208bc8" providerId="ADAL" clId="{19A97A65-FB7E-DC4C-8433-B675572D5E70}" dt="2023-02-22T17:58:30.299" v="9801"/>
          <ac:spMkLst>
            <pc:docMk/>
            <pc:sldMk cId="0" sldId="497"/>
            <ac:spMk id="7" creationId="{00000000-0000-0000-0000-000000000000}"/>
          </ac:spMkLst>
        </pc:spChg>
        <pc:spChg chg="mod">
          <ac:chgData name="Daniel Khashabi" userId="62390808-c838-45e6-be59-d6fd0d208bc8" providerId="ADAL" clId="{19A97A65-FB7E-DC4C-8433-B675572D5E70}" dt="2023-02-22T17:58:30.299" v="9801"/>
          <ac:spMkLst>
            <pc:docMk/>
            <pc:sldMk cId="0" sldId="497"/>
            <ac:spMk id="8" creationId="{00000000-0000-0000-0000-000000000000}"/>
          </ac:spMkLst>
        </pc:spChg>
        <pc:spChg chg="mod">
          <ac:chgData name="Daniel Khashabi" userId="62390808-c838-45e6-be59-d6fd0d208bc8" providerId="ADAL" clId="{19A97A65-FB7E-DC4C-8433-B675572D5E70}" dt="2023-02-22T18:45:37.835" v="10482"/>
          <ac:spMkLst>
            <pc:docMk/>
            <pc:sldMk cId="0" sldId="497"/>
            <ac:spMk id="9" creationId="{00000000-0000-0000-0000-000000000000}"/>
          </ac:spMkLst>
        </pc:spChg>
        <pc:spChg chg="mod">
          <ac:chgData name="Daniel Khashabi" userId="62390808-c838-45e6-be59-d6fd0d208bc8" providerId="ADAL" clId="{19A97A65-FB7E-DC4C-8433-B675572D5E70}" dt="2023-02-22T17:58:30.299" v="9801"/>
          <ac:spMkLst>
            <pc:docMk/>
            <pc:sldMk cId="0" sldId="497"/>
            <ac:spMk id="10" creationId="{00000000-0000-0000-0000-000000000000}"/>
          </ac:spMkLst>
        </pc:spChg>
        <pc:spChg chg="mod">
          <ac:chgData name="Daniel Khashabi" userId="62390808-c838-45e6-be59-d6fd0d208bc8" providerId="ADAL" clId="{19A97A65-FB7E-DC4C-8433-B675572D5E70}" dt="2023-02-22T18:45:37.835" v="10482"/>
          <ac:spMkLst>
            <pc:docMk/>
            <pc:sldMk cId="0" sldId="497"/>
            <ac:spMk id="11" creationId="{00000000-0000-0000-0000-000000000000}"/>
          </ac:spMkLst>
        </pc:spChg>
        <pc:spChg chg="mod">
          <ac:chgData name="Daniel Khashabi" userId="62390808-c838-45e6-be59-d6fd0d208bc8" providerId="ADAL" clId="{19A97A65-FB7E-DC4C-8433-B675572D5E70}" dt="2023-02-22T17:58:30.299" v="9801"/>
          <ac:spMkLst>
            <pc:docMk/>
            <pc:sldMk cId="0" sldId="497"/>
            <ac:spMk id="12" creationId="{00000000-0000-0000-0000-000000000000}"/>
          </ac:spMkLst>
        </pc:spChg>
        <pc:spChg chg="mod">
          <ac:chgData name="Daniel Khashabi" userId="62390808-c838-45e6-be59-d6fd0d208bc8" providerId="ADAL" clId="{19A97A65-FB7E-DC4C-8433-B675572D5E70}" dt="2023-02-22T18:45:37.835" v="10482"/>
          <ac:spMkLst>
            <pc:docMk/>
            <pc:sldMk cId="0" sldId="497"/>
            <ac:spMk id="13" creationId="{00000000-0000-0000-0000-000000000000}"/>
          </ac:spMkLst>
        </pc:spChg>
        <pc:spChg chg="mod">
          <ac:chgData name="Daniel Khashabi" userId="62390808-c838-45e6-be59-d6fd0d208bc8" providerId="ADAL" clId="{19A97A65-FB7E-DC4C-8433-B675572D5E70}" dt="2023-02-22T17:58:30.299" v="9801"/>
          <ac:spMkLst>
            <pc:docMk/>
            <pc:sldMk cId="0" sldId="497"/>
            <ac:spMk id="14" creationId="{00000000-0000-0000-0000-000000000000}"/>
          </ac:spMkLst>
        </pc:spChg>
        <pc:spChg chg="mod">
          <ac:chgData name="Daniel Khashabi" userId="62390808-c838-45e6-be59-d6fd0d208bc8" providerId="ADAL" clId="{19A97A65-FB7E-DC4C-8433-B675572D5E70}" dt="2023-02-22T18:45:37.835" v="10482"/>
          <ac:spMkLst>
            <pc:docMk/>
            <pc:sldMk cId="0" sldId="497"/>
            <ac:spMk id="15" creationId="{00000000-0000-0000-0000-000000000000}"/>
          </ac:spMkLst>
        </pc:spChg>
        <pc:spChg chg="add mod">
          <ac:chgData name="Daniel Khashabi" userId="62390808-c838-45e6-be59-d6fd0d208bc8" providerId="ADAL" clId="{19A97A65-FB7E-DC4C-8433-B675572D5E70}" dt="2023-02-22T16:25:40.482" v="9099"/>
          <ac:spMkLst>
            <pc:docMk/>
            <pc:sldMk cId="0" sldId="497"/>
            <ac:spMk id="16" creationId="{35570A39-9697-6676-4FCC-45253C181BEC}"/>
          </ac:spMkLst>
        </pc:spChg>
      </pc:sldChg>
      <pc:sldChg chg="del">
        <pc:chgData name="Daniel Khashabi" userId="62390808-c838-45e6-be59-d6fd0d208bc8" providerId="ADAL" clId="{19A97A65-FB7E-DC4C-8433-B675572D5E70}" dt="2023-02-11T18:47:54.269" v="414" actId="2696"/>
        <pc:sldMkLst>
          <pc:docMk/>
          <pc:sldMk cId="1167609536" sldId="497"/>
        </pc:sldMkLst>
      </pc:sldChg>
      <pc:sldChg chg="modSp add">
        <pc:chgData name="Daniel Khashabi" userId="62390808-c838-45e6-be59-d6fd0d208bc8" providerId="ADAL" clId="{19A97A65-FB7E-DC4C-8433-B675572D5E70}" dt="2023-02-22T18:45:37.835" v="10482"/>
        <pc:sldMkLst>
          <pc:docMk/>
          <pc:sldMk cId="0" sldId="498"/>
        </pc:sldMkLst>
        <pc:spChg chg="mod">
          <ac:chgData name="Daniel Khashabi" userId="62390808-c838-45e6-be59-d6fd0d208bc8" providerId="ADAL" clId="{19A97A65-FB7E-DC4C-8433-B675572D5E70}" dt="2023-02-22T18:45:37.835" v="10482"/>
          <ac:spMkLst>
            <pc:docMk/>
            <pc:sldMk cId="0" sldId="498"/>
            <ac:spMk id="3" creationId="{00000000-0000-0000-0000-000000000000}"/>
          </ac:spMkLst>
        </pc:spChg>
        <pc:spChg chg="mod">
          <ac:chgData name="Daniel Khashabi" userId="62390808-c838-45e6-be59-d6fd0d208bc8" providerId="ADAL" clId="{19A97A65-FB7E-DC4C-8433-B675572D5E70}" dt="2023-02-22T18:45:37.835" v="10482"/>
          <ac:spMkLst>
            <pc:docMk/>
            <pc:sldMk cId="0" sldId="498"/>
            <ac:spMk id="4" creationId="{00000000-0000-0000-0000-000000000000}"/>
          </ac:spMkLst>
        </pc:spChg>
      </pc:sldChg>
      <pc:sldChg chg="del">
        <pc:chgData name="Daniel Khashabi" userId="62390808-c838-45e6-be59-d6fd0d208bc8" providerId="ADAL" clId="{19A97A65-FB7E-DC4C-8433-B675572D5E70}" dt="2023-02-11T18:47:50.741" v="413" actId="2696"/>
        <pc:sldMkLst>
          <pc:docMk/>
          <pc:sldMk cId="2714805550" sldId="498"/>
        </pc:sldMkLst>
      </pc:sldChg>
      <pc:sldChg chg="addSp modSp add">
        <pc:chgData name="Daniel Khashabi" userId="62390808-c838-45e6-be59-d6fd0d208bc8" providerId="ADAL" clId="{19A97A65-FB7E-DC4C-8433-B675572D5E70}" dt="2023-02-22T18:45:37.835" v="10482"/>
        <pc:sldMkLst>
          <pc:docMk/>
          <pc:sldMk cId="0" sldId="499"/>
        </pc:sldMkLst>
        <pc:spChg chg="mod">
          <ac:chgData name="Daniel Khashabi" userId="62390808-c838-45e6-be59-d6fd0d208bc8" providerId="ADAL" clId="{19A97A65-FB7E-DC4C-8433-B675572D5E70}" dt="2023-02-22T17:58:30.299" v="9801"/>
          <ac:spMkLst>
            <pc:docMk/>
            <pc:sldMk cId="0" sldId="499"/>
            <ac:spMk id="3" creationId="{00000000-0000-0000-0000-000000000000}"/>
          </ac:spMkLst>
        </pc:spChg>
        <pc:spChg chg="mod">
          <ac:chgData name="Daniel Khashabi" userId="62390808-c838-45e6-be59-d6fd0d208bc8" providerId="ADAL" clId="{19A97A65-FB7E-DC4C-8433-B675572D5E70}" dt="2023-02-22T18:45:37.835" v="10482"/>
          <ac:spMkLst>
            <pc:docMk/>
            <pc:sldMk cId="0" sldId="499"/>
            <ac:spMk id="4" creationId="{00000000-0000-0000-0000-000000000000}"/>
          </ac:spMkLst>
        </pc:spChg>
        <pc:spChg chg="mod">
          <ac:chgData name="Daniel Khashabi" userId="62390808-c838-45e6-be59-d6fd0d208bc8" providerId="ADAL" clId="{19A97A65-FB7E-DC4C-8433-B675572D5E70}" dt="2023-02-22T18:45:37.835" v="10482"/>
          <ac:spMkLst>
            <pc:docMk/>
            <pc:sldMk cId="0" sldId="499"/>
            <ac:spMk id="5" creationId="{00000000-0000-0000-0000-000000000000}"/>
          </ac:spMkLst>
        </pc:spChg>
        <pc:spChg chg="add mod">
          <ac:chgData name="Daniel Khashabi" userId="62390808-c838-45e6-be59-d6fd0d208bc8" providerId="ADAL" clId="{19A97A65-FB7E-DC4C-8433-B675572D5E70}" dt="2023-02-22T16:25:44.341" v="9100"/>
          <ac:spMkLst>
            <pc:docMk/>
            <pc:sldMk cId="0" sldId="499"/>
            <ac:spMk id="6" creationId="{B26991C6-3A6E-48DB-1F52-0AFA027FB3EB}"/>
          </ac:spMkLst>
        </pc:spChg>
      </pc:sldChg>
      <pc:sldChg chg="del">
        <pc:chgData name="Daniel Khashabi" userId="62390808-c838-45e6-be59-d6fd0d208bc8" providerId="ADAL" clId="{19A97A65-FB7E-DC4C-8433-B675572D5E70}" dt="2023-02-11T18:47:48.430" v="412" actId="2696"/>
        <pc:sldMkLst>
          <pc:docMk/>
          <pc:sldMk cId="2704700270" sldId="499"/>
        </pc:sldMkLst>
      </pc:sldChg>
      <pc:sldChg chg="addSp modSp add">
        <pc:chgData name="Daniel Khashabi" userId="62390808-c838-45e6-be59-d6fd0d208bc8" providerId="ADAL" clId="{19A97A65-FB7E-DC4C-8433-B675572D5E70}" dt="2023-02-22T18:45:37.835" v="10482"/>
        <pc:sldMkLst>
          <pc:docMk/>
          <pc:sldMk cId="0" sldId="500"/>
        </pc:sldMkLst>
        <pc:spChg chg="mod">
          <ac:chgData name="Daniel Khashabi" userId="62390808-c838-45e6-be59-d6fd0d208bc8" providerId="ADAL" clId="{19A97A65-FB7E-DC4C-8433-B675572D5E70}" dt="2023-02-22T18:45:37.835" v="10482"/>
          <ac:spMkLst>
            <pc:docMk/>
            <pc:sldMk cId="0" sldId="500"/>
            <ac:spMk id="2" creationId="{00000000-0000-0000-0000-000000000000}"/>
          </ac:spMkLst>
        </pc:spChg>
        <pc:spChg chg="mod">
          <ac:chgData name="Daniel Khashabi" userId="62390808-c838-45e6-be59-d6fd0d208bc8" providerId="ADAL" clId="{19A97A65-FB7E-DC4C-8433-B675572D5E70}" dt="2023-02-22T18:45:37.835" v="10482"/>
          <ac:spMkLst>
            <pc:docMk/>
            <pc:sldMk cId="0" sldId="500"/>
            <ac:spMk id="4" creationId="{00000000-0000-0000-0000-000000000000}"/>
          </ac:spMkLst>
        </pc:spChg>
        <pc:spChg chg="add mod">
          <ac:chgData name="Daniel Khashabi" userId="62390808-c838-45e6-be59-d6fd0d208bc8" providerId="ADAL" clId="{19A97A65-FB7E-DC4C-8433-B675572D5E70}" dt="2023-02-22T16:25:45.774" v="9101"/>
          <ac:spMkLst>
            <pc:docMk/>
            <pc:sldMk cId="0" sldId="500"/>
            <ac:spMk id="5" creationId="{E165054B-9A6F-7796-902C-EC47521DB890}"/>
          </ac:spMkLst>
        </pc:spChg>
      </pc:sldChg>
      <pc:sldChg chg="modSp add del">
        <pc:chgData name="Daniel Khashabi" userId="62390808-c838-45e6-be59-d6fd0d208bc8" providerId="ADAL" clId="{19A97A65-FB7E-DC4C-8433-B675572D5E70}" dt="2023-02-13T18:59:01.662" v="1159" actId="2696"/>
        <pc:sldMkLst>
          <pc:docMk/>
          <pc:sldMk cId="623490587" sldId="500"/>
        </pc:sldMkLst>
        <pc:spChg chg="mod">
          <ac:chgData name="Daniel Khashabi" userId="62390808-c838-45e6-be59-d6fd0d208bc8" providerId="ADAL" clId="{19A97A65-FB7E-DC4C-8433-B675572D5E70}" dt="2023-02-13T18:52:24.379" v="970"/>
          <ac:spMkLst>
            <pc:docMk/>
            <pc:sldMk cId="623490587" sldId="500"/>
            <ac:spMk id="21" creationId="{00000000-0000-0000-0000-000000000000}"/>
          </ac:spMkLst>
        </pc:spChg>
        <pc:spChg chg="mod">
          <ac:chgData name="Daniel Khashabi" userId="62390808-c838-45e6-be59-d6fd0d208bc8" providerId="ADAL" clId="{19A97A65-FB7E-DC4C-8433-B675572D5E70}" dt="2023-02-13T18:52:24.379" v="970"/>
          <ac:spMkLst>
            <pc:docMk/>
            <pc:sldMk cId="623490587" sldId="500"/>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552820905" sldId="500"/>
        </pc:sldMkLst>
      </pc:sldChg>
      <pc:sldChg chg="add del">
        <pc:chgData name="Daniel Khashabi" userId="62390808-c838-45e6-be59-d6fd0d208bc8" providerId="ADAL" clId="{19A97A65-FB7E-DC4C-8433-B675572D5E70}" dt="2023-02-12T19:54:02.770" v="518" actId="2696"/>
        <pc:sldMkLst>
          <pc:docMk/>
          <pc:sldMk cId="3706461975" sldId="500"/>
        </pc:sldMkLst>
      </pc:sldChg>
      <pc:sldChg chg="addSp delSp modSp add mod">
        <pc:chgData name="Daniel Khashabi" userId="62390808-c838-45e6-be59-d6fd0d208bc8" providerId="ADAL" clId="{19A97A65-FB7E-DC4C-8433-B675572D5E70}" dt="2023-02-22T18:45:37.835" v="10482"/>
        <pc:sldMkLst>
          <pc:docMk/>
          <pc:sldMk cId="0" sldId="501"/>
        </pc:sldMkLst>
        <pc:spChg chg="mod">
          <ac:chgData name="Daniel Khashabi" userId="62390808-c838-45e6-be59-d6fd0d208bc8" providerId="ADAL" clId="{19A97A65-FB7E-DC4C-8433-B675572D5E70}" dt="2023-02-22T18:45:37.835" v="10482"/>
          <ac:spMkLst>
            <pc:docMk/>
            <pc:sldMk cId="0" sldId="501"/>
            <ac:spMk id="2" creationId="{00000000-0000-0000-0000-000000000000}"/>
          </ac:spMkLst>
        </pc:spChg>
        <pc:spChg chg="del">
          <ac:chgData name="Daniel Khashabi" userId="62390808-c838-45e6-be59-d6fd0d208bc8" providerId="ADAL" clId="{19A97A65-FB7E-DC4C-8433-B675572D5E70}" dt="2023-02-22T16:27:18.470" v="9107" actId="478"/>
          <ac:spMkLst>
            <pc:docMk/>
            <pc:sldMk cId="0" sldId="501"/>
            <ac:spMk id="4" creationId="{00000000-0000-0000-0000-000000000000}"/>
          </ac:spMkLst>
        </pc:spChg>
        <pc:spChg chg="add mod">
          <ac:chgData name="Daniel Khashabi" userId="62390808-c838-45e6-be59-d6fd0d208bc8" providerId="ADAL" clId="{19A97A65-FB7E-DC4C-8433-B675572D5E70}" dt="2023-02-22T16:25:46.690" v="9102"/>
          <ac:spMkLst>
            <pc:docMk/>
            <pc:sldMk cId="0" sldId="501"/>
            <ac:spMk id="5" creationId="{79387E85-E843-4893-7515-A1B675F4CA27}"/>
          </ac:spMkLst>
        </pc:spChg>
      </pc:sldChg>
      <pc:sldChg chg="modSp add del">
        <pc:chgData name="Daniel Khashabi" userId="62390808-c838-45e6-be59-d6fd0d208bc8" providerId="ADAL" clId="{19A97A65-FB7E-DC4C-8433-B675572D5E70}" dt="2023-02-13T19:01:45.067" v="1256" actId="2696"/>
        <pc:sldMkLst>
          <pc:docMk/>
          <pc:sldMk cId="205580880" sldId="501"/>
        </pc:sldMkLst>
        <pc:spChg chg="mod">
          <ac:chgData name="Daniel Khashabi" userId="62390808-c838-45e6-be59-d6fd0d208bc8" providerId="ADAL" clId="{19A97A65-FB7E-DC4C-8433-B675572D5E70}" dt="2023-02-13T18:52:24.379" v="970"/>
          <ac:spMkLst>
            <pc:docMk/>
            <pc:sldMk cId="205580880" sldId="501"/>
            <ac:spMk id="21" creationId="{00000000-0000-0000-0000-000000000000}"/>
          </ac:spMkLst>
        </pc:spChg>
        <pc:spChg chg="mod">
          <ac:chgData name="Daniel Khashabi" userId="62390808-c838-45e6-be59-d6fd0d208bc8" providerId="ADAL" clId="{19A97A65-FB7E-DC4C-8433-B675572D5E70}" dt="2023-02-13T18:52:24.379" v="970"/>
          <ac:spMkLst>
            <pc:docMk/>
            <pc:sldMk cId="205580880" sldId="501"/>
            <ac:spMk id="24" creationId="{4648C912-CD17-4C23-9055-45F8E61C540A}"/>
          </ac:spMkLst>
        </pc:spChg>
      </pc:sldChg>
      <pc:sldChg chg="del">
        <pc:chgData name="Daniel Khashabi" userId="62390808-c838-45e6-be59-d6fd0d208bc8" providerId="ADAL" clId="{19A97A65-FB7E-DC4C-8433-B675572D5E70}" dt="2023-02-12T19:53:56.733" v="516" actId="2696"/>
        <pc:sldMkLst>
          <pc:docMk/>
          <pc:sldMk cId="2163998519" sldId="501"/>
        </pc:sldMkLst>
      </pc:sldChg>
      <pc:sldChg chg="add del">
        <pc:chgData name="Daniel Khashabi" userId="62390808-c838-45e6-be59-d6fd0d208bc8" providerId="ADAL" clId="{19A97A65-FB7E-DC4C-8433-B675572D5E70}" dt="2023-02-12T19:54:02.770" v="518" actId="2696"/>
        <pc:sldMkLst>
          <pc:docMk/>
          <pc:sldMk cId="3931844741" sldId="501"/>
        </pc:sldMkLst>
      </pc:sldChg>
      <pc:sldChg chg="add del">
        <pc:chgData name="Daniel Khashabi" userId="62390808-c838-45e6-be59-d6fd0d208bc8" providerId="ADAL" clId="{19A97A65-FB7E-DC4C-8433-B675572D5E70}" dt="2023-02-12T20:31:28.852" v="547" actId="2696"/>
        <pc:sldMkLst>
          <pc:docMk/>
          <pc:sldMk cId="106897745" sldId="502"/>
        </pc:sldMkLst>
      </pc:sldChg>
      <pc:sldChg chg="del">
        <pc:chgData name="Daniel Khashabi" userId="62390808-c838-45e6-be59-d6fd0d208bc8" providerId="ADAL" clId="{19A97A65-FB7E-DC4C-8433-B675572D5E70}" dt="2023-02-12T19:55:37.686" v="536" actId="2696"/>
        <pc:sldMkLst>
          <pc:docMk/>
          <pc:sldMk cId="3760016070" sldId="502"/>
        </pc:sldMkLst>
      </pc:sldChg>
      <pc:sldChg chg="del">
        <pc:chgData name="Daniel Khashabi" userId="62390808-c838-45e6-be59-d6fd0d208bc8" providerId="ADAL" clId="{19A97A65-FB7E-DC4C-8433-B675572D5E70}" dt="2023-02-11T18:47:44.430" v="411" actId="2696"/>
        <pc:sldMkLst>
          <pc:docMk/>
          <pc:sldMk cId="1783165777" sldId="503"/>
        </pc:sldMkLst>
      </pc:sldChg>
      <pc:sldChg chg="modSp add del">
        <pc:chgData name="Daniel Khashabi" userId="62390808-c838-45e6-be59-d6fd0d208bc8" providerId="ADAL" clId="{19A97A65-FB7E-DC4C-8433-B675572D5E70}" dt="2023-02-13T19:17:52.059" v="1411" actId="2696"/>
        <pc:sldMkLst>
          <pc:docMk/>
          <pc:sldMk cId="673289395" sldId="504"/>
        </pc:sldMkLst>
        <pc:spChg chg="mod">
          <ac:chgData name="Daniel Khashabi" userId="62390808-c838-45e6-be59-d6fd0d208bc8" providerId="ADAL" clId="{19A97A65-FB7E-DC4C-8433-B675572D5E70}" dt="2023-02-13T18:52:24.379" v="970"/>
          <ac:spMkLst>
            <pc:docMk/>
            <pc:sldMk cId="673289395" sldId="504"/>
            <ac:spMk id="21" creationId="{00000000-0000-0000-0000-000000000000}"/>
          </ac:spMkLst>
        </pc:spChg>
        <pc:spChg chg="mod">
          <ac:chgData name="Daniel Khashabi" userId="62390808-c838-45e6-be59-d6fd0d208bc8" providerId="ADAL" clId="{19A97A65-FB7E-DC4C-8433-B675572D5E70}" dt="2023-02-13T18:52:24.379" v="970"/>
          <ac:spMkLst>
            <pc:docMk/>
            <pc:sldMk cId="673289395" sldId="504"/>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87064700" sldId="504"/>
        </pc:sldMkLst>
      </pc:sldChg>
      <pc:sldChg chg="modSp add del">
        <pc:chgData name="Daniel Khashabi" userId="62390808-c838-45e6-be59-d6fd0d208bc8" providerId="ADAL" clId="{19A97A65-FB7E-DC4C-8433-B675572D5E70}" dt="2023-02-13T19:19:00.065" v="1468" actId="2696"/>
        <pc:sldMkLst>
          <pc:docMk/>
          <pc:sldMk cId="616061449" sldId="505"/>
        </pc:sldMkLst>
        <pc:spChg chg="mod">
          <ac:chgData name="Daniel Khashabi" userId="62390808-c838-45e6-be59-d6fd0d208bc8" providerId="ADAL" clId="{19A97A65-FB7E-DC4C-8433-B675572D5E70}" dt="2023-02-13T18:52:24.379" v="970"/>
          <ac:spMkLst>
            <pc:docMk/>
            <pc:sldMk cId="616061449" sldId="505"/>
            <ac:spMk id="21" creationId="{00000000-0000-0000-0000-000000000000}"/>
          </ac:spMkLst>
        </pc:spChg>
        <pc:spChg chg="mod">
          <ac:chgData name="Daniel Khashabi" userId="62390808-c838-45e6-be59-d6fd0d208bc8" providerId="ADAL" clId="{19A97A65-FB7E-DC4C-8433-B675572D5E70}" dt="2023-02-13T18:52:24.379" v="970"/>
          <ac:spMkLst>
            <pc:docMk/>
            <pc:sldMk cId="616061449" sldId="505"/>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260195695" sldId="505"/>
        </pc:sldMkLst>
      </pc:sldChg>
      <pc:sldChg chg="del">
        <pc:chgData name="Daniel Khashabi" userId="62390808-c838-45e6-be59-d6fd0d208bc8" providerId="ADAL" clId="{19A97A65-FB7E-DC4C-8433-B675572D5E70}" dt="2023-02-12T19:55:37.686" v="536" actId="2696"/>
        <pc:sldMkLst>
          <pc:docMk/>
          <pc:sldMk cId="2629283079" sldId="506"/>
        </pc:sldMkLst>
      </pc:sldChg>
      <pc:sldChg chg="modSp add del">
        <pc:chgData name="Daniel Khashabi" userId="62390808-c838-45e6-be59-d6fd0d208bc8" providerId="ADAL" clId="{19A97A65-FB7E-DC4C-8433-B675572D5E70}" dt="2023-02-13T19:42:29.469" v="2063" actId="2696"/>
        <pc:sldMkLst>
          <pc:docMk/>
          <pc:sldMk cId="2870452783" sldId="506"/>
        </pc:sldMkLst>
        <pc:spChg chg="mod">
          <ac:chgData name="Daniel Khashabi" userId="62390808-c838-45e6-be59-d6fd0d208bc8" providerId="ADAL" clId="{19A97A65-FB7E-DC4C-8433-B675572D5E70}" dt="2023-02-13T18:52:24.379" v="970"/>
          <ac:spMkLst>
            <pc:docMk/>
            <pc:sldMk cId="2870452783" sldId="506"/>
            <ac:spMk id="21" creationId="{00000000-0000-0000-0000-000000000000}"/>
          </ac:spMkLst>
        </pc:spChg>
        <pc:spChg chg="mod">
          <ac:chgData name="Daniel Khashabi" userId="62390808-c838-45e6-be59-d6fd0d208bc8" providerId="ADAL" clId="{19A97A65-FB7E-DC4C-8433-B675572D5E70}" dt="2023-02-13T18:52:24.379" v="970"/>
          <ac:spMkLst>
            <pc:docMk/>
            <pc:sldMk cId="2870452783" sldId="506"/>
            <ac:spMk id="24" creationId="{4648C912-CD17-4C23-9055-45F8E61C540A}"/>
          </ac:spMkLst>
        </pc:spChg>
      </pc:sldChg>
      <pc:sldChg chg="del">
        <pc:chgData name="Daniel Khashabi" userId="62390808-c838-45e6-be59-d6fd0d208bc8" providerId="ADAL" clId="{19A97A65-FB7E-DC4C-8433-B675572D5E70}" dt="2023-02-12T19:55:28.687" v="534" actId="2696"/>
        <pc:sldMkLst>
          <pc:docMk/>
          <pc:sldMk cId="1411925560" sldId="507"/>
        </pc:sldMkLst>
      </pc:sldChg>
      <pc:sldChg chg="del">
        <pc:chgData name="Daniel Khashabi" userId="62390808-c838-45e6-be59-d6fd0d208bc8" providerId="ADAL" clId="{19A97A65-FB7E-DC4C-8433-B675572D5E70}" dt="2023-02-12T19:55:31.046" v="535" actId="2696"/>
        <pc:sldMkLst>
          <pc:docMk/>
          <pc:sldMk cId="426902672" sldId="508"/>
        </pc:sldMkLst>
      </pc:sldChg>
      <pc:sldChg chg="delSp add del mod">
        <pc:chgData name="Daniel Khashabi" userId="62390808-c838-45e6-be59-d6fd0d208bc8" providerId="ADAL" clId="{19A97A65-FB7E-DC4C-8433-B675572D5E70}" dt="2023-02-11T18:43:42.593" v="354" actId="2696"/>
        <pc:sldMkLst>
          <pc:docMk/>
          <pc:sldMk cId="1181006144" sldId="509"/>
        </pc:sldMkLst>
        <pc:picChg chg="del">
          <ac:chgData name="Daniel Khashabi" userId="62390808-c838-45e6-be59-d6fd0d208bc8" providerId="ADAL" clId="{19A97A65-FB7E-DC4C-8433-B675572D5E70}" dt="2023-02-11T18:43:38.852" v="353" actId="21"/>
          <ac:picMkLst>
            <pc:docMk/>
            <pc:sldMk cId="1181006144" sldId="509"/>
            <ac:picMk id="5" creationId="{00000000-0000-0000-0000-000000000000}"/>
          </ac:picMkLst>
        </pc:picChg>
      </pc:sldChg>
      <pc:sldChg chg="del">
        <pc:chgData name="Daniel Khashabi" userId="62390808-c838-45e6-be59-d6fd0d208bc8" providerId="ADAL" clId="{19A97A65-FB7E-DC4C-8433-B675572D5E70}" dt="2023-02-11T18:43:17.514" v="346" actId="2696"/>
        <pc:sldMkLst>
          <pc:docMk/>
          <pc:sldMk cId="1705921395" sldId="509"/>
        </pc:sldMkLst>
      </pc:sldChg>
      <pc:sldChg chg="del">
        <pc:chgData name="Daniel Khashabi" userId="62390808-c838-45e6-be59-d6fd0d208bc8" providerId="ADAL" clId="{19A97A65-FB7E-DC4C-8433-B675572D5E70}" dt="2023-02-11T18:56:07.568" v="441" actId="2696"/>
        <pc:sldMkLst>
          <pc:docMk/>
          <pc:sldMk cId="1744192743" sldId="510"/>
        </pc:sldMkLst>
      </pc:sldChg>
      <pc:sldChg chg="delSp modSp add del mod">
        <pc:chgData name="Daniel Khashabi" userId="62390808-c838-45e6-be59-d6fd0d208bc8" providerId="ADAL" clId="{19A97A65-FB7E-DC4C-8433-B675572D5E70}" dt="2023-02-11T18:57:44.737" v="457" actId="2696"/>
        <pc:sldMkLst>
          <pc:docMk/>
          <pc:sldMk cId="3196282380" sldId="510"/>
        </pc:sldMkLst>
        <pc:spChg chg="del mod">
          <ac:chgData name="Daniel Khashabi" userId="62390808-c838-45e6-be59-d6fd0d208bc8" providerId="ADAL" clId="{19A97A65-FB7E-DC4C-8433-B675572D5E70}" dt="2023-02-11T18:57:00.776" v="446" actId="478"/>
          <ac:spMkLst>
            <pc:docMk/>
            <pc:sldMk cId="3196282380" sldId="510"/>
            <ac:spMk id="2" creationId="{00000000-0000-0000-0000-000000000000}"/>
          </ac:spMkLst>
        </pc:spChg>
      </pc:sldChg>
      <pc:sldChg chg="modSp add">
        <pc:chgData name="Daniel Khashabi" userId="62390808-c838-45e6-be59-d6fd0d208bc8" providerId="ADAL" clId="{19A97A65-FB7E-DC4C-8433-B675572D5E70}" dt="2023-02-22T18:45:37.835" v="10482"/>
        <pc:sldMkLst>
          <pc:docMk/>
          <pc:sldMk cId="0" sldId="511"/>
        </pc:sldMkLst>
        <pc:spChg chg="mod">
          <ac:chgData name="Daniel Khashabi" userId="62390808-c838-45e6-be59-d6fd0d208bc8" providerId="ADAL" clId="{19A97A65-FB7E-DC4C-8433-B675572D5E70}" dt="2023-02-22T18:45:37.835" v="10482"/>
          <ac:spMkLst>
            <pc:docMk/>
            <pc:sldMk cId="0" sldId="511"/>
            <ac:spMk id="2" creationId="{00000000-0000-0000-0000-000000000000}"/>
          </ac:spMkLst>
        </pc:spChg>
        <pc:spChg chg="mod">
          <ac:chgData name="Daniel Khashabi" userId="62390808-c838-45e6-be59-d6fd0d208bc8" providerId="ADAL" clId="{19A97A65-FB7E-DC4C-8433-B675572D5E70}" dt="2023-02-22T18:45:37.835" v="10482"/>
          <ac:spMkLst>
            <pc:docMk/>
            <pc:sldMk cId="0" sldId="511"/>
            <ac:spMk id="4" creationId="{00000000-0000-0000-0000-000000000000}"/>
          </ac:spMkLst>
        </pc:spChg>
      </pc:sldChg>
      <pc:sldChg chg="modSp add del ord">
        <pc:chgData name="Daniel Khashabi" userId="62390808-c838-45e6-be59-d6fd0d208bc8" providerId="ADAL" clId="{19A97A65-FB7E-DC4C-8433-B675572D5E70}" dt="2023-02-13T19:24:55.666" v="1718" actId="2696"/>
        <pc:sldMkLst>
          <pc:docMk/>
          <pc:sldMk cId="14075183" sldId="511"/>
        </pc:sldMkLst>
        <pc:spChg chg="mod">
          <ac:chgData name="Daniel Khashabi" userId="62390808-c838-45e6-be59-d6fd0d208bc8" providerId="ADAL" clId="{19A97A65-FB7E-DC4C-8433-B675572D5E70}" dt="2023-02-13T18:52:24.379" v="970"/>
          <ac:spMkLst>
            <pc:docMk/>
            <pc:sldMk cId="14075183" sldId="511"/>
            <ac:spMk id="21" creationId="{00000000-0000-0000-0000-000000000000}"/>
          </ac:spMkLst>
        </pc:spChg>
        <pc:spChg chg="mod">
          <ac:chgData name="Daniel Khashabi" userId="62390808-c838-45e6-be59-d6fd0d208bc8" providerId="ADAL" clId="{19A97A65-FB7E-DC4C-8433-B675572D5E70}" dt="2023-02-13T18:52:24.379" v="970"/>
          <ac:spMkLst>
            <pc:docMk/>
            <pc:sldMk cId="14075183" sldId="511"/>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4073206488" sldId="511"/>
        </pc:sldMkLst>
      </pc:sldChg>
      <pc:sldChg chg="modSp add del">
        <pc:chgData name="Daniel Khashabi" userId="62390808-c838-45e6-be59-d6fd0d208bc8" providerId="ADAL" clId="{19A97A65-FB7E-DC4C-8433-B675572D5E70}" dt="2023-02-13T19:42:24.955" v="2062" actId="2696"/>
        <pc:sldMkLst>
          <pc:docMk/>
          <pc:sldMk cId="807617671" sldId="512"/>
        </pc:sldMkLst>
        <pc:spChg chg="mod">
          <ac:chgData name="Daniel Khashabi" userId="62390808-c838-45e6-be59-d6fd0d208bc8" providerId="ADAL" clId="{19A97A65-FB7E-DC4C-8433-B675572D5E70}" dt="2023-02-13T18:52:24.379" v="970"/>
          <ac:spMkLst>
            <pc:docMk/>
            <pc:sldMk cId="807617671" sldId="512"/>
            <ac:spMk id="21" creationId="{00000000-0000-0000-0000-000000000000}"/>
          </ac:spMkLst>
        </pc:spChg>
        <pc:spChg chg="mod">
          <ac:chgData name="Daniel Khashabi" userId="62390808-c838-45e6-be59-d6fd0d208bc8" providerId="ADAL" clId="{19A97A65-FB7E-DC4C-8433-B675572D5E70}" dt="2023-02-13T18:52:24.379" v="970"/>
          <ac:spMkLst>
            <pc:docMk/>
            <pc:sldMk cId="807617671" sldId="512"/>
            <ac:spMk id="24" creationId="{4648C912-CD17-4C23-9055-45F8E61C540A}"/>
          </ac:spMkLst>
        </pc:spChg>
      </pc:sldChg>
      <pc:sldChg chg="del">
        <pc:chgData name="Daniel Khashabi" userId="62390808-c838-45e6-be59-d6fd0d208bc8" providerId="ADAL" clId="{19A97A65-FB7E-DC4C-8433-B675572D5E70}" dt="2023-02-12T19:55:37.686" v="536" actId="2696"/>
        <pc:sldMkLst>
          <pc:docMk/>
          <pc:sldMk cId="3097302770" sldId="512"/>
        </pc:sldMkLst>
      </pc:sldChg>
      <pc:sldChg chg="addSp modSp add">
        <pc:chgData name="Daniel Khashabi" userId="62390808-c838-45e6-be59-d6fd0d208bc8" providerId="ADAL" clId="{19A97A65-FB7E-DC4C-8433-B675572D5E70}" dt="2023-02-22T18:45:37.835" v="10482"/>
        <pc:sldMkLst>
          <pc:docMk/>
          <pc:sldMk cId="0" sldId="513"/>
        </pc:sldMkLst>
        <pc:spChg chg="mod">
          <ac:chgData name="Daniel Khashabi" userId="62390808-c838-45e6-be59-d6fd0d208bc8" providerId="ADAL" clId="{19A97A65-FB7E-DC4C-8433-B675572D5E70}" dt="2023-02-22T18:45:37.835" v="10482"/>
          <ac:spMkLst>
            <pc:docMk/>
            <pc:sldMk cId="0" sldId="513"/>
            <ac:spMk id="3" creationId="{00000000-0000-0000-0000-000000000000}"/>
          </ac:spMkLst>
        </pc:spChg>
        <pc:spChg chg="mod">
          <ac:chgData name="Daniel Khashabi" userId="62390808-c838-45e6-be59-d6fd0d208bc8" providerId="ADAL" clId="{19A97A65-FB7E-DC4C-8433-B675572D5E70}" dt="2023-02-22T18:45:37.835" v="10482"/>
          <ac:spMkLst>
            <pc:docMk/>
            <pc:sldMk cId="0" sldId="513"/>
            <ac:spMk id="4" creationId="{00000000-0000-0000-0000-000000000000}"/>
          </ac:spMkLst>
        </pc:spChg>
        <pc:spChg chg="mod">
          <ac:chgData name="Daniel Khashabi" userId="62390808-c838-45e6-be59-d6fd0d208bc8" providerId="ADAL" clId="{19A97A65-FB7E-DC4C-8433-B675572D5E70}" dt="2023-02-22T18:45:37.835" v="10482"/>
          <ac:spMkLst>
            <pc:docMk/>
            <pc:sldMk cId="0" sldId="513"/>
            <ac:spMk id="5" creationId="{00000000-0000-0000-0000-000000000000}"/>
          </ac:spMkLst>
        </pc:spChg>
        <pc:spChg chg="add mod">
          <ac:chgData name="Daniel Khashabi" userId="62390808-c838-45e6-be59-d6fd0d208bc8" providerId="ADAL" clId="{19A97A65-FB7E-DC4C-8433-B675572D5E70}" dt="2023-02-22T16:24:27.021" v="9055"/>
          <ac:spMkLst>
            <pc:docMk/>
            <pc:sldMk cId="0" sldId="513"/>
            <ac:spMk id="6" creationId="{A41FC319-D86F-6582-C437-5403FA3D035F}"/>
          </ac:spMkLst>
        </pc:spChg>
      </pc:sldChg>
      <pc:sldChg chg="addSp modSp add">
        <pc:chgData name="Daniel Khashabi" userId="62390808-c838-45e6-be59-d6fd0d208bc8" providerId="ADAL" clId="{19A97A65-FB7E-DC4C-8433-B675572D5E70}" dt="2023-02-22T18:45:37.835" v="10482"/>
        <pc:sldMkLst>
          <pc:docMk/>
          <pc:sldMk cId="0" sldId="514"/>
        </pc:sldMkLst>
        <pc:spChg chg="mod">
          <ac:chgData name="Daniel Khashabi" userId="62390808-c838-45e6-be59-d6fd0d208bc8" providerId="ADAL" clId="{19A97A65-FB7E-DC4C-8433-B675572D5E70}" dt="2023-02-22T18:45:37.835" v="10482"/>
          <ac:spMkLst>
            <pc:docMk/>
            <pc:sldMk cId="0" sldId="514"/>
            <ac:spMk id="3" creationId="{00000000-0000-0000-0000-000000000000}"/>
          </ac:spMkLst>
        </pc:spChg>
        <pc:spChg chg="mod">
          <ac:chgData name="Daniel Khashabi" userId="62390808-c838-45e6-be59-d6fd0d208bc8" providerId="ADAL" clId="{19A97A65-FB7E-DC4C-8433-B675572D5E70}" dt="2023-02-22T17:58:30.299" v="9801"/>
          <ac:spMkLst>
            <pc:docMk/>
            <pc:sldMk cId="0" sldId="514"/>
            <ac:spMk id="4" creationId="{00000000-0000-0000-0000-000000000000}"/>
          </ac:spMkLst>
        </pc:spChg>
        <pc:spChg chg="mod">
          <ac:chgData name="Daniel Khashabi" userId="62390808-c838-45e6-be59-d6fd0d208bc8" providerId="ADAL" clId="{19A97A65-FB7E-DC4C-8433-B675572D5E70}" dt="2023-02-22T18:45:37.835" v="10482"/>
          <ac:spMkLst>
            <pc:docMk/>
            <pc:sldMk cId="0" sldId="514"/>
            <ac:spMk id="5" creationId="{00000000-0000-0000-0000-000000000000}"/>
          </ac:spMkLst>
        </pc:spChg>
        <pc:spChg chg="mod">
          <ac:chgData name="Daniel Khashabi" userId="62390808-c838-45e6-be59-d6fd0d208bc8" providerId="ADAL" clId="{19A97A65-FB7E-DC4C-8433-B675572D5E70}" dt="2023-02-22T18:45:37.835" v="10482"/>
          <ac:spMkLst>
            <pc:docMk/>
            <pc:sldMk cId="0" sldId="514"/>
            <ac:spMk id="6" creationId="{00000000-0000-0000-0000-000000000000}"/>
          </ac:spMkLst>
        </pc:spChg>
        <pc:spChg chg="add mod">
          <ac:chgData name="Daniel Khashabi" userId="62390808-c838-45e6-be59-d6fd0d208bc8" providerId="ADAL" clId="{19A97A65-FB7E-DC4C-8433-B675572D5E70}" dt="2023-02-22T16:24:28.581" v="9056"/>
          <ac:spMkLst>
            <pc:docMk/>
            <pc:sldMk cId="0" sldId="514"/>
            <ac:spMk id="7" creationId="{F32EC455-0F64-57EF-900C-43F8CE33D950}"/>
          </ac:spMkLst>
        </pc:spChg>
      </pc:sldChg>
      <pc:sldChg chg="del">
        <pc:chgData name="Daniel Khashabi" userId="62390808-c838-45e6-be59-d6fd0d208bc8" providerId="ADAL" clId="{19A97A65-FB7E-DC4C-8433-B675572D5E70}" dt="2023-02-12T19:55:37.686" v="536" actId="2696"/>
        <pc:sldMkLst>
          <pc:docMk/>
          <pc:sldMk cId="74723470" sldId="514"/>
        </pc:sldMkLst>
      </pc:sldChg>
      <pc:sldChg chg="modSp add del">
        <pc:chgData name="Daniel Khashabi" userId="62390808-c838-45e6-be59-d6fd0d208bc8" providerId="ADAL" clId="{19A97A65-FB7E-DC4C-8433-B675572D5E70}" dt="2023-02-13T19:46:31.359" v="2208" actId="2696"/>
        <pc:sldMkLst>
          <pc:docMk/>
          <pc:sldMk cId="827584745" sldId="514"/>
        </pc:sldMkLst>
        <pc:spChg chg="mod">
          <ac:chgData name="Daniel Khashabi" userId="62390808-c838-45e6-be59-d6fd0d208bc8" providerId="ADAL" clId="{19A97A65-FB7E-DC4C-8433-B675572D5E70}" dt="2023-02-13T18:52:24.379" v="970"/>
          <ac:spMkLst>
            <pc:docMk/>
            <pc:sldMk cId="827584745" sldId="514"/>
            <ac:spMk id="21" creationId="{00000000-0000-0000-0000-000000000000}"/>
          </ac:spMkLst>
        </pc:spChg>
        <pc:spChg chg="mod">
          <ac:chgData name="Daniel Khashabi" userId="62390808-c838-45e6-be59-d6fd0d208bc8" providerId="ADAL" clId="{19A97A65-FB7E-DC4C-8433-B675572D5E70}" dt="2023-02-13T18:52:24.379" v="970"/>
          <ac:spMkLst>
            <pc:docMk/>
            <pc:sldMk cId="827584745" sldId="514"/>
            <ac:spMk id="24" creationId="{4648C912-CD17-4C23-9055-45F8E61C540A}"/>
          </ac:spMkLst>
        </pc:spChg>
      </pc:sldChg>
      <pc:sldChg chg="addSp modSp add">
        <pc:chgData name="Daniel Khashabi" userId="62390808-c838-45e6-be59-d6fd0d208bc8" providerId="ADAL" clId="{19A97A65-FB7E-DC4C-8433-B675572D5E70}" dt="2023-02-22T18:45:37.835" v="10482"/>
        <pc:sldMkLst>
          <pc:docMk/>
          <pc:sldMk cId="0" sldId="515"/>
        </pc:sldMkLst>
        <pc:spChg chg="mod">
          <ac:chgData name="Daniel Khashabi" userId="62390808-c838-45e6-be59-d6fd0d208bc8" providerId="ADAL" clId="{19A97A65-FB7E-DC4C-8433-B675572D5E70}" dt="2023-02-22T18:45:37.835" v="10482"/>
          <ac:spMkLst>
            <pc:docMk/>
            <pc:sldMk cId="0" sldId="515"/>
            <ac:spMk id="3" creationId="{00000000-0000-0000-0000-000000000000}"/>
          </ac:spMkLst>
        </pc:spChg>
        <pc:spChg chg="mod">
          <ac:chgData name="Daniel Khashabi" userId="62390808-c838-45e6-be59-d6fd0d208bc8" providerId="ADAL" clId="{19A97A65-FB7E-DC4C-8433-B675572D5E70}" dt="2023-02-22T17:58:30.299" v="9801"/>
          <ac:spMkLst>
            <pc:docMk/>
            <pc:sldMk cId="0" sldId="515"/>
            <ac:spMk id="4" creationId="{00000000-0000-0000-0000-000000000000}"/>
          </ac:spMkLst>
        </pc:spChg>
        <pc:spChg chg="mod">
          <ac:chgData name="Daniel Khashabi" userId="62390808-c838-45e6-be59-d6fd0d208bc8" providerId="ADAL" clId="{19A97A65-FB7E-DC4C-8433-B675572D5E70}" dt="2023-02-22T18:45:37.835" v="10482"/>
          <ac:spMkLst>
            <pc:docMk/>
            <pc:sldMk cId="0" sldId="515"/>
            <ac:spMk id="5" creationId="{00000000-0000-0000-0000-000000000000}"/>
          </ac:spMkLst>
        </pc:spChg>
        <pc:spChg chg="mod">
          <ac:chgData name="Daniel Khashabi" userId="62390808-c838-45e6-be59-d6fd0d208bc8" providerId="ADAL" clId="{19A97A65-FB7E-DC4C-8433-B675572D5E70}" dt="2023-02-22T17:58:30.299" v="9801"/>
          <ac:spMkLst>
            <pc:docMk/>
            <pc:sldMk cId="0" sldId="515"/>
            <ac:spMk id="6" creationId="{00000000-0000-0000-0000-000000000000}"/>
          </ac:spMkLst>
        </pc:spChg>
        <pc:spChg chg="mod">
          <ac:chgData name="Daniel Khashabi" userId="62390808-c838-45e6-be59-d6fd0d208bc8" providerId="ADAL" clId="{19A97A65-FB7E-DC4C-8433-B675572D5E70}" dt="2023-02-22T18:45:37.835" v="10482"/>
          <ac:spMkLst>
            <pc:docMk/>
            <pc:sldMk cId="0" sldId="515"/>
            <ac:spMk id="7" creationId="{00000000-0000-0000-0000-000000000000}"/>
          </ac:spMkLst>
        </pc:spChg>
        <pc:spChg chg="add mod">
          <ac:chgData name="Daniel Khashabi" userId="62390808-c838-45e6-be59-d6fd0d208bc8" providerId="ADAL" clId="{19A97A65-FB7E-DC4C-8433-B675572D5E70}" dt="2023-02-22T16:24:29.845" v="9057"/>
          <ac:spMkLst>
            <pc:docMk/>
            <pc:sldMk cId="0" sldId="515"/>
            <ac:spMk id="8" creationId="{BF93291B-53F3-C9E8-366C-90E5F02ED4A7}"/>
          </ac:spMkLst>
        </pc:spChg>
      </pc:sldChg>
      <pc:sldChg chg="del">
        <pc:chgData name="Daniel Khashabi" userId="62390808-c838-45e6-be59-d6fd0d208bc8" providerId="ADAL" clId="{19A97A65-FB7E-DC4C-8433-B675572D5E70}" dt="2023-02-11T18:47:34.126" v="410" actId="2696"/>
        <pc:sldMkLst>
          <pc:docMk/>
          <pc:sldMk cId="1614663588" sldId="515"/>
        </pc:sldMkLst>
      </pc:sldChg>
      <pc:sldChg chg="addSp modSp add">
        <pc:chgData name="Daniel Khashabi" userId="62390808-c838-45e6-be59-d6fd0d208bc8" providerId="ADAL" clId="{19A97A65-FB7E-DC4C-8433-B675572D5E70}" dt="2023-02-22T18:45:37.835" v="10482"/>
        <pc:sldMkLst>
          <pc:docMk/>
          <pc:sldMk cId="0" sldId="516"/>
        </pc:sldMkLst>
        <pc:spChg chg="mod">
          <ac:chgData name="Daniel Khashabi" userId="62390808-c838-45e6-be59-d6fd0d208bc8" providerId="ADAL" clId="{19A97A65-FB7E-DC4C-8433-B675572D5E70}" dt="2023-02-22T18:45:37.835" v="10482"/>
          <ac:spMkLst>
            <pc:docMk/>
            <pc:sldMk cId="0" sldId="516"/>
            <ac:spMk id="2" creationId="{00000000-0000-0000-0000-000000000000}"/>
          </ac:spMkLst>
        </pc:spChg>
        <pc:spChg chg="mod">
          <ac:chgData name="Daniel Khashabi" userId="62390808-c838-45e6-be59-d6fd0d208bc8" providerId="ADAL" clId="{19A97A65-FB7E-DC4C-8433-B675572D5E70}" dt="2023-02-22T17:58:30.299" v="9801"/>
          <ac:spMkLst>
            <pc:docMk/>
            <pc:sldMk cId="0" sldId="516"/>
            <ac:spMk id="4" creationId="{00000000-0000-0000-0000-000000000000}"/>
          </ac:spMkLst>
        </pc:spChg>
        <pc:spChg chg="mod">
          <ac:chgData name="Daniel Khashabi" userId="62390808-c838-45e6-be59-d6fd0d208bc8" providerId="ADAL" clId="{19A97A65-FB7E-DC4C-8433-B675572D5E70}" dt="2023-02-22T17:58:30.299" v="9801"/>
          <ac:spMkLst>
            <pc:docMk/>
            <pc:sldMk cId="0" sldId="516"/>
            <ac:spMk id="5" creationId="{00000000-0000-0000-0000-000000000000}"/>
          </ac:spMkLst>
        </pc:spChg>
        <pc:spChg chg="mod">
          <ac:chgData name="Daniel Khashabi" userId="62390808-c838-45e6-be59-d6fd0d208bc8" providerId="ADAL" clId="{19A97A65-FB7E-DC4C-8433-B675572D5E70}" dt="2023-02-22T17:58:30.299" v="9801"/>
          <ac:spMkLst>
            <pc:docMk/>
            <pc:sldMk cId="0" sldId="516"/>
            <ac:spMk id="6" creationId="{00000000-0000-0000-0000-000000000000}"/>
          </ac:spMkLst>
        </pc:spChg>
        <pc:spChg chg="mod">
          <ac:chgData name="Daniel Khashabi" userId="62390808-c838-45e6-be59-d6fd0d208bc8" providerId="ADAL" clId="{19A97A65-FB7E-DC4C-8433-B675572D5E70}" dt="2023-02-22T17:58:30.299" v="9801"/>
          <ac:spMkLst>
            <pc:docMk/>
            <pc:sldMk cId="0" sldId="516"/>
            <ac:spMk id="7" creationId="{00000000-0000-0000-0000-000000000000}"/>
          </ac:spMkLst>
        </pc:spChg>
        <pc:spChg chg="mod">
          <ac:chgData name="Daniel Khashabi" userId="62390808-c838-45e6-be59-d6fd0d208bc8" providerId="ADAL" clId="{19A97A65-FB7E-DC4C-8433-B675572D5E70}" dt="2023-02-22T17:58:30.299" v="9801"/>
          <ac:spMkLst>
            <pc:docMk/>
            <pc:sldMk cId="0" sldId="516"/>
            <ac:spMk id="9" creationId="{00000000-0000-0000-0000-000000000000}"/>
          </ac:spMkLst>
        </pc:spChg>
        <pc:spChg chg="mod">
          <ac:chgData name="Daniel Khashabi" userId="62390808-c838-45e6-be59-d6fd0d208bc8" providerId="ADAL" clId="{19A97A65-FB7E-DC4C-8433-B675572D5E70}" dt="2023-02-22T17:58:30.299" v="9801"/>
          <ac:spMkLst>
            <pc:docMk/>
            <pc:sldMk cId="0" sldId="516"/>
            <ac:spMk id="10" creationId="{00000000-0000-0000-0000-000000000000}"/>
          </ac:spMkLst>
        </pc:spChg>
        <pc:spChg chg="mod">
          <ac:chgData name="Daniel Khashabi" userId="62390808-c838-45e6-be59-d6fd0d208bc8" providerId="ADAL" clId="{19A97A65-FB7E-DC4C-8433-B675572D5E70}" dt="2023-02-22T17:58:30.299" v="9801"/>
          <ac:spMkLst>
            <pc:docMk/>
            <pc:sldMk cId="0" sldId="516"/>
            <ac:spMk id="11" creationId="{00000000-0000-0000-0000-000000000000}"/>
          </ac:spMkLst>
        </pc:spChg>
        <pc:spChg chg="mod">
          <ac:chgData name="Daniel Khashabi" userId="62390808-c838-45e6-be59-d6fd0d208bc8" providerId="ADAL" clId="{19A97A65-FB7E-DC4C-8433-B675572D5E70}" dt="2023-02-22T18:45:37.835" v="10482"/>
          <ac:spMkLst>
            <pc:docMk/>
            <pc:sldMk cId="0" sldId="516"/>
            <ac:spMk id="12" creationId="{00000000-0000-0000-0000-000000000000}"/>
          </ac:spMkLst>
        </pc:spChg>
        <pc:spChg chg="mod">
          <ac:chgData name="Daniel Khashabi" userId="62390808-c838-45e6-be59-d6fd0d208bc8" providerId="ADAL" clId="{19A97A65-FB7E-DC4C-8433-B675572D5E70}" dt="2023-02-22T18:45:37.835" v="10482"/>
          <ac:spMkLst>
            <pc:docMk/>
            <pc:sldMk cId="0" sldId="516"/>
            <ac:spMk id="13" creationId="{00000000-0000-0000-0000-000000000000}"/>
          </ac:spMkLst>
        </pc:spChg>
        <pc:spChg chg="mod">
          <ac:chgData name="Daniel Khashabi" userId="62390808-c838-45e6-be59-d6fd0d208bc8" providerId="ADAL" clId="{19A97A65-FB7E-DC4C-8433-B675572D5E70}" dt="2023-02-22T18:45:37.835" v="10482"/>
          <ac:spMkLst>
            <pc:docMk/>
            <pc:sldMk cId="0" sldId="516"/>
            <ac:spMk id="14" creationId="{00000000-0000-0000-0000-000000000000}"/>
          </ac:spMkLst>
        </pc:spChg>
        <pc:spChg chg="add mod">
          <ac:chgData name="Daniel Khashabi" userId="62390808-c838-45e6-be59-d6fd0d208bc8" providerId="ADAL" clId="{19A97A65-FB7E-DC4C-8433-B675572D5E70}" dt="2023-02-22T16:24:31.577" v="9058"/>
          <ac:spMkLst>
            <pc:docMk/>
            <pc:sldMk cId="0" sldId="516"/>
            <ac:spMk id="15" creationId="{DB8A0232-1B0D-DF77-4570-1517D4FF00BF}"/>
          </ac:spMkLst>
        </pc:spChg>
      </pc:sldChg>
      <pc:sldChg chg="modSp del ord">
        <pc:chgData name="Daniel Khashabi" userId="62390808-c838-45e6-be59-d6fd0d208bc8" providerId="ADAL" clId="{19A97A65-FB7E-DC4C-8433-B675572D5E70}" dt="2023-02-13T20:33:45.306" v="2935" actId="2696"/>
        <pc:sldMkLst>
          <pc:docMk/>
          <pc:sldMk cId="4222778642" sldId="516"/>
        </pc:sldMkLst>
        <pc:spChg chg="mod">
          <ac:chgData name="Daniel Khashabi" userId="62390808-c838-45e6-be59-d6fd0d208bc8" providerId="ADAL" clId="{19A97A65-FB7E-DC4C-8433-B675572D5E70}" dt="2023-02-13T18:52:24.379" v="970"/>
          <ac:spMkLst>
            <pc:docMk/>
            <pc:sldMk cId="4222778642" sldId="516"/>
            <ac:spMk id="21" creationId="{00000000-0000-0000-0000-000000000000}"/>
          </ac:spMkLst>
        </pc:spChg>
        <pc:spChg chg="mod">
          <ac:chgData name="Daniel Khashabi" userId="62390808-c838-45e6-be59-d6fd0d208bc8" providerId="ADAL" clId="{19A97A65-FB7E-DC4C-8433-B675572D5E70}" dt="2023-02-13T18:52:24.379" v="970"/>
          <ac:spMkLst>
            <pc:docMk/>
            <pc:sldMk cId="4222778642" sldId="516"/>
            <ac:spMk id="24" creationId="{4648C912-CD17-4C23-9055-45F8E61C540A}"/>
          </ac:spMkLst>
        </pc:spChg>
      </pc:sldChg>
      <pc:sldChg chg="del">
        <pc:chgData name="Daniel Khashabi" userId="62390808-c838-45e6-be59-d6fd0d208bc8" providerId="ADAL" clId="{19A97A65-FB7E-DC4C-8433-B675572D5E70}" dt="2023-02-11T18:45:12.714" v="390" actId="2696"/>
        <pc:sldMkLst>
          <pc:docMk/>
          <pc:sldMk cId="2311711431" sldId="517"/>
        </pc:sldMkLst>
      </pc:sldChg>
      <pc:sldChg chg="delSp add del mod">
        <pc:chgData name="Daniel Khashabi" userId="62390808-c838-45e6-be59-d6fd0d208bc8" providerId="ADAL" clId="{19A97A65-FB7E-DC4C-8433-B675572D5E70}" dt="2023-02-11T18:43:15.761" v="345" actId="2696"/>
        <pc:sldMkLst>
          <pc:docMk/>
          <pc:sldMk cId="564985647" sldId="518"/>
        </pc:sldMkLst>
        <pc:picChg chg="del">
          <ac:chgData name="Daniel Khashabi" userId="62390808-c838-45e6-be59-d6fd0d208bc8" providerId="ADAL" clId="{19A97A65-FB7E-DC4C-8433-B675572D5E70}" dt="2023-02-11T18:40:59.660" v="343" actId="21"/>
          <ac:picMkLst>
            <pc:docMk/>
            <pc:sldMk cId="564985647" sldId="518"/>
            <ac:picMk id="2" creationId="{00000000-0000-0000-0000-000000000000}"/>
          </ac:picMkLst>
        </pc:picChg>
      </pc:sldChg>
      <pc:sldChg chg="del">
        <pc:chgData name="Daniel Khashabi" userId="62390808-c838-45e6-be59-d6fd0d208bc8" providerId="ADAL" clId="{19A97A65-FB7E-DC4C-8433-B675572D5E70}" dt="2023-02-11T18:45:12.714" v="390" actId="2696"/>
        <pc:sldMkLst>
          <pc:docMk/>
          <pc:sldMk cId="2480435344" sldId="519"/>
        </pc:sldMkLst>
      </pc:sldChg>
      <pc:sldChg chg="modSp del">
        <pc:chgData name="Daniel Khashabi" userId="62390808-c838-45e6-be59-d6fd0d208bc8" providerId="ADAL" clId="{19A97A65-FB7E-DC4C-8433-B675572D5E70}" dt="2023-02-13T20:33:58.030" v="2937" actId="2696"/>
        <pc:sldMkLst>
          <pc:docMk/>
          <pc:sldMk cId="2450095062" sldId="520"/>
        </pc:sldMkLst>
        <pc:spChg chg="mod">
          <ac:chgData name="Daniel Khashabi" userId="62390808-c838-45e6-be59-d6fd0d208bc8" providerId="ADAL" clId="{19A97A65-FB7E-DC4C-8433-B675572D5E70}" dt="2023-02-13T18:52:24.379" v="970"/>
          <ac:spMkLst>
            <pc:docMk/>
            <pc:sldMk cId="2450095062" sldId="520"/>
            <ac:spMk id="21" creationId="{00000000-0000-0000-0000-000000000000}"/>
          </ac:spMkLst>
        </pc:spChg>
        <pc:spChg chg="mod">
          <ac:chgData name="Daniel Khashabi" userId="62390808-c838-45e6-be59-d6fd0d208bc8" providerId="ADAL" clId="{19A97A65-FB7E-DC4C-8433-B675572D5E70}" dt="2023-02-13T18:52:24.379" v="970"/>
          <ac:spMkLst>
            <pc:docMk/>
            <pc:sldMk cId="2450095062" sldId="520"/>
            <ac:spMk id="24" creationId="{4648C912-CD17-4C23-9055-45F8E61C540A}"/>
          </ac:spMkLst>
        </pc:spChg>
      </pc:sldChg>
      <pc:sldChg chg="del">
        <pc:chgData name="Daniel Khashabi" userId="62390808-c838-45e6-be59-d6fd0d208bc8" providerId="ADAL" clId="{19A97A65-FB7E-DC4C-8433-B675572D5E70}" dt="2023-02-12T19:55:14.986" v="530" actId="2696"/>
        <pc:sldMkLst>
          <pc:docMk/>
          <pc:sldMk cId="1657237973" sldId="578"/>
        </pc:sldMkLst>
      </pc:sldChg>
      <pc:sldChg chg="del">
        <pc:chgData name="Daniel Khashabi" userId="62390808-c838-45e6-be59-d6fd0d208bc8" providerId="ADAL" clId="{19A97A65-FB7E-DC4C-8433-B675572D5E70}" dt="2023-02-12T19:55:16.894" v="531" actId="2696"/>
        <pc:sldMkLst>
          <pc:docMk/>
          <pc:sldMk cId="591689327" sldId="579"/>
        </pc:sldMkLst>
      </pc:sldChg>
      <pc:sldChg chg="del">
        <pc:chgData name="Daniel Khashabi" userId="62390808-c838-45e6-be59-d6fd0d208bc8" providerId="ADAL" clId="{19A97A65-FB7E-DC4C-8433-B675572D5E70}" dt="2023-02-12T19:55:25.005" v="532" actId="2696"/>
        <pc:sldMkLst>
          <pc:docMk/>
          <pc:sldMk cId="4077723832" sldId="580"/>
        </pc:sldMkLst>
      </pc:sldChg>
      <pc:sldChg chg="del">
        <pc:chgData name="Daniel Khashabi" userId="62390808-c838-45e6-be59-d6fd0d208bc8" providerId="ADAL" clId="{19A97A65-FB7E-DC4C-8433-B675572D5E70}" dt="2023-02-12T19:55:27.281" v="533" actId="2696"/>
        <pc:sldMkLst>
          <pc:docMk/>
          <pc:sldMk cId="1687794412" sldId="581"/>
        </pc:sldMkLst>
      </pc:sldChg>
      <pc:sldChg chg="del">
        <pc:chgData name="Daniel Khashabi" userId="62390808-c838-45e6-be59-d6fd0d208bc8" providerId="ADAL" clId="{19A97A65-FB7E-DC4C-8433-B675572D5E70}" dt="2023-02-11T18:58:14.811" v="458" actId="2696"/>
        <pc:sldMkLst>
          <pc:docMk/>
          <pc:sldMk cId="4108800004" sldId="582"/>
        </pc:sldMkLst>
      </pc:sldChg>
      <pc:sldChg chg="del">
        <pc:chgData name="Daniel Khashabi" userId="62390808-c838-45e6-be59-d6fd0d208bc8" providerId="ADAL" clId="{19A97A65-FB7E-DC4C-8433-B675572D5E70}" dt="2023-02-11T18:58:20.636" v="459" actId="2696"/>
        <pc:sldMkLst>
          <pc:docMk/>
          <pc:sldMk cId="3752720095" sldId="583"/>
        </pc:sldMkLst>
      </pc:sldChg>
      <pc:sldChg chg="del">
        <pc:chgData name="Daniel Khashabi" userId="62390808-c838-45e6-be59-d6fd0d208bc8" providerId="ADAL" clId="{19A97A65-FB7E-DC4C-8433-B675572D5E70}" dt="2023-02-11T18:58:21.207" v="460" actId="2696"/>
        <pc:sldMkLst>
          <pc:docMk/>
          <pc:sldMk cId="2077774917" sldId="586"/>
        </pc:sldMkLst>
      </pc:sldChg>
      <pc:sldChg chg="del">
        <pc:chgData name="Daniel Khashabi" userId="62390808-c838-45e6-be59-d6fd0d208bc8" providerId="ADAL" clId="{19A97A65-FB7E-DC4C-8433-B675572D5E70}" dt="2023-02-11T18:58:39.275" v="461" actId="2696"/>
        <pc:sldMkLst>
          <pc:docMk/>
          <pc:sldMk cId="3585414124" sldId="587"/>
        </pc:sldMkLst>
      </pc:sldChg>
      <pc:sldChg chg="del">
        <pc:chgData name="Daniel Khashabi" userId="62390808-c838-45e6-be59-d6fd0d208bc8" providerId="ADAL" clId="{19A97A65-FB7E-DC4C-8433-B675572D5E70}" dt="2023-02-12T19:56:20.802" v="544" actId="2696"/>
        <pc:sldMkLst>
          <pc:docMk/>
          <pc:sldMk cId="3031330853" sldId="588"/>
        </pc:sldMkLst>
      </pc:sldChg>
      <pc:sldChg chg="del">
        <pc:chgData name="Daniel Khashabi" userId="62390808-c838-45e6-be59-d6fd0d208bc8" providerId="ADAL" clId="{19A97A65-FB7E-DC4C-8433-B675572D5E70}" dt="2023-02-11T18:58:39.275" v="461" actId="2696"/>
        <pc:sldMkLst>
          <pc:docMk/>
          <pc:sldMk cId="657447582" sldId="589"/>
        </pc:sldMkLst>
      </pc:sldChg>
      <pc:sldChg chg="del">
        <pc:chgData name="Daniel Khashabi" userId="62390808-c838-45e6-be59-d6fd0d208bc8" providerId="ADAL" clId="{19A97A65-FB7E-DC4C-8433-B675572D5E70}" dt="2023-02-11T18:58:39.275" v="461" actId="2696"/>
        <pc:sldMkLst>
          <pc:docMk/>
          <pc:sldMk cId="1219870398" sldId="590"/>
        </pc:sldMkLst>
      </pc:sldChg>
      <pc:sldChg chg="del">
        <pc:chgData name="Daniel Khashabi" userId="62390808-c838-45e6-be59-d6fd0d208bc8" providerId="ADAL" clId="{19A97A65-FB7E-DC4C-8433-B675572D5E70}" dt="2023-02-11T18:34:55.427" v="4" actId="2696"/>
        <pc:sldMkLst>
          <pc:docMk/>
          <pc:sldMk cId="31448648" sldId="591"/>
        </pc:sldMkLst>
      </pc:sldChg>
      <pc:sldChg chg="addSp delSp modSp add del mod">
        <pc:chgData name="Daniel Khashabi" userId="62390808-c838-45e6-be59-d6fd0d208bc8" providerId="ADAL" clId="{19A97A65-FB7E-DC4C-8433-B675572D5E70}" dt="2023-02-21T14:57:08.376" v="3832" actId="2696"/>
        <pc:sldMkLst>
          <pc:docMk/>
          <pc:sldMk cId="3238178852" sldId="591"/>
        </pc:sldMkLst>
        <pc:spChg chg="add mod">
          <ac:chgData name="Daniel Khashabi" userId="62390808-c838-45e6-be59-d6fd0d208bc8" providerId="ADAL" clId="{19A97A65-FB7E-DC4C-8433-B675572D5E70}" dt="2023-02-11T18:35:38.642" v="13" actId="21"/>
          <ac:spMkLst>
            <pc:docMk/>
            <pc:sldMk cId="3238178852" sldId="591"/>
            <ac:spMk id="4" creationId="{2483261E-3EBA-B6F5-AE89-D91F6C149CD3}"/>
          </ac:spMkLst>
        </pc:spChg>
        <pc:picChg chg="del mod">
          <ac:chgData name="Daniel Khashabi" userId="62390808-c838-45e6-be59-d6fd0d208bc8" providerId="ADAL" clId="{19A97A65-FB7E-DC4C-8433-B675572D5E70}" dt="2023-02-11T18:35:38.642" v="13" actId="21"/>
          <ac:picMkLst>
            <pc:docMk/>
            <pc:sldMk cId="3238178852" sldId="591"/>
            <ac:picMk id="5" creationId="{69165B85-1D20-0E75-A1FD-4285709E73F9}"/>
          </ac:picMkLst>
        </pc:picChg>
      </pc:sldChg>
      <pc:sldChg chg="del">
        <pc:chgData name="Daniel Khashabi" userId="62390808-c838-45e6-be59-d6fd0d208bc8" providerId="ADAL" clId="{19A97A65-FB7E-DC4C-8433-B675572D5E70}" dt="2023-02-11T18:38:13.203" v="258" actId="2696"/>
        <pc:sldMkLst>
          <pc:docMk/>
          <pc:sldMk cId="1337606258" sldId="592"/>
        </pc:sldMkLst>
      </pc:sldChg>
      <pc:sldChg chg="addSp delSp modSp add mod chgLayout">
        <pc:chgData name="Daniel Khashabi" userId="62390808-c838-45e6-be59-d6fd0d208bc8" providerId="ADAL" clId="{19A97A65-FB7E-DC4C-8433-B675572D5E70}" dt="2023-02-22T17:58:30.299" v="9801"/>
        <pc:sldMkLst>
          <pc:docMk/>
          <pc:sldMk cId="3306956304" sldId="592"/>
        </pc:sldMkLst>
        <pc:spChg chg="add mod">
          <ac:chgData name="Daniel Khashabi" userId="62390808-c838-45e6-be59-d6fd0d208bc8" providerId="ADAL" clId="{19A97A65-FB7E-DC4C-8433-B675572D5E70}" dt="2023-02-22T17:58:30.299" v="9801"/>
          <ac:spMkLst>
            <pc:docMk/>
            <pc:sldMk cId="3306956304" sldId="592"/>
            <ac:spMk id="2" creationId="{1A3E12E3-0AA9-7544-5F71-0B1E4D2FEFA6}"/>
          </ac:spMkLst>
        </pc:spChg>
        <pc:spChg chg="del">
          <ac:chgData name="Daniel Khashabi" userId="62390808-c838-45e6-be59-d6fd0d208bc8" providerId="ADAL" clId="{19A97A65-FB7E-DC4C-8433-B675572D5E70}" dt="2023-02-11T18:38:45.943" v="260" actId="700"/>
          <ac:spMkLst>
            <pc:docMk/>
            <pc:sldMk cId="3306956304" sldId="592"/>
            <ac:spMk id="2" creationId="{A4B3DDDD-B5CE-08AC-4015-E2C183F000AD}"/>
          </ac:spMkLst>
        </pc:spChg>
        <pc:spChg chg="add mod ord">
          <ac:chgData name="Daniel Khashabi" userId="62390808-c838-45e6-be59-d6fd0d208bc8" providerId="ADAL" clId="{19A97A65-FB7E-DC4C-8433-B675572D5E70}" dt="2023-02-11T18:38:55.290" v="294" actId="20577"/>
          <ac:spMkLst>
            <pc:docMk/>
            <pc:sldMk cId="3306956304" sldId="592"/>
            <ac:spMk id="3" creationId="{CF057FF8-21B7-9CDA-4E65-E082FBA3F5DF}"/>
          </ac:spMkLst>
        </pc:spChg>
        <pc:spChg chg="add mod">
          <ac:chgData name="Daniel Khashabi" userId="62390808-c838-45e6-be59-d6fd0d208bc8" providerId="ADAL" clId="{19A97A65-FB7E-DC4C-8433-B675572D5E70}" dt="2023-02-21T14:54:39.933" v="3696" actId="20577"/>
          <ac:spMkLst>
            <pc:docMk/>
            <pc:sldMk cId="3306956304" sldId="592"/>
            <ac:spMk id="6" creationId="{73B1B27E-794D-0002-7A41-DD5DBF215BC7}"/>
          </ac:spMkLst>
        </pc:spChg>
        <pc:grpChg chg="add mod">
          <ac:chgData name="Daniel Khashabi" userId="62390808-c838-45e6-be59-d6fd0d208bc8" providerId="ADAL" clId="{19A97A65-FB7E-DC4C-8433-B675572D5E70}" dt="2023-02-21T14:54:01.802" v="3637" actId="1076"/>
          <ac:grpSpMkLst>
            <pc:docMk/>
            <pc:sldMk cId="3306956304" sldId="592"/>
            <ac:grpSpMk id="10" creationId="{6A2DF606-20AF-FA50-0564-6FFBCBF8A274}"/>
          </ac:grpSpMkLst>
        </pc:grpChg>
        <pc:picChg chg="del mod ord">
          <ac:chgData name="Daniel Khashabi" userId="62390808-c838-45e6-be59-d6fd0d208bc8" providerId="ADAL" clId="{19A97A65-FB7E-DC4C-8433-B675572D5E70}" dt="2023-02-11T18:38:47.123" v="262" actId="21"/>
          <ac:picMkLst>
            <pc:docMk/>
            <pc:sldMk cId="3306956304" sldId="592"/>
            <ac:picMk id="5" creationId="{505E7724-5370-23B0-C28A-328D80E71673}"/>
          </ac:picMkLst>
        </pc:picChg>
        <pc:picChg chg="add mod modCrop">
          <ac:chgData name="Daniel Khashabi" userId="62390808-c838-45e6-be59-d6fd0d208bc8" providerId="ADAL" clId="{19A97A65-FB7E-DC4C-8433-B675572D5E70}" dt="2023-02-21T14:53:59.219" v="3636" actId="1036"/>
          <ac:picMkLst>
            <pc:docMk/>
            <pc:sldMk cId="3306956304" sldId="592"/>
            <ac:picMk id="7" creationId="{89CE231F-19FA-3ACF-45F7-29D4F8F3766B}"/>
          </ac:picMkLst>
        </pc:picChg>
        <pc:picChg chg="add del mod">
          <ac:chgData name="Daniel Khashabi" userId="62390808-c838-45e6-be59-d6fd0d208bc8" providerId="ADAL" clId="{19A97A65-FB7E-DC4C-8433-B675572D5E70}" dt="2023-02-13T18:47:01.480" v="601"/>
          <ac:picMkLst>
            <pc:docMk/>
            <pc:sldMk cId="3306956304" sldId="592"/>
            <ac:picMk id="8" creationId="{9A79CFE9-C05E-4F09-E3BA-D36D5B5A2CA3}"/>
          </ac:picMkLst>
        </pc:picChg>
        <pc:picChg chg="add mod modCrop">
          <ac:chgData name="Daniel Khashabi" userId="62390808-c838-45e6-be59-d6fd0d208bc8" providerId="ADAL" clId="{19A97A65-FB7E-DC4C-8433-B675572D5E70}" dt="2023-02-21T14:53:14.672" v="3612" actId="732"/>
          <ac:picMkLst>
            <pc:docMk/>
            <pc:sldMk cId="3306956304" sldId="592"/>
            <ac:picMk id="9" creationId="{6CF36FA7-957C-1D57-3171-478CCA114E0A}"/>
          </ac:picMkLst>
        </pc:picChg>
      </pc:sldChg>
      <pc:sldChg chg="delSp modSp mod ord modAnim modNotes">
        <pc:chgData name="Daniel Khashabi" userId="62390808-c838-45e6-be59-d6fd0d208bc8" providerId="ADAL" clId="{19A97A65-FB7E-DC4C-8433-B675572D5E70}" dt="2023-02-23T16:19:11.804" v="10738" actId="404"/>
        <pc:sldMkLst>
          <pc:docMk/>
          <pc:sldMk cId="3241233427" sldId="596"/>
        </pc:sldMkLst>
        <pc:spChg chg="mod">
          <ac:chgData name="Daniel Khashabi" userId="62390808-c838-45e6-be59-d6fd0d208bc8" providerId="ADAL" clId="{19A97A65-FB7E-DC4C-8433-B675572D5E70}" dt="2023-02-22T17:58:30.299" v="9801"/>
          <ac:spMkLst>
            <pc:docMk/>
            <pc:sldMk cId="3241233427" sldId="596"/>
            <ac:spMk id="2" creationId="{3A914E57-ED47-38E0-2359-37B6DE620B39}"/>
          </ac:spMkLst>
        </pc:spChg>
        <pc:spChg chg="del mod">
          <ac:chgData name="Daniel Khashabi" userId="62390808-c838-45e6-be59-d6fd0d208bc8" providerId="ADAL" clId="{19A97A65-FB7E-DC4C-8433-B675572D5E70}" dt="2023-02-22T01:33:21.413" v="5721" actId="478"/>
          <ac:spMkLst>
            <pc:docMk/>
            <pc:sldMk cId="3241233427" sldId="596"/>
            <ac:spMk id="3" creationId="{55D4434B-0250-D46F-EAEF-541FBB0598B8}"/>
          </ac:spMkLst>
        </pc:spChg>
        <pc:spChg chg="mod">
          <ac:chgData name="Daniel Khashabi" userId="62390808-c838-45e6-be59-d6fd0d208bc8" providerId="ADAL" clId="{19A97A65-FB7E-DC4C-8433-B675572D5E70}" dt="2023-02-23T16:17:31.532" v="10709" actId="20577"/>
          <ac:spMkLst>
            <pc:docMk/>
            <pc:sldMk cId="3241233427" sldId="596"/>
            <ac:spMk id="285" creationId="{00000000-0000-0000-0000-000000000000}"/>
          </ac:spMkLst>
        </pc:spChg>
        <pc:spChg chg="mod">
          <ac:chgData name="Daniel Khashabi" userId="62390808-c838-45e6-be59-d6fd0d208bc8" providerId="ADAL" clId="{19A97A65-FB7E-DC4C-8433-B675572D5E70}" dt="2023-02-23T16:19:11.804" v="10738" actId="404"/>
          <ac:spMkLst>
            <pc:docMk/>
            <pc:sldMk cId="3241233427" sldId="596"/>
            <ac:spMk id="286" creationId="{00000000-0000-0000-0000-000000000000}"/>
          </ac:spMkLst>
        </pc:spChg>
      </pc:sldChg>
      <pc:sldChg chg="addSp delSp modSp mod">
        <pc:chgData name="Daniel Khashabi" userId="62390808-c838-45e6-be59-d6fd0d208bc8" providerId="ADAL" clId="{19A97A65-FB7E-DC4C-8433-B675572D5E70}" dt="2023-02-23T16:20:07.081" v="10778" actId="403"/>
        <pc:sldMkLst>
          <pc:docMk/>
          <pc:sldMk cId="277184893" sldId="1596"/>
        </pc:sldMkLst>
        <pc:spChg chg="mod">
          <ac:chgData name="Daniel Khashabi" userId="62390808-c838-45e6-be59-d6fd0d208bc8" providerId="ADAL" clId="{19A97A65-FB7E-DC4C-8433-B675572D5E70}" dt="2023-02-23T16:20:07.081" v="10778" actId="403"/>
          <ac:spMkLst>
            <pc:docMk/>
            <pc:sldMk cId="277184893" sldId="1596"/>
            <ac:spMk id="3" creationId="{DE52EFA0-8BA7-9E13-8476-314DCF891BC1}"/>
          </ac:spMkLst>
        </pc:spChg>
        <pc:spChg chg="mod">
          <ac:chgData name="Daniel Khashabi" userId="62390808-c838-45e6-be59-d6fd0d208bc8" providerId="ADAL" clId="{19A97A65-FB7E-DC4C-8433-B675572D5E70}" dt="2023-02-22T17:58:30.299" v="9801"/>
          <ac:spMkLst>
            <pc:docMk/>
            <pc:sldMk cId="277184893" sldId="1596"/>
            <ac:spMk id="4" creationId="{1EE58D85-0E11-2558-C94E-6F7D361B79D0}"/>
          </ac:spMkLst>
        </pc:spChg>
        <pc:spChg chg="add mod">
          <ac:chgData name="Daniel Khashabi" userId="62390808-c838-45e6-be59-d6fd0d208bc8" providerId="ADAL" clId="{19A97A65-FB7E-DC4C-8433-B675572D5E70}" dt="2023-02-22T17:58:30.299" v="9801"/>
          <ac:spMkLst>
            <pc:docMk/>
            <pc:sldMk cId="277184893" sldId="1596"/>
            <ac:spMk id="5" creationId="{09115FB3-80B1-5F28-058A-22E1E546A09A}"/>
          </ac:spMkLst>
        </pc:spChg>
        <pc:spChg chg="del">
          <ac:chgData name="Daniel Khashabi" userId="62390808-c838-45e6-be59-d6fd0d208bc8" providerId="ADAL" clId="{19A97A65-FB7E-DC4C-8433-B675572D5E70}" dt="2023-02-22T01:40:54.895" v="5888" actId="478"/>
          <ac:spMkLst>
            <pc:docMk/>
            <pc:sldMk cId="277184893" sldId="1596"/>
            <ac:spMk id="42" creationId="{92242E47-F2F5-5992-DCD0-A2359B36598F}"/>
          </ac:spMkLst>
        </pc:spChg>
      </pc:sldChg>
      <pc:sldChg chg="modSp mod chgLayout modNotes">
        <pc:chgData name="Daniel Khashabi" userId="62390808-c838-45e6-be59-d6fd0d208bc8" providerId="ADAL" clId="{19A97A65-FB7E-DC4C-8433-B675572D5E70}" dt="2023-02-22T17:58:30.299" v="9801"/>
        <pc:sldMkLst>
          <pc:docMk/>
          <pc:sldMk cId="2829751526" sldId="1600"/>
        </pc:sldMkLst>
        <pc:spChg chg="mod ord">
          <ac:chgData name="Daniel Khashabi" userId="62390808-c838-45e6-be59-d6fd0d208bc8" providerId="ADAL" clId="{19A97A65-FB7E-DC4C-8433-B675572D5E70}" dt="2023-02-11T18:32:02.595" v="0" actId="700"/>
          <ac:spMkLst>
            <pc:docMk/>
            <pc:sldMk cId="2829751526" sldId="1600"/>
            <ac:spMk id="2" creationId="{953ED47A-3027-1985-0980-096D263C53C4}"/>
          </ac:spMkLst>
        </pc:spChg>
        <pc:spChg chg="mod ord">
          <ac:chgData name="Daniel Khashabi" userId="62390808-c838-45e6-be59-d6fd0d208bc8" providerId="ADAL" clId="{19A97A65-FB7E-DC4C-8433-B675572D5E70}" dt="2023-02-22T17:58:30.299" v="9801"/>
          <ac:spMkLst>
            <pc:docMk/>
            <pc:sldMk cId="2829751526" sldId="1600"/>
            <ac:spMk id="3" creationId="{9EC67CCB-95EE-1934-35AC-186CCA9D9921}"/>
          </ac:spMkLst>
        </pc:spChg>
        <pc:spChg chg="mod">
          <ac:chgData name="Daniel Khashabi" userId="62390808-c838-45e6-be59-d6fd0d208bc8" providerId="ADAL" clId="{19A97A65-FB7E-DC4C-8433-B675572D5E70}" dt="2023-02-22T17:58:30.299" v="9801"/>
          <ac:spMkLst>
            <pc:docMk/>
            <pc:sldMk cId="2829751526" sldId="1600"/>
            <ac:spMk id="127" creationId="{2F12DE1B-F45E-E0F9-93FD-EB559ED31C12}"/>
          </ac:spMkLst>
        </pc:spChg>
        <pc:spChg chg="mod ord">
          <ac:chgData name="Daniel Khashabi" userId="62390808-c838-45e6-be59-d6fd0d208bc8" providerId="ADAL" clId="{19A97A65-FB7E-DC4C-8433-B675572D5E70}" dt="2023-02-11T18:32:07.374" v="2" actId="20577"/>
          <ac:spMkLst>
            <pc:docMk/>
            <pc:sldMk cId="2829751526" sldId="1600"/>
            <ac:spMk id="142" creationId="{185BFF6F-8170-E1BD-248F-5B262D395E4E}"/>
          </ac:spMkLst>
        </pc:spChg>
      </pc:sldChg>
      <pc:sldChg chg="addSp delSp modSp mod">
        <pc:chgData name="Daniel Khashabi" userId="62390808-c838-45e6-be59-d6fd0d208bc8" providerId="ADAL" clId="{19A97A65-FB7E-DC4C-8433-B675572D5E70}" dt="2023-02-22T18:59:48.232" v="10589" actId="478"/>
        <pc:sldMkLst>
          <pc:docMk/>
          <pc:sldMk cId="977812050" sldId="1601"/>
        </pc:sldMkLst>
        <pc:spChg chg="mod">
          <ac:chgData name="Daniel Khashabi" userId="62390808-c838-45e6-be59-d6fd0d208bc8" providerId="ADAL" clId="{19A97A65-FB7E-DC4C-8433-B675572D5E70}" dt="2023-02-22T18:59:18.310" v="10583" actId="207"/>
          <ac:spMkLst>
            <pc:docMk/>
            <pc:sldMk cId="977812050" sldId="1601"/>
            <ac:spMk id="3" creationId="{DA5342BD-59B7-63E9-B3AF-C5AA38C19386}"/>
          </ac:spMkLst>
        </pc:spChg>
        <pc:spChg chg="mod">
          <ac:chgData name="Daniel Khashabi" userId="62390808-c838-45e6-be59-d6fd0d208bc8" providerId="ADAL" clId="{19A97A65-FB7E-DC4C-8433-B675572D5E70}" dt="2023-02-22T17:58:30.299" v="9801"/>
          <ac:spMkLst>
            <pc:docMk/>
            <pc:sldMk cId="977812050" sldId="1601"/>
            <ac:spMk id="4" creationId="{54267B65-D057-A842-4998-BBA539AFE4D3}"/>
          </ac:spMkLst>
        </pc:spChg>
        <pc:spChg chg="add del mod">
          <ac:chgData name="Daniel Khashabi" userId="62390808-c838-45e6-be59-d6fd0d208bc8" providerId="ADAL" clId="{19A97A65-FB7E-DC4C-8433-B675572D5E70}" dt="2023-02-22T18:59:48.232" v="10589" actId="478"/>
          <ac:spMkLst>
            <pc:docMk/>
            <pc:sldMk cId="977812050" sldId="1601"/>
            <ac:spMk id="6" creationId="{8E9B71A8-021A-D9EB-FED2-676AE8BFE166}"/>
          </ac:spMkLst>
        </pc:spChg>
        <pc:spChg chg="mod">
          <ac:chgData name="Daniel Khashabi" userId="62390808-c838-45e6-be59-d6fd0d208bc8" providerId="ADAL" clId="{19A97A65-FB7E-DC4C-8433-B675572D5E70}" dt="2023-02-22T17:58:30.299" v="9801"/>
          <ac:spMkLst>
            <pc:docMk/>
            <pc:sldMk cId="977812050" sldId="1601"/>
            <ac:spMk id="13" creationId="{C3DF63AB-4939-CDC9-6A07-1C42BAE00041}"/>
          </ac:spMkLst>
        </pc:spChg>
        <pc:picChg chg="add del mod">
          <ac:chgData name="Daniel Khashabi" userId="62390808-c838-45e6-be59-d6fd0d208bc8" providerId="ADAL" clId="{19A97A65-FB7E-DC4C-8433-B675572D5E70}" dt="2023-02-22T18:59:48.232" v="10589" actId="478"/>
          <ac:picMkLst>
            <pc:docMk/>
            <pc:sldMk cId="977812050" sldId="1601"/>
            <ac:picMk id="5" creationId="{CACAFC68-4131-0201-99D4-94F8C80265DC}"/>
          </ac:picMkLst>
        </pc:picChg>
      </pc:sldChg>
      <pc:sldChg chg="addSp delSp modSp mod modTransition">
        <pc:chgData name="Daniel Khashabi" userId="62390808-c838-45e6-be59-d6fd0d208bc8" providerId="ADAL" clId="{19A97A65-FB7E-DC4C-8433-B675572D5E70}" dt="2023-02-23T16:23:18.641" v="10790"/>
        <pc:sldMkLst>
          <pc:docMk/>
          <pc:sldMk cId="3048726238" sldId="1605"/>
        </pc:sldMkLst>
        <pc:spChg chg="mod">
          <ac:chgData name="Daniel Khashabi" userId="62390808-c838-45e6-be59-d6fd0d208bc8" providerId="ADAL" clId="{19A97A65-FB7E-DC4C-8433-B675572D5E70}" dt="2023-02-22T17:58:30.299" v="9801"/>
          <ac:spMkLst>
            <pc:docMk/>
            <pc:sldMk cId="3048726238" sldId="1605"/>
            <ac:spMk id="2" creationId="{905AB810-3D7D-65ED-BA58-504F065A446C}"/>
          </ac:spMkLst>
        </pc:spChg>
        <pc:spChg chg="add del mod">
          <ac:chgData name="Daniel Khashabi" userId="62390808-c838-45e6-be59-d6fd0d208bc8" providerId="ADAL" clId="{19A97A65-FB7E-DC4C-8433-B675572D5E70}" dt="2023-02-22T03:37:45.359" v="6649" actId="478"/>
          <ac:spMkLst>
            <pc:docMk/>
            <pc:sldMk cId="3048726238" sldId="1605"/>
            <ac:spMk id="5" creationId="{DA93FE49-03FB-1D41-B71F-34A76A63958A}"/>
          </ac:spMkLst>
        </pc:spChg>
        <pc:spChg chg="add del mod">
          <ac:chgData name="Daniel Khashabi" userId="62390808-c838-45e6-be59-d6fd0d208bc8" providerId="ADAL" clId="{19A97A65-FB7E-DC4C-8433-B675572D5E70}" dt="2023-02-22T03:39:56.075" v="6755" actId="478"/>
          <ac:spMkLst>
            <pc:docMk/>
            <pc:sldMk cId="3048726238" sldId="1605"/>
            <ac:spMk id="6" creationId="{0CF8D9B4-58AB-C8A3-CC31-2561639A6B3C}"/>
          </ac:spMkLst>
        </pc:spChg>
        <pc:spChg chg="del">
          <ac:chgData name="Daniel Khashabi" userId="62390808-c838-45e6-be59-d6fd0d208bc8" providerId="ADAL" clId="{19A97A65-FB7E-DC4C-8433-B675572D5E70}" dt="2023-02-22T03:35:47.831" v="6599" actId="478"/>
          <ac:spMkLst>
            <pc:docMk/>
            <pc:sldMk cId="3048726238" sldId="1605"/>
            <ac:spMk id="25" creationId="{4F6FC934-D1B8-1707-6387-EECD02D5F991}"/>
          </ac:spMkLst>
        </pc:spChg>
        <pc:spChg chg="del mod">
          <ac:chgData name="Daniel Khashabi" userId="62390808-c838-45e6-be59-d6fd0d208bc8" providerId="ADAL" clId="{19A97A65-FB7E-DC4C-8433-B675572D5E70}" dt="2023-02-22T03:35:47.831" v="6599" actId="478"/>
          <ac:spMkLst>
            <pc:docMk/>
            <pc:sldMk cId="3048726238" sldId="1605"/>
            <ac:spMk id="26" creationId="{082B7E43-F6AA-F2C8-6C31-C60686B3E19E}"/>
          </ac:spMkLst>
        </pc:spChg>
        <pc:spChg chg="del">
          <ac:chgData name="Daniel Khashabi" userId="62390808-c838-45e6-be59-d6fd0d208bc8" providerId="ADAL" clId="{19A97A65-FB7E-DC4C-8433-B675572D5E70}" dt="2023-02-22T03:35:47.831" v="6599" actId="478"/>
          <ac:spMkLst>
            <pc:docMk/>
            <pc:sldMk cId="3048726238" sldId="1605"/>
            <ac:spMk id="27" creationId="{019C1802-AB76-2BB1-7CB7-AFC5A93C3371}"/>
          </ac:spMkLst>
        </pc:spChg>
        <pc:spChg chg="del mod">
          <ac:chgData name="Daniel Khashabi" userId="62390808-c838-45e6-be59-d6fd0d208bc8" providerId="ADAL" clId="{19A97A65-FB7E-DC4C-8433-B675572D5E70}" dt="2023-02-22T03:35:47.831" v="6599" actId="478"/>
          <ac:spMkLst>
            <pc:docMk/>
            <pc:sldMk cId="3048726238" sldId="1605"/>
            <ac:spMk id="28" creationId="{1503E800-03F6-F0C7-19EB-098227C7B1E7}"/>
          </ac:spMkLst>
        </pc:spChg>
        <pc:spChg chg="del">
          <ac:chgData name="Daniel Khashabi" userId="62390808-c838-45e6-be59-d6fd0d208bc8" providerId="ADAL" clId="{19A97A65-FB7E-DC4C-8433-B675572D5E70}" dt="2023-02-22T03:35:47.831" v="6599" actId="478"/>
          <ac:spMkLst>
            <pc:docMk/>
            <pc:sldMk cId="3048726238" sldId="1605"/>
            <ac:spMk id="29" creationId="{B7D58CA8-E1B2-BA35-0B8D-4B31986D64F8}"/>
          </ac:spMkLst>
        </pc:spChg>
        <pc:spChg chg="del mod">
          <ac:chgData name="Daniel Khashabi" userId="62390808-c838-45e6-be59-d6fd0d208bc8" providerId="ADAL" clId="{19A97A65-FB7E-DC4C-8433-B675572D5E70}" dt="2023-02-22T03:35:47.831" v="6599" actId="478"/>
          <ac:spMkLst>
            <pc:docMk/>
            <pc:sldMk cId="3048726238" sldId="1605"/>
            <ac:spMk id="30" creationId="{9DBC8D66-39AD-808B-8BFC-CBB1558018AB}"/>
          </ac:spMkLst>
        </pc:spChg>
        <pc:spChg chg="del mod">
          <ac:chgData name="Daniel Khashabi" userId="62390808-c838-45e6-be59-d6fd0d208bc8" providerId="ADAL" clId="{19A97A65-FB7E-DC4C-8433-B675572D5E70}" dt="2023-02-22T03:35:47.831" v="6599" actId="478"/>
          <ac:spMkLst>
            <pc:docMk/>
            <pc:sldMk cId="3048726238" sldId="1605"/>
            <ac:spMk id="71" creationId="{1539C76B-D283-179F-B27F-6B0BC334DDDB}"/>
          </ac:spMkLst>
        </pc:spChg>
        <pc:spChg chg="del mod">
          <ac:chgData name="Daniel Khashabi" userId="62390808-c838-45e6-be59-d6fd0d208bc8" providerId="ADAL" clId="{19A97A65-FB7E-DC4C-8433-B675572D5E70}" dt="2023-02-22T03:35:49.718" v="6600" actId="478"/>
          <ac:spMkLst>
            <pc:docMk/>
            <pc:sldMk cId="3048726238" sldId="1605"/>
            <ac:spMk id="72" creationId="{04DFAC35-FC15-B1A5-77DB-85B7FE63420F}"/>
          </ac:spMkLst>
        </pc:spChg>
        <pc:spChg chg="mod">
          <ac:chgData name="Daniel Khashabi" userId="62390808-c838-45e6-be59-d6fd0d208bc8" providerId="ADAL" clId="{19A97A65-FB7E-DC4C-8433-B675572D5E70}" dt="2023-02-22T17:58:30.299" v="9801"/>
          <ac:spMkLst>
            <pc:docMk/>
            <pc:sldMk cId="3048726238" sldId="1605"/>
            <ac:spMk id="73" creationId="{4AD54B33-4EB9-F9E9-FCFC-4827A8F0707A}"/>
          </ac:spMkLst>
        </pc:spChg>
        <pc:spChg chg="mod">
          <ac:chgData name="Daniel Khashabi" userId="62390808-c838-45e6-be59-d6fd0d208bc8" providerId="ADAL" clId="{19A97A65-FB7E-DC4C-8433-B675572D5E70}" dt="2023-02-22T17:58:30.299" v="9801"/>
          <ac:spMkLst>
            <pc:docMk/>
            <pc:sldMk cId="3048726238" sldId="1605"/>
            <ac:spMk id="74" creationId="{A91F834F-03B1-65F8-DE13-896DC2ACB383}"/>
          </ac:spMkLst>
        </pc:spChg>
        <pc:spChg chg="mod">
          <ac:chgData name="Daniel Khashabi" userId="62390808-c838-45e6-be59-d6fd0d208bc8" providerId="ADAL" clId="{19A97A65-FB7E-DC4C-8433-B675572D5E70}" dt="2023-02-22T17:58:30.299" v="9801"/>
          <ac:spMkLst>
            <pc:docMk/>
            <pc:sldMk cId="3048726238" sldId="1605"/>
            <ac:spMk id="75" creationId="{47DC07F5-F6D6-834F-C030-5FE921DBCAEF}"/>
          </ac:spMkLst>
        </pc:spChg>
        <pc:spChg chg="mod">
          <ac:chgData name="Daniel Khashabi" userId="62390808-c838-45e6-be59-d6fd0d208bc8" providerId="ADAL" clId="{19A97A65-FB7E-DC4C-8433-B675572D5E70}" dt="2023-02-22T17:58:30.299" v="9801"/>
          <ac:spMkLst>
            <pc:docMk/>
            <pc:sldMk cId="3048726238" sldId="1605"/>
            <ac:spMk id="76" creationId="{94F950C8-5268-2D4E-5CF0-0932BF19BA22}"/>
          </ac:spMkLst>
        </pc:spChg>
        <pc:spChg chg="mod">
          <ac:chgData name="Daniel Khashabi" userId="62390808-c838-45e6-be59-d6fd0d208bc8" providerId="ADAL" clId="{19A97A65-FB7E-DC4C-8433-B675572D5E70}" dt="2023-02-22T17:58:30.299" v="9801"/>
          <ac:spMkLst>
            <pc:docMk/>
            <pc:sldMk cId="3048726238" sldId="1605"/>
            <ac:spMk id="77" creationId="{10EF2801-489D-B352-6833-0FFD4FF5EA98}"/>
          </ac:spMkLst>
        </pc:spChg>
        <pc:spChg chg="mod">
          <ac:chgData name="Daniel Khashabi" userId="62390808-c838-45e6-be59-d6fd0d208bc8" providerId="ADAL" clId="{19A97A65-FB7E-DC4C-8433-B675572D5E70}" dt="2023-02-22T17:58:30.299" v="9801"/>
          <ac:spMkLst>
            <pc:docMk/>
            <pc:sldMk cId="3048726238" sldId="1605"/>
            <ac:spMk id="78" creationId="{BC7D00C1-D2D2-7BFE-E1C0-2A0E4ACF4D3F}"/>
          </ac:spMkLst>
        </pc:spChg>
        <pc:spChg chg="del mod">
          <ac:chgData name="Daniel Khashabi" userId="62390808-c838-45e6-be59-d6fd0d208bc8" providerId="ADAL" clId="{19A97A65-FB7E-DC4C-8433-B675572D5E70}" dt="2023-02-22T03:35:47.831" v="6599" actId="478"/>
          <ac:spMkLst>
            <pc:docMk/>
            <pc:sldMk cId="3048726238" sldId="1605"/>
            <ac:spMk id="79" creationId="{C164FD82-46A0-85AF-6BC4-99DD0022BFDD}"/>
          </ac:spMkLst>
        </pc:spChg>
        <pc:picChg chg="add del mod">
          <ac:chgData name="Daniel Khashabi" userId="62390808-c838-45e6-be59-d6fd0d208bc8" providerId="ADAL" clId="{19A97A65-FB7E-DC4C-8433-B675572D5E70}" dt="2023-02-22T03:36:54.407" v="6610" actId="21"/>
          <ac:picMkLst>
            <pc:docMk/>
            <pc:sldMk cId="3048726238" sldId="1605"/>
            <ac:picMk id="3" creationId="{C8037FB7-A634-DC06-CBD2-341EBEEF31CF}"/>
          </ac:picMkLst>
        </pc:picChg>
        <pc:picChg chg="add del mod">
          <ac:chgData name="Daniel Khashabi" userId="62390808-c838-45e6-be59-d6fd0d208bc8" providerId="ADAL" clId="{19A97A65-FB7E-DC4C-8433-B675572D5E70}" dt="2023-02-22T03:37:02.849" v="6616" actId="21"/>
          <ac:picMkLst>
            <pc:docMk/>
            <pc:sldMk cId="3048726238" sldId="1605"/>
            <ac:picMk id="4" creationId="{2036FBB5-FA07-A2FA-55C2-2CBDC25DC235}"/>
          </ac:picMkLst>
        </pc:picChg>
        <pc:picChg chg="add mod">
          <ac:chgData name="Daniel Khashabi" userId="62390808-c838-45e6-be59-d6fd0d208bc8" providerId="ADAL" clId="{19A97A65-FB7E-DC4C-8433-B675572D5E70}" dt="2023-02-22T19:00:48.229" v="10613" actId="1076"/>
          <ac:picMkLst>
            <pc:docMk/>
            <pc:sldMk cId="3048726238" sldId="1605"/>
            <ac:picMk id="7" creationId="{830820C1-C964-4067-52A7-E5C2114DDCE7}"/>
          </ac:picMkLst>
        </pc:picChg>
        <pc:picChg chg="add del mod">
          <ac:chgData name="Daniel Khashabi" userId="62390808-c838-45e6-be59-d6fd0d208bc8" providerId="ADAL" clId="{19A97A65-FB7E-DC4C-8433-B675572D5E70}" dt="2023-02-22T03:37:46.629" v="6650" actId="478"/>
          <ac:picMkLst>
            <pc:docMk/>
            <pc:sldMk cId="3048726238" sldId="1605"/>
            <ac:picMk id="3074" creationId="{56DCD32C-25E8-B0B9-2042-E1E6E225B4A6}"/>
          </ac:picMkLst>
        </pc:picChg>
        <pc:picChg chg="add del mod">
          <ac:chgData name="Daniel Khashabi" userId="62390808-c838-45e6-be59-d6fd0d208bc8" providerId="ADAL" clId="{19A97A65-FB7E-DC4C-8433-B675572D5E70}" dt="2023-02-22T03:39:56.075" v="6755" actId="478"/>
          <ac:picMkLst>
            <pc:docMk/>
            <pc:sldMk cId="3048726238" sldId="1605"/>
            <ac:picMk id="3076" creationId="{E039EDDA-6BD8-DDEB-FCA3-16383BF0A6B1}"/>
          </ac:picMkLst>
        </pc:picChg>
        <pc:cxnChg chg="del">
          <ac:chgData name="Daniel Khashabi" userId="62390808-c838-45e6-be59-d6fd0d208bc8" providerId="ADAL" clId="{19A97A65-FB7E-DC4C-8433-B675572D5E70}" dt="2023-02-22T03:35:47.831" v="6599" actId="478"/>
          <ac:cxnSpMkLst>
            <pc:docMk/>
            <pc:sldMk cId="3048726238" sldId="1605"/>
            <ac:cxnSpMk id="31" creationId="{B4C38710-638A-7DD5-962F-570B1E175348}"/>
          </ac:cxnSpMkLst>
        </pc:cxnChg>
        <pc:cxnChg chg="del">
          <ac:chgData name="Daniel Khashabi" userId="62390808-c838-45e6-be59-d6fd0d208bc8" providerId="ADAL" clId="{19A97A65-FB7E-DC4C-8433-B675572D5E70}" dt="2023-02-22T03:35:47.831" v="6599" actId="478"/>
          <ac:cxnSpMkLst>
            <pc:docMk/>
            <pc:sldMk cId="3048726238" sldId="1605"/>
            <ac:cxnSpMk id="32" creationId="{F3998764-6EEC-087D-ECC4-0B62070D1760}"/>
          </ac:cxnSpMkLst>
        </pc:cxnChg>
        <pc:cxnChg chg="del">
          <ac:chgData name="Daniel Khashabi" userId="62390808-c838-45e6-be59-d6fd0d208bc8" providerId="ADAL" clId="{19A97A65-FB7E-DC4C-8433-B675572D5E70}" dt="2023-02-22T03:35:47.831" v="6599" actId="478"/>
          <ac:cxnSpMkLst>
            <pc:docMk/>
            <pc:sldMk cId="3048726238" sldId="1605"/>
            <ac:cxnSpMk id="33" creationId="{DF08AF49-3789-3A7F-603A-8593C2420B32}"/>
          </ac:cxnSpMkLst>
        </pc:cxnChg>
        <pc:cxnChg chg="del">
          <ac:chgData name="Daniel Khashabi" userId="62390808-c838-45e6-be59-d6fd0d208bc8" providerId="ADAL" clId="{19A97A65-FB7E-DC4C-8433-B675572D5E70}" dt="2023-02-22T03:35:47.831" v="6599" actId="478"/>
          <ac:cxnSpMkLst>
            <pc:docMk/>
            <pc:sldMk cId="3048726238" sldId="1605"/>
            <ac:cxnSpMk id="34" creationId="{3111A149-B35A-34BA-09DC-C31875CEF80A}"/>
          </ac:cxnSpMkLst>
        </pc:cxnChg>
      </pc:sldChg>
      <pc:sldChg chg="addSp delSp modSp mod delAnim modAnim modNotes">
        <pc:chgData name="Daniel Khashabi" userId="62390808-c838-45e6-be59-d6fd0d208bc8" providerId="ADAL" clId="{19A97A65-FB7E-DC4C-8433-B675572D5E70}" dt="2023-02-23T16:25:29.789" v="10792" actId="1076"/>
        <pc:sldMkLst>
          <pc:docMk/>
          <pc:sldMk cId="3352225948" sldId="1606"/>
        </pc:sldMkLst>
        <pc:spChg chg="mod">
          <ac:chgData name="Daniel Khashabi" userId="62390808-c838-45e6-be59-d6fd0d208bc8" providerId="ADAL" clId="{19A97A65-FB7E-DC4C-8433-B675572D5E70}" dt="2023-02-21T14:49:47.923" v="3432" actId="20577"/>
          <ac:spMkLst>
            <pc:docMk/>
            <pc:sldMk cId="3352225948" sldId="1606"/>
            <ac:spMk id="3" creationId="{58B57376-83E0-E507-151B-591DA026DE82}"/>
          </ac:spMkLst>
        </pc:spChg>
        <pc:spChg chg="mod">
          <ac:chgData name="Daniel Khashabi" userId="62390808-c838-45e6-be59-d6fd0d208bc8" providerId="ADAL" clId="{19A97A65-FB7E-DC4C-8433-B675572D5E70}" dt="2023-02-22T17:58:30.299" v="9801"/>
          <ac:spMkLst>
            <pc:docMk/>
            <pc:sldMk cId="3352225948" sldId="1606"/>
            <ac:spMk id="9" creationId="{764E7499-B950-91D6-0606-F4CC7C80816A}"/>
          </ac:spMkLst>
        </pc:spChg>
        <pc:spChg chg="mod">
          <ac:chgData name="Daniel Khashabi" userId="62390808-c838-45e6-be59-d6fd0d208bc8" providerId="ADAL" clId="{19A97A65-FB7E-DC4C-8433-B675572D5E70}" dt="2023-02-22T17:58:30.299" v="9801"/>
          <ac:spMkLst>
            <pc:docMk/>
            <pc:sldMk cId="3352225948" sldId="1606"/>
            <ac:spMk id="10" creationId="{E9C4614B-C92C-D283-BA67-DD1C22DE0C70}"/>
          </ac:spMkLst>
        </pc:spChg>
        <pc:spChg chg="mod">
          <ac:chgData name="Daniel Khashabi" userId="62390808-c838-45e6-be59-d6fd0d208bc8" providerId="ADAL" clId="{19A97A65-FB7E-DC4C-8433-B675572D5E70}" dt="2023-02-22T17:58:30.299" v="9801"/>
          <ac:spMkLst>
            <pc:docMk/>
            <pc:sldMk cId="3352225948" sldId="1606"/>
            <ac:spMk id="11" creationId="{55330E7F-E88D-7A00-FADC-5B13554EB88F}"/>
          </ac:spMkLst>
        </pc:spChg>
        <pc:spChg chg="mod">
          <ac:chgData name="Daniel Khashabi" userId="62390808-c838-45e6-be59-d6fd0d208bc8" providerId="ADAL" clId="{19A97A65-FB7E-DC4C-8433-B675572D5E70}" dt="2023-02-22T17:58:30.299" v="9801"/>
          <ac:spMkLst>
            <pc:docMk/>
            <pc:sldMk cId="3352225948" sldId="1606"/>
            <ac:spMk id="12" creationId="{FBA829E2-71AF-38FC-CFD8-FC50A5B11845}"/>
          </ac:spMkLst>
        </pc:spChg>
        <pc:spChg chg="mod">
          <ac:chgData name="Daniel Khashabi" userId="62390808-c838-45e6-be59-d6fd0d208bc8" providerId="ADAL" clId="{19A97A65-FB7E-DC4C-8433-B675572D5E70}" dt="2023-02-22T17:58:30.299" v="9801"/>
          <ac:spMkLst>
            <pc:docMk/>
            <pc:sldMk cId="3352225948" sldId="1606"/>
            <ac:spMk id="27" creationId="{E0C4B12C-20E3-CF1C-704C-F464CBEE7176}"/>
          </ac:spMkLst>
        </pc:spChg>
        <pc:spChg chg="mod">
          <ac:chgData name="Daniel Khashabi" userId="62390808-c838-45e6-be59-d6fd0d208bc8" providerId="ADAL" clId="{19A97A65-FB7E-DC4C-8433-B675572D5E70}" dt="2023-02-22T17:58:30.299" v="9801"/>
          <ac:spMkLst>
            <pc:docMk/>
            <pc:sldMk cId="3352225948" sldId="1606"/>
            <ac:spMk id="29" creationId="{E116835B-A446-0A38-B4CA-81E1812A52DD}"/>
          </ac:spMkLst>
        </pc:spChg>
        <pc:spChg chg="mod">
          <ac:chgData name="Daniel Khashabi" userId="62390808-c838-45e6-be59-d6fd0d208bc8" providerId="ADAL" clId="{19A97A65-FB7E-DC4C-8433-B675572D5E70}" dt="2023-02-22T17:58:30.299" v="9801"/>
          <ac:spMkLst>
            <pc:docMk/>
            <pc:sldMk cId="3352225948" sldId="1606"/>
            <ac:spMk id="31" creationId="{CF577B95-D1B3-8A75-A4F5-E0E514B7957D}"/>
          </ac:spMkLst>
        </pc:spChg>
        <pc:spChg chg="mod">
          <ac:chgData name="Daniel Khashabi" userId="62390808-c838-45e6-be59-d6fd0d208bc8" providerId="ADAL" clId="{19A97A65-FB7E-DC4C-8433-B675572D5E70}" dt="2023-02-22T17:58:30.299" v="9801"/>
          <ac:spMkLst>
            <pc:docMk/>
            <pc:sldMk cId="3352225948" sldId="1606"/>
            <ac:spMk id="33" creationId="{14FFEDB4-FF48-F8B8-1861-02B199C45F29}"/>
          </ac:spMkLst>
        </pc:spChg>
        <pc:spChg chg="del mod">
          <ac:chgData name="Daniel Khashabi" userId="62390808-c838-45e6-be59-d6fd0d208bc8" providerId="ADAL" clId="{19A97A65-FB7E-DC4C-8433-B675572D5E70}" dt="2023-02-21T14:49:45.048" v="3429" actId="478"/>
          <ac:spMkLst>
            <pc:docMk/>
            <pc:sldMk cId="3352225948" sldId="1606"/>
            <ac:spMk id="34" creationId="{A9C0BD6A-E7E2-EB64-6222-5D1565C82A77}"/>
          </ac:spMkLst>
        </pc:spChg>
        <pc:spChg chg="add mod">
          <ac:chgData name="Daniel Khashabi" userId="62390808-c838-45e6-be59-d6fd0d208bc8" providerId="ADAL" clId="{19A97A65-FB7E-DC4C-8433-B675572D5E70}" dt="2023-02-22T17:58:30.299" v="9801"/>
          <ac:spMkLst>
            <pc:docMk/>
            <pc:sldMk cId="3352225948" sldId="1606"/>
            <ac:spMk id="35" creationId="{92AD76CD-159F-CA0E-A35B-CDA409DB0F31}"/>
          </ac:spMkLst>
        </pc:spChg>
        <pc:spChg chg="mod">
          <ac:chgData name="Daniel Khashabi" userId="62390808-c838-45e6-be59-d6fd0d208bc8" providerId="ADAL" clId="{19A97A65-FB7E-DC4C-8433-B675572D5E70}" dt="2023-02-22T17:58:30.299" v="9801"/>
          <ac:spMkLst>
            <pc:docMk/>
            <pc:sldMk cId="3352225948" sldId="1606"/>
            <ac:spMk id="37" creationId="{9D717302-7D3A-C53F-EA0C-DCB9908460B8}"/>
          </ac:spMkLst>
        </pc:spChg>
        <pc:grpChg chg="mod">
          <ac:chgData name="Daniel Khashabi" userId="62390808-c838-45e6-be59-d6fd0d208bc8" providerId="ADAL" clId="{19A97A65-FB7E-DC4C-8433-B675572D5E70}" dt="2023-02-23T16:25:29.789" v="10792" actId="1076"/>
          <ac:grpSpMkLst>
            <pc:docMk/>
            <pc:sldMk cId="3352225948" sldId="1606"/>
            <ac:grpSpMk id="4" creationId="{BF0A3626-32FA-CEF2-F23C-BE398819C5D2}"/>
          </ac:grpSpMkLst>
        </pc:grpChg>
      </pc:sldChg>
      <pc:sldChg chg="modSp modTransition">
        <pc:chgData name="Daniel Khashabi" userId="62390808-c838-45e6-be59-d6fd0d208bc8" providerId="ADAL" clId="{19A97A65-FB7E-DC4C-8433-B675572D5E70}" dt="2023-02-23T16:21:24.617" v="10780"/>
        <pc:sldMkLst>
          <pc:docMk/>
          <pc:sldMk cId="848025613" sldId="1610"/>
        </pc:sldMkLst>
        <pc:spChg chg="mod">
          <ac:chgData name="Daniel Khashabi" userId="62390808-c838-45e6-be59-d6fd0d208bc8" providerId="ADAL" clId="{19A97A65-FB7E-DC4C-8433-B675572D5E70}" dt="2023-02-22T17:58:30.299" v="9801"/>
          <ac:spMkLst>
            <pc:docMk/>
            <pc:sldMk cId="848025613" sldId="1610"/>
            <ac:spMk id="2" creationId="{0BB91808-AED5-3152-7751-F4D9CB7B4DFC}"/>
          </ac:spMkLst>
        </pc:spChg>
        <pc:spChg chg="mod">
          <ac:chgData name="Daniel Khashabi" userId="62390808-c838-45e6-be59-d6fd0d208bc8" providerId="ADAL" clId="{19A97A65-FB7E-DC4C-8433-B675572D5E70}" dt="2023-02-22T17:58:30.299" v="9801"/>
          <ac:spMkLst>
            <pc:docMk/>
            <pc:sldMk cId="848025613" sldId="1610"/>
            <ac:spMk id="4" creationId="{66E47F1C-C79A-1486-8DC5-943653E554A8}"/>
          </ac:spMkLst>
        </pc:spChg>
        <pc:spChg chg="mod">
          <ac:chgData name="Daniel Khashabi" userId="62390808-c838-45e6-be59-d6fd0d208bc8" providerId="ADAL" clId="{19A97A65-FB7E-DC4C-8433-B675572D5E70}" dt="2023-02-22T17:58:30.299" v="9801"/>
          <ac:spMkLst>
            <pc:docMk/>
            <pc:sldMk cId="848025613" sldId="1610"/>
            <ac:spMk id="6" creationId="{2A0C8778-88E2-0944-059D-85BDD5C6A549}"/>
          </ac:spMkLst>
        </pc:spChg>
        <pc:spChg chg="mod">
          <ac:chgData name="Daniel Khashabi" userId="62390808-c838-45e6-be59-d6fd0d208bc8" providerId="ADAL" clId="{19A97A65-FB7E-DC4C-8433-B675572D5E70}" dt="2023-02-22T17:58:30.299" v="9801"/>
          <ac:spMkLst>
            <pc:docMk/>
            <pc:sldMk cId="848025613" sldId="1610"/>
            <ac:spMk id="8" creationId="{74E461D6-5837-F3B3-A53F-073118A3B85D}"/>
          </ac:spMkLst>
        </pc:spChg>
        <pc:spChg chg="mod">
          <ac:chgData name="Daniel Khashabi" userId="62390808-c838-45e6-be59-d6fd0d208bc8" providerId="ADAL" clId="{19A97A65-FB7E-DC4C-8433-B675572D5E70}" dt="2023-02-22T17:58:30.299" v="9801"/>
          <ac:spMkLst>
            <pc:docMk/>
            <pc:sldMk cId="848025613" sldId="1610"/>
            <ac:spMk id="10" creationId="{91BA1FD3-B7AA-33CC-60EC-5D9F502D3C1C}"/>
          </ac:spMkLst>
        </pc:spChg>
        <pc:spChg chg="mod">
          <ac:chgData name="Daniel Khashabi" userId="62390808-c838-45e6-be59-d6fd0d208bc8" providerId="ADAL" clId="{19A97A65-FB7E-DC4C-8433-B675572D5E70}" dt="2023-02-22T17:58:30.299" v="9801"/>
          <ac:spMkLst>
            <pc:docMk/>
            <pc:sldMk cId="848025613" sldId="1610"/>
            <ac:spMk id="15" creationId="{6D2400EA-94C6-D025-290F-D884FB0CE89D}"/>
          </ac:spMkLst>
        </pc:spChg>
        <pc:spChg chg="mod">
          <ac:chgData name="Daniel Khashabi" userId="62390808-c838-45e6-be59-d6fd0d208bc8" providerId="ADAL" clId="{19A97A65-FB7E-DC4C-8433-B675572D5E70}" dt="2023-02-22T17:58:30.299" v="9801"/>
          <ac:spMkLst>
            <pc:docMk/>
            <pc:sldMk cId="848025613" sldId="1610"/>
            <ac:spMk id="18" creationId="{CC8B955F-53CA-0B24-ADC9-4BA802D38646}"/>
          </ac:spMkLst>
        </pc:spChg>
        <pc:spChg chg="mod">
          <ac:chgData name="Daniel Khashabi" userId="62390808-c838-45e6-be59-d6fd0d208bc8" providerId="ADAL" clId="{19A97A65-FB7E-DC4C-8433-B675572D5E70}" dt="2023-02-22T17:58:30.299" v="9801"/>
          <ac:spMkLst>
            <pc:docMk/>
            <pc:sldMk cId="848025613" sldId="1610"/>
            <ac:spMk id="20" creationId="{BBF4471C-92E2-A432-1CAB-6A09449A9E19}"/>
          </ac:spMkLst>
        </pc:spChg>
        <pc:spChg chg="mod">
          <ac:chgData name="Daniel Khashabi" userId="62390808-c838-45e6-be59-d6fd0d208bc8" providerId="ADAL" clId="{19A97A65-FB7E-DC4C-8433-B675572D5E70}" dt="2023-02-22T17:58:30.299" v="9801"/>
          <ac:spMkLst>
            <pc:docMk/>
            <pc:sldMk cId="848025613" sldId="1610"/>
            <ac:spMk id="22" creationId="{5F41F5D6-5AC0-E165-48FC-D590E73F1357}"/>
          </ac:spMkLst>
        </pc:spChg>
        <pc:spChg chg="mod">
          <ac:chgData name="Daniel Khashabi" userId="62390808-c838-45e6-be59-d6fd0d208bc8" providerId="ADAL" clId="{19A97A65-FB7E-DC4C-8433-B675572D5E70}" dt="2023-02-22T17:58:30.299" v="9801"/>
          <ac:spMkLst>
            <pc:docMk/>
            <pc:sldMk cId="848025613" sldId="1610"/>
            <ac:spMk id="26" creationId="{082B7E43-F6AA-F2C8-6C31-C60686B3E19E}"/>
          </ac:spMkLst>
        </pc:spChg>
        <pc:spChg chg="mod">
          <ac:chgData name="Daniel Khashabi" userId="62390808-c838-45e6-be59-d6fd0d208bc8" providerId="ADAL" clId="{19A97A65-FB7E-DC4C-8433-B675572D5E70}" dt="2023-02-22T17:58:30.299" v="9801"/>
          <ac:spMkLst>
            <pc:docMk/>
            <pc:sldMk cId="848025613" sldId="1610"/>
            <ac:spMk id="28" creationId="{1503E800-03F6-F0C7-19EB-098227C7B1E7}"/>
          </ac:spMkLst>
        </pc:spChg>
        <pc:spChg chg="mod">
          <ac:chgData name="Daniel Khashabi" userId="62390808-c838-45e6-be59-d6fd0d208bc8" providerId="ADAL" clId="{19A97A65-FB7E-DC4C-8433-B675572D5E70}" dt="2023-02-22T17:58:30.299" v="9801"/>
          <ac:spMkLst>
            <pc:docMk/>
            <pc:sldMk cId="848025613" sldId="1610"/>
            <ac:spMk id="30" creationId="{9DBC8D66-39AD-808B-8BFC-CBB1558018AB}"/>
          </ac:spMkLst>
        </pc:spChg>
        <pc:spChg chg="mod">
          <ac:chgData name="Daniel Khashabi" userId="62390808-c838-45e6-be59-d6fd0d208bc8" providerId="ADAL" clId="{19A97A65-FB7E-DC4C-8433-B675572D5E70}" dt="2023-02-22T17:58:30.299" v="9801"/>
          <ac:spMkLst>
            <pc:docMk/>
            <pc:sldMk cId="848025613" sldId="1610"/>
            <ac:spMk id="37" creationId="{27FD3151-EC6F-D61B-FDC1-F6EF65C6E5F3}"/>
          </ac:spMkLst>
        </pc:spChg>
        <pc:spChg chg="mod">
          <ac:chgData name="Daniel Khashabi" userId="62390808-c838-45e6-be59-d6fd0d208bc8" providerId="ADAL" clId="{19A97A65-FB7E-DC4C-8433-B675572D5E70}" dt="2023-02-22T17:58:30.299" v="9801"/>
          <ac:spMkLst>
            <pc:docMk/>
            <pc:sldMk cId="848025613" sldId="1610"/>
            <ac:spMk id="40" creationId="{6EDAFD65-0267-8B63-C7D5-2DC5FB31B6F6}"/>
          </ac:spMkLst>
        </pc:spChg>
        <pc:spChg chg="mod">
          <ac:chgData name="Daniel Khashabi" userId="62390808-c838-45e6-be59-d6fd0d208bc8" providerId="ADAL" clId="{19A97A65-FB7E-DC4C-8433-B675572D5E70}" dt="2023-02-22T17:58:30.299" v="9801"/>
          <ac:spMkLst>
            <pc:docMk/>
            <pc:sldMk cId="848025613" sldId="1610"/>
            <ac:spMk id="42" creationId="{9FCD99F5-C896-9DB4-024D-4E079E521DFC}"/>
          </ac:spMkLst>
        </pc:spChg>
        <pc:spChg chg="mod">
          <ac:chgData name="Daniel Khashabi" userId="62390808-c838-45e6-be59-d6fd0d208bc8" providerId="ADAL" clId="{19A97A65-FB7E-DC4C-8433-B675572D5E70}" dt="2023-02-22T17:58:30.299" v="9801"/>
          <ac:spMkLst>
            <pc:docMk/>
            <pc:sldMk cId="848025613" sldId="1610"/>
            <ac:spMk id="44" creationId="{748C98E8-FBB9-C66C-5271-6685E2C5FB0D}"/>
          </ac:spMkLst>
        </pc:spChg>
        <pc:spChg chg="mod">
          <ac:chgData name="Daniel Khashabi" userId="62390808-c838-45e6-be59-d6fd0d208bc8" providerId="ADAL" clId="{19A97A65-FB7E-DC4C-8433-B675572D5E70}" dt="2023-02-22T17:58:30.299" v="9801"/>
          <ac:spMkLst>
            <pc:docMk/>
            <pc:sldMk cId="848025613" sldId="1610"/>
            <ac:spMk id="49" creationId="{A46EBD32-73FD-F055-706F-4F51AF97868B}"/>
          </ac:spMkLst>
        </pc:spChg>
        <pc:spChg chg="mod">
          <ac:chgData name="Daniel Khashabi" userId="62390808-c838-45e6-be59-d6fd0d208bc8" providerId="ADAL" clId="{19A97A65-FB7E-DC4C-8433-B675572D5E70}" dt="2023-02-22T17:58:30.299" v="9801"/>
          <ac:spMkLst>
            <pc:docMk/>
            <pc:sldMk cId="848025613" sldId="1610"/>
            <ac:spMk id="51" creationId="{D196AE15-FA14-B580-7F77-A45935B1E778}"/>
          </ac:spMkLst>
        </pc:spChg>
        <pc:spChg chg="mod">
          <ac:chgData name="Daniel Khashabi" userId="62390808-c838-45e6-be59-d6fd0d208bc8" providerId="ADAL" clId="{19A97A65-FB7E-DC4C-8433-B675572D5E70}" dt="2023-02-22T17:58:30.299" v="9801"/>
          <ac:spMkLst>
            <pc:docMk/>
            <pc:sldMk cId="848025613" sldId="1610"/>
            <ac:spMk id="52" creationId="{20FF98EF-A3A5-E343-C04E-B76A477536BC}"/>
          </ac:spMkLst>
        </pc:spChg>
        <pc:spChg chg="mod">
          <ac:chgData name="Daniel Khashabi" userId="62390808-c838-45e6-be59-d6fd0d208bc8" providerId="ADAL" clId="{19A97A65-FB7E-DC4C-8433-B675572D5E70}" dt="2023-02-22T17:58:30.299" v="9801"/>
          <ac:spMkLst>
            <pc:docMk/>
            <pc:sldMk cId="848025613" sldId="1610"/>
            <ac:spMk id="53" creationId="{DB23E254-4F73-72D7-5F0A-9F2C123DDB18}"/>
          </ac:spMkLst>
        </pc:spChg>
        <pc:spChg chg="mod">
          <ac:chgData name="Daniel Khashabi" userId="62390808-c838-45e6-be59-d6fd0d208bc8" providerId="ADAL" clId="{19A97A65-FB7E-DC4C-8433-B675572D5E70}" dt="2023-02-22T17:58:30.299" v="9801"/>
          <ac:spMkLst>
            <pc:docMk/>
            <pc:sldMk cId="848025613" sldId="1610"/>
            <ac:spMk id="54" creationId="{284323EE-8E23-2712-FD48-772F509208C9}"/>
          </ac:spMkLst>
        </pc:spChg>
        <pc:spChg chg="mod">
          <ac:chgData name="Daniel Khashabi" userId="62390808-c838-45e6-be59-d6fd0d208bc8" providerId="ADAL" clId="{19A97A65-FB7E-DC4C-8433-B675572D5E70}" dt="2023-02-22T17:58:30.299" v="9801"/>
          <ac:spMkLst>
            <pc:docMk/>
            <pc:sldMk cId="848025613" sldId="1610"/>
            <ac:spMk id="55" creationId="{466A8973-BAA0-A735-D9DE-26ED44A18553}"/>
          </ac:spMkLst>
        </pc:spChg>
        <pc:spChg chg="mod">
          <ac:chgData name="Daniel Khashabi" userId="62390808-c838-45e6-be59-d6fd0d208bc8" providerId="ADAL" clId="{19A97A65-FB7E-DC4C-8433-B675572D5E70}" dt="2023-02-22T17:58:30.299" v="9801"/>
          <ac:spMkLst>
            <pc:docMk/>
            <pc:sldMk cId="848025613" sldId="1610"/>
            <ac:spMk id="56" creationId="{0C1BEFC1-C6C8-3F0D-D8A9-8D4D4215EAAD}"/>
          </ac:spMkLst>
        </pc:spChg>
        <pc:spChg chg="mod">
          <ac:chgData name="Daniel Khashabi" userId="62390808-c838-45e6-be59-d6fd0d208bc8" providerId="ADAL" clId="{19A97A65-FB7E-DC4C-8433-B675572D5E70}" dt="2023-02-22T17:58:30.299" v="9801"/>
          <ac:spMkLst>
            <pc:docMk/>
            <pc:sldMk cId="848025613" sldId="1610"/>
            <ac:spMk id="71" creationId="{1539C76B-D283-179F-B27F-6B0BC334DDDB}"/>
          </ac:spMkLst>
        </pc:spChg>
      </pc:sldChg>
      <pc:sldChg chg="addSp delSp modSp modAnim">
        <pc:chgData name="Daniel Khashabi" userId="62390808-c838-45e6-be59-d6fd0d208bc8" providerId="ADAL" clId="{19A97A65-FB7E-DC4C-8433-B675572D5E70}" dt="2023-02-23T16:22:32.594" v="10789"/>
        <pc:sldMkLst>
          <pc:docMk/>
          <pc:sldMk cId="590724948" sldId="1611"/>
        </pc:sldMkLst>
        <pc:spChg chg="mod">
          <ac:chgData name="Daniel Khashabi" userId="62390808-c838-45e6-be59-d6fd0d208bc8" providerId="ADAL" clId="{19A97A65-FB7E-DC4C-8433-B675572D5E70}" dt="2023-02-22T17:58:30.299" v="9801"/>
          <ac:spMkLst>
            <pc:docMk/>
            <pc:sldMk cId="590724948" sldId="1611"/>
            <ac:spMk id="2" creationId="{8ABAC542-6315-033C-05A4-19DE65CC73B9}"/>
          </ac:spMkLst>
        </pc:spChg>
        <pc:spChg chg="mod">
          <ac:chgData name="Daniel Khashabi" userId="62390808-c838-45e6-be59-d6fd0d208bc8" providerId="ADAL" clId="{19A97A65-FB7E-DC4C-8433-B675572D5E70}" dt="2023-02-22T17:58:30.299" v="9801"/>
          <ac:spMkLst>
            <pc:docMk/>
            <pc:sldMk cId="590724948" sldId="1611"/>
            <ac:spMk id="4" creationId="{66E47F1C-C79A-1486-8DC5-943653E554A8}"/>
          </ac:spMkLst>
        </pc:spChg>
        <pc:spChg chg="mod">
          <ac:chgData name="Daniel Khashabi" userId="62390808-c838-45e6-be59-d6fd0d208bc8" providerId="ADAL" clId="{19A97A65-FB7E-DC4C-8433-B675572D5E70}" dt="2023-02-22T17:58:30.299" v="9801"/>
          <ac:spMkLst>
            <pc:docMk/>
            <pc:sldMk cId="590724948" sldId="1611"/>
            <ac:spMk id="6" creationId="{2A0C8778-88E2-0944-059D-85BDD5C6A549}"/>
          </ac:spMkLst>
        </pc:spChg>
        <pc:spChg chg="mod">
          <ac:chgData name="Daniel Khashabi" userId="62390808-c838-45e6-be59-d6fd0d208bc8" providerId="ADAL" clId="{19A97A65-FB7E-DC4C-8433-B675572D5E70}" dt="2023-02-22T17:58:30.299" v="9801"/>
          <ac:spMkLst>
            <pc:docMk/>
            <pc:sldMk cId="590724948" sldId="1611"/>
            <ac:spMk id="8" creationId="{74E461D6-5837-F3B3-A53F-073118A3B85D}"/>
          </ac:spMkLst>
        </pc:spChg>
        <pc:spChg chg="mod">
          <ac:chgData name="Daniel Khashabi" userId="62390808-c838-45e6-be59-d6fd0d208bc8" providerId="ADAL" clId="{19A97A65-FB7E-DC4C-8433-B675572D5E70}" dt="2023-02-22T17:58:30.299" v="9801"/>
          <ac:spMkLst>
            <pc:docMk/>
            <pc:sldMk cId="590724948" sldId="1611"/>
            <ac:spMk id="10" creationId="{91BA1FD3-B7AA-33CC-60EC-5D9F502D3C1C}"/>
          </ac:spMkLst>
        </pc:spChg>
        <pc:spChg chg="mod">
          <ac:chgData name="Daniel Khashabi" userId="62390808-c838-45e6-be59-d6fd0d208bc8" providerId="ADAL" clId="{19A97A65-FB7E-DC4C-8433-B675572D5E70}" dt="2023-02-22T17:58:30.299" v="9801"/>
          <ac:spMkLst>
            <pc:docMk/>
            <pc:sldMk cId="590724948" sldId="1611"/>
            <ac:spMk id="15" creationId="{6D2400EA-94C6-D025-290F-D884FB0CE89D}"/>
          </ac:spMkLst>
        </pc:spChg>
        <pc:spChg chg="mod">
          <ac:chgData name="Daniel Khashabi" userId="62390808-c838-45e6-be59-d6fd0d208bc8" providerId="ADAL" clId="{19A97A65-FB7E-DC4C-8433-B675572D5E70}" dt="2023-02-22T17:58:30.299" v="9801"/>
          <ac:spMkLst>
            <pc:docMk/>
            <pc:sldMk cId="590724948" sldId="1611"/>
            <ac:spMk id="18" creationId="{CC8B955F-53CA-0B24-ADC9-4BA802D38646}"/>
          </ac:spMkLst>
        </pc:spChg>
        <pc:spChg chg="mod">
          <ac:chgData name="Daniel Khashabi" userId="62390808-c838-45e6-be59-d6fd0d208bc8" providerId="ADAL" clId="{19A97A65-FB7E-DC4C-8433-B675572D5E70}" dt="2023-02-22T17:58:30.299" v="9801"/>
          <ac:spMkLst>
            <pc:docMk/>
            <pc:sldMk cId="590724948" sldId="1611"/>
            <ac:spMk id="20" creationId="{BBF4471C-92E2-A432-1CAB-6A09449A9E19}"/>
          </ac:spMkLst>
        </pc:spChg>
        <pc:spChg chg="mod">
          <ac:chgData name="Daniel Khashabi" userId="62390808-c838-45e6-be59-d6fd0d208bc8" providerId="ADAL" clId="{19A97A65-FB7E-DC4C-8433-B675572D5E70}" dt="2023-02-22T17:58:30.299" v="9801"/>
          <ac:spMkLst>
            <pc:docMk/>
            <pc:sldMk cId="590724948" sldId="1611"/>
            <ac:spMk id="22" creationId="{5F41F5D6-5AC0-E165-48FC-D590E73F1357}"/>
          </ac:spMkLst>
        </pc:spChg>
        <pc:spChg chg="mod">
          <ac:chgData name="Daniel Khashabi" userId="62390808-c838-45e6-be59-d6fd0d208bc8" providerId="ADAL" clId="{19A97A65-FB7E-DC4C-8433-B675572D5E70}" dt="2023-02-22T17:58:30.299" v="9801"/>
          <ac:spMkLst>
            <pc:docMk/>
            <pc:sldMk cId="590724948" sldId="1611"/>
            <ac:spMk id="26" creationId="{082B7E43-F6AA-F2C8-6C31-C60686B3E19E}"/>
          </ac:spMkLst>
        </pc:spChg>
        <pc:spChg chg="mod">
          <ac:chgData name="Daniel Khashabi" userId="62390808-c838-45e6-be59-d6fd0d208bc8" providerId="ADAL" clId="{19A97A65-FB7E-DC4C-8433-B675572D5E70}" dt="2023-02-22T17:58:30.299" v="9801"/>
          <ac:spMkLst>
            <pc:docMk/>
            <pc:sldMk cId="590724948" sldId="1611"/>
            <ac:spMk id="28" creationId="{1503E800-03F6-F0C7-19EB-098227C7B1E7}"/>
          </ac:spMkLst>
        </pc:spChg>
        <pc:spChg chg="mod">
          <ac:chgData name="Daniel Khashabi" userId="62390808-c838-45e6-be59-d6fd0d208bc8" providerId="ADAL" clId="{19A97A65-FB7E-DC4C-8433-B675572D5E70}" dt="2023-02-22T17:58:30.299" v="9801"/>
          <ac:spMkLst>
            <pc:docMk/>
            <pc:sldMk cId="590724948" sldId="1611"/>
            <ac:spMk id="30" creationId="{9DBC8D66-39AD-808B-8BFC-CBB1558018AB}"/>
          </ac:spMkLst>
        </pc:spChg>
        <pc:spChg chg="mod">
          <ac:chgData name="Daniel Khashabi" userId="62390808-c838-45e6-be59-d6fd0d208bc8" providerId="ADAL" clId="{19A97A65-FB7E-DC4C-8433-B675572D5E70}" dt="2023-02-22T17:58:30.299" v="9801"/>
          <ac:spMkLst>
            <pc:docMk/>
            <pc:sldMk cId="590724948" sldId="1611"/>
            <ac:spMk id="37" creationId="{27FD3151-EC6F-D61B-FDC1-F6EF65C6E5F3}"/>
          </ac:spMkLst>
        </pc:spChg>
        <pc:spChg chg="mod">
          <ac:chgData name="Daniel Khashabi" userId="62390808-c838-45e6-be59-d6fd0d208bc8" providerId="ADAL" clId="{19A97A65-FB7E-DC4C-8433-B675572D5E70}" dt="2023-02-22T17:58:30.299" v="9801"/>
          <ac:spMkLst>
            <pc:docMk/>
            <pc:sldMk cId="590724948" sldId="1611"/>
            <ac:spMk id="40" creationId="{6EDAFD65-0267-8B63-C7D5-2DC5FB31B6F6}"/>
          </ac:spMkLst>
        </pc:spChg>
        <pc:spChg chg="mod">
          <ac:chgData name="Daniel Khashabi" userId="62390808-c838-45e6-be59-d6fd0d208bc8" providerId="ADAL" clId="{19A97A65-FB7E-DC4C-8433-B675572D5E70}" dt="2023-02-22T17:58:30.299" v="9801"/>
          <ac:spMkLst>
            <pc:docMk/>
            <pc:sldMk cId="590724948" sldId="1611"/>
            <ac:spMk id="42" creationId="{9FCD99F5-C896-9DB4-024D-4E079E521DFC}"/>
          </ac:spMkLst>
        </pc:spChg>
        <pc:spChg chg="mod">
          <ac:chgData name="Daniel Khashabi" userId="62390808-c838-45e6-be59-d6fd0d208bc8" providerId="ADAL" clId="{19A97A65-FB7E-DC4C-8433-B675572D5E70}" dt="2023-02-22T17:58:30.299" v="9801"/>
          <ac:spMkLst>
            <pc:docMk/>
            <pc:sldMk cId="590724948" sldId="1611"/>
            <ac:spMk id="44" creationId="{748C98E8-FBB9-C66C-5271-6685E2C5FB0D}"/>
          </ac:spMkLst>
        </pc:spChg>
        <pc:spChg chg="mod">
          <ac:chgData name="Daniel Khashabi" userId="62390808-c838-45e6-be59-d6fd0d208bc8" providerId="ADAL" clId="{19A97A65-FB7E-DC4C-8433-B675572D5E70}" dt="2023-02-22T17:58:30.299" v="9801"/>
          <ac:spMkLst>
            <pc:docMk/>
            <pc:sldMk cId="590724948" sldId="1611"/>
            <ac:spMk id="49" creationId="{A46EBD32-73FD-F055-706F-4F51AF97868B}"/>
          </ac:spMkLst>
        </pc:spChg>
        <pc:spChg chg="mod">
          <ac:chgData name="Daniel Khashabi" userId="62390808-c838-45e6-be59-d6fd0d208bc8" providerId="ADAL" clId="{19A97A65-FB7E-DC4C-8433-B675572D5E70}" dt="2023-02-22T17:58:30.299" v="9801"/>
          <ac:spMkLst>
            <pc:docMk/>
            <pc:sldMk cId="590724948" sldId="1611"/>
            <ac:spMk id="51" creationId="{D196AE15-FA14-B580-7F77-A45935B1E778}"/>
          </ac:spMkLst>
        </pc:spChg>
        <pc:spChg chg="mod">
          <ac:chgData name="Daniel Khashabi" userId="62390808-c838-45e6-be59-d6fd0d208bc8" providerId="ADAL" clId="{19A97A65-FB7E-DC4C-8433-B675572D5E70}" dt="2023-02-22T17:58:30.299" v="9801"/>
          <ac:spMkLst>
            <pc:docMk/>
            <pc:sldMk cId="590724948" sldId="1611"/>
            <ac:spMk id="52" creationId="{20FF98EF-A3A5-E343-C04E-B76A477536BC}"/>
          </ac:spMkLst>
        </pc:spChg>
        <pc:spChg chg="mod">
          <ac:chgData name="Daniel Khashabi" userId="62390808-c838-45e6-be59-d6fd0d208bc8" providerId="ADAL" clId="{19A97A65-FB7E-DC4C-8433-B675572D5E70}" dt="2023-02-22T17:58:30.299" v="9801"/>
          <ac:spMkLst>
            <pc:docMk/>
            <pc:sldMk cId="590724948" sldId="1611"/>
            <ac:spMk id="53" creationId="{DB23E254-4F73-72D7-5F0A-9F2C123DDB18}"/>
          </ac:spMkLst>
        </pc:spChg>
        <pc:spChg chg="mod">
          <ac:chgData name="Daniel Khashabi" userId="62390808-c838-45e6-be59-d6fd0d208bc8" providerId="ADAL" clId="{19A97A65-FB7E-DC4C-8433-B675572D5E70}" dt="2023-02-22T17:58:30.299" v="9801"/>
          <ac:spMkLst>
            <pc:docMk/>
            <pc:sldMk cId="590724948" sldId="1611"/>
            <ac:spMk id="60" creationId="{594A1929-FCFD-4119-F59F-07430367B6A8}"/>
          </ac:spMkLst>
        </pc:spChg>
        <pc:spChg chg="mod">
          <ac:chgData name="Daniel Khashabi" userId="62390808-c838-45e6-be59-d6fd0d208bc8" providerId="ADAL" clId="{19A97A65-FB7E-DC4C-8433-B675572D5E70}" dt="2023-02-22T17:58:30.299" v="9801"/>
          <ac:spMkLst>
            <pc:docMk/>
            <pc:sldMk cId="590724948" sldId="1611"/>
            <ac:spMk id="62" creationId="{0B1A8DB0-57D9-5A4A-3B6E-2BB2BCF0C56D}"/>
          </ac:spMkLst>
        </pc:spChg>
        <pc:spChg chg="mod">
          <ac:chgData name="Daniel Khashabi" userId="62390808-c838-45e6-be59-d6fd0d208bc8" providerId="ADAL" clId="{19A97A65-FB7E-DC4C-8433-B675572D5E70}" dt="2023-02-22T17:58:30.299" v="9801"/>
          <ac:spMkLst>
            <pc:docMk/>
            <pc:sldMk cId="590724948" sldId="1611"/>
            <ac:spMk id="70" creationId="{F8B30533-4510-FCE5-B2C9-9BE083838BE5}"/>
          </ac:spMkLst>
        </pc:spChg>
        <pc:spChg chg="mod">
          <ac:chgData name="Daniel Khashabi" userId="62390808-c838-45e6-be59-d6fd0d208bc8" providerId="ADAL" clId="{19A97A65-FB7E-DC4C-8433-B675572D5E70}" dt="2023-02-22T17:58:30.299" v="9801"/>
          <ac:spMkLst>
            <pc:docMk/>
            <pc:sldMk cId="590724948" sldId="1611"/>
            <ac:spMk id="71" creationId="{1539C76B-D283-179F-B27F-6B0BC334DDDB}"/>
          </ac:spMkLst>
        </pc:spChg>
        <pc:spChg chg="mod">
          <ac:chgData name="Daniel Khashabi" userId="62390808-c838-45e6-be59-d6fd0d208bc8" providerId="ADAL" clId="{19A97A65-FB7E-DC4C-8433-B675572D5E70}" dt="2023-02-22T17:58:30.299" v="9801"/>
          <ac:spMkLst>
            <pc:docMk/>
            <pc:sldMk cId="590724948" sldId="1611"/>
            <ac:spMk id="72" creationId="{6198D14A-B413-4D74-2253-B13CCCE0616C}"/>
          </ac:spMkLst>
        </pc:spChg>
        <pc:spChg chg="mod">
          <ac:chgData name="Daniel Khashabi" userId="62390808-c838-45e6-be59-d6fd0d208bc8" providerId="ADAL" clId="{19A97A65-FB7E-DC4C-8433-B675572D5E70}" dt="2023-02-22T17:58:30.299" v="9801"/>
          <ac:spMkLst>
            <pc:docMk/>
            <pc:sldMk cId="590724948" sldId="1611"/>
            <ac:spMk id="74" creationId="{1162C052-9858-2BBA-884D-1F77AD757806}"/>
          </ac:spMkLst>
        </pc:spChg>
        <pc:spChg chg="mod">
          <ac:chgData name="Daniel Khashabi" userId="62390808-c838-45e6-be59-d6fd0d208bc8" providerId="ADAL" clId="{19A97A65-FB7E-DC4C-8433-B675572D5E70}" dt="2023-02-22T17:58:30.299" v="9801"/>
          <ac:spMkLst>
            <pc:docMk/>
            <pc:sldMk cId="590724948" sldId="1611"/>
            <ac:spMk id="75" creationId="{41F57A2F-70C1-70F7-C14F-E523CD8D7FDA}"/>
          </ac:spMkLst>
        </pc:spChg>
        <pc:spChg chg="mod">
          <ac:chgData name="Daniel Khashabi" userId="62390808-c838-45e6-be59-d6fd0d208bc8" providerId="ADAL" clId="{19A97A65-FB7E-DC4C-8433-B675572D5E70}" dt="2023-02-22T17:58:30.299" v="9801"/>
          <ac:spMkLst>
            <pc:docMk/>
            <pc:sldMk cId="590724948" sldId="1611"/>
            <ac:spMk id="77" creationId="{B8F5CA2E-8038-0DE0-214B-E52178FC30F9}"/>
          </ac:spMkLst>
        </pc:spChg>
        <pc:picChg chg="add del mod">
          <ac:chgData name="Daniel Khashabi" userId="62390808-c838-45e6-be59-d6fd0d208bc8" providerId="ADAL" clId="{19A97A65-FB7E-DC4C-8433-B675572D5E70}" dt="2023-02-22T03:40:44.235" v="6765" actId="478"/>
          <ac:picMkLst>
            <pc:docMk/>
            <pc:sldMk cId="590724948" sldId="1611"/>
            <ac:picMk id="54" creationId="{A35885E8-3089-2D9F-F18D-3F41BD2E0D0C}"/>
          </ac:picMkLst>
        </pc:picChg>
        <pc:picChg chg="add mod">
          <ac:chgData name="Daniel Khashabi" userId="62390808-c838-45e6-be59-d6fd0d208bc8" providerId="ADAL" clId="{19A97A65-FB7E-DC4C-8433-B675572D5E70}" dt="2023-02-23T16:22:23.842" v="10788" actId="1076"/>
          <ac:picMkLst>
            <pc:docMk/>
            <pc:sldMk cId="590724948" sldId="1611"/>
            <ac:picMk id="54" creationId="{A82B35E2-ED8A-5698-F9E2-3F20EDD6BAA1}"/>
          </ac:picMkLst>
        </pc:picChg>
      </pc:sldChg>
      <pc:sldChg chg="modSp">
        <pc:chgData name="Daniel Khashabi" userId="62390808-c838-45e6-be59-d6fd0d208bc8" providerId="ADAL" clId="{19A97A65-FB7E-DC4C-8433-B675572D5E70}" dt="2023-02-22T17:58:30.299" v="9801"/>
        <pc:sldMkLst>
          <pc:docMk/>
          <pc:sldMk cId="3169511776" sldId="1612"/>
        </pc:sldMkLst>
        <pc:spChg chg="mod">
          <ac:chgData name="Daniel Khashabi" userId="62390808-c838-45e6-be59-d6fd0d208bc8" providerId="ADAL" clId="{19A97A65-FB7E-DC4C-8433-B675572D5E70}" dt="2023-02-22T17:58:30.299" v="9801"/>
          <ac:spMkLst>
            <pc:docMk/>
            <pc:sldMk cId="3169511776" sldId="1612"/>
            <ac:spMk id="4" creationId="{66E47F1C-C79A-1486-8DC5-943653E554A8}"/>
          </ac:spMkLst>
        </pc:spChg>
        <pc:spChg chg="mod">
          <ac:chgData name="Daniel Khashabi" userId="62390808-c838-45e6-be59-d6fd0d208bc8" providerId="ADAL" clId="{19A97A65-FB7E-DC4C-8433-B675572D5E70}" dt="2023-02-22T17:58:30.299" v="9801"/>
          <ac:spMkLst>
            <pc:docMk/>
            <pc:sldMk cId="3169511776" sldId="1612"/>
            <ac:spMk id="6" creationId="{2A0C8778-88E2-0944-059D-85BDD5C6A549}"/>
          </ac:spMkLst>
        </pc:spChg>
        <pc:spChg chg="mod">
          <ac:chgData name="Daniel Khashabi" userId="62390808-c838-45e6-be59-d6fd0d208bc8" providerId="ADAL" clId="{19A97A65-FB7E-DC4C-8433-B675572D5E70}" dt="2023-02-22T17:58:30.299" v="9801"/>
          <ac:spMkLst>
            <pc:docMk/>
            <pc:sldMk cId="3169511776" sldId="1612"/>
            <ac:spMk id="8" creationId="{74E461D6-5837-F3B3-A53F-073118A3B85D}"/>
          </ac:spMkLst>
        </pc:spChg>
        <pc:spChg chg="mod">
          <ac:chgData name="Daniel Khashabi" userId="62390808-c838-45e6-be59-d6fd0d208bc8" providerId="ADAL" clId="{19A97A65-FB7E-DC4C-8433-B675572D5E70}" dt="2023-02-22T17:58:30.299" v="9801"/>
          <ac:spMkLst>
            <pc:docMk/>
            <pc:sldMk cId="3169511776" sldId="1612"/>
            <ac:spMk id="10" creationId="{91BA1FD3-B7AA-33CC-60EC-5D9F502D3C1C}"/>
          </ac:spMkLst>
        </pc:spChg>
        <pc:spChg chg="mod">
          <ac:chgData name="Daniel Khashabi" userId="62390808-c838-45e6-be59-d6fd0d208bc8" providerId="ADAL" clId="{19A97A65-FB7E-DC4C-8433-B675572D5E70}" dt="2023-02-22T17:58:30.299" v="9801"/>
          <ac:spMkLst>
            <pc:docMk/>
            <pc:sldMk cId="3169511776" sldId="1612"/>
            <ac:spMk id="15" creationId="{6D2400EA-94C6-D025-290F-D884FB0CE89D}"/>
          </ac:spMkLst>
        </pc:spChg>
        <pc:spChg chg="mod">
          <ac:chgData name="Daniel Khashabi" userId="62390808-c838-45e6-be59-d6fd0d208bc8" providerId="ADAL" clId="{19A97A65-FB7E-DC4C-8433-B675572D5E70}" dt="2023-02-22T17:58:30.299" v="9801"/>
          <ac:spMkLst>
            <pc:docMk/>
            <pc:sldMk cId="3169511776" sldId="1612"/>
            <ac:spMk id="18" creationId="{CC8B955F-53CA-0B24-ADC9-4BA802D38646}"/>
          </ac:spMkLst>
        </pc:spChg>
        <pc:spChg chg="mod">
          <ac:chgData name="Daniel Khashabi" userId="62390808-c838-45e6-be59-d6fd0d208bc8" providerId="ADAL" clId="{19A97A65-FB7E-DC4C-8433-B675572D5E70}" dt="2023-02-22T17:58:30.299" v="9801"/>
          <ac:spMkLst>
            <pc:docMk/>
            <pc:sldMk cId="3169511776" sldId="1612"/>
            <ac:spMk id="20" creationId="{BBF4471C-92E2-A432-1CAB-6A09449A9E19}"/>
          </ac:spMkLst>
        </pc:spChg>
        <pc:spChg chg="mod">
          <ac:chgData name="Daniel Khashabi" userId="62390808-c838-45e6-be59-d6fd0d208bc8" providerId="ADAL" clId="{19A97A65-FB7E-DC4C-8433-B675572D5E70}" dt="2023-02-22T17:58:30.299" v="9801"/>
          <ac:spMkLst>
            <pc:docMk/>
            <pc:sldMk cId="3169511776" sldId="1612"/>
            <ac:spMk id="22" creationId="{5F41F5D6-5AC0-E165-48FC-D590E73F1357}"/>
          </ac:spMkLst>
        </pc:spChg>
        <pc:spChg chg="mod">
          <ac:chgData name="Daniel Khashabi" userId="62390808-c838-45e6-be59-d6fd0d208bc8" providerId="ADAL" clId="{19A97A65-FB7E-DC4C-8433-B675572D5E70}" dt="2023-02-22T17:58:30.299" v="9801"/>
          <ac:spMkLst>
            <pc:docMk/>
            <pc:sldMk cId="3169511776" sldId="1612"/>
            <ac:spMk id="26" creationId="{082B7E43-F6AA-F2C8-6C31-C60686B3E19E}"/>
          </ac:spMkLst>
        </pc:spChg>
        <pc:spChg chg="mod">
          <ac:chgData name="Daniel Khashabi" userId="62390808-c838-45e6-be59-d6fd0d208bc8" providerId="ADAL" clId="{19A97A65-FB7E-DC4C-8433-B675572D5E70}" dt="2023-02-22T17:58:30.299" v="9801"/>
          <ac:spMkLst>
            <pc:docMk/>
            <pc:sldMk cId="3169511776" sldId="1612"/>
            <ac:spMk id="28" creationId="{1503E800-03F6-F0C7-19EB-098227C7B1E7}"/>
          </ac:spMkLst>
        </pc:spChg>
        <pc:spChg chg="mod">
          <ac:chgData name="Daniel Khashabi" userId="62390808-c838-45e6-be59-d6fd0d208bc8" providerId="ADAL" clId="{19A97A65-FB7E-DC4C-8433-B675572D5E70}" dt="2023-02-22T17:58:30.299" v="9801"/>
          <ac:spMkLst>
            <pc:docMk/>
            <pc:sldMk cId="3169511776" sldId="1612"/>
            <ac:spMk id="30" creationId="{9DBC8D66-39AD-808B-8BFC-CBB1558018AB}"/>
          </ac:spMkLst>
        </pc:spChg>
        <pc:spChg chg="mod">
          <ac:chgData name="Daniel Khashabi" userId="62390808-c838-45e6-be59-d6fd0d208bc8" providerId="ADAL" clId="{19A97A65-FB7E-DC4C-8433-B675572D5E70}" dt="2023-02-22T17:58:30.299" v="9801"/>
          <ac:spMkLst>
            <pc:docMk/>
            <pc:sldMk cId="3169511776" sldId="1612"/>
            <ac:spMk id="37" creationId="{27FD3151-EC6F-D61B-FDC1-F6EF65C6E5F3}"/>
          </ac:spMkLst>
        </pc:spChg>
        <pc:spChg chg="mod">
          <ac:chgData name="Daniel Khashabi" userId="62390808-c838-45e6-be59-d6fd0d208bc8" providerId="ADAL" clId="{19A97A65-FB7E-DC4C-8433-B675572D5E70}" dt="2023-02-22T17:58:30.299" v="9801"/>
          <ac:spMkLst>
            <pc:docMk/>
            <pc:sldMk cId="3169511776" sldId="1612"/>
            <ac:spMk id="40" creationId="{6EDAFD65-0267-8B63-C7D5-2DC5FB31B6F6}"/>
          </ac:spMkLst>
        </pc:spChg>
        <pc:spChg chg="mod">
          <ac:chgData name="Daniel Khashabi" userId="62390808-c838-45e6-be59-d6fd0d208bc8" providerId="ADAL" clId="{19A97A65-FB7E-DC4C-8433-B675572D5E70}" dt="2023-02-22T17:58:30.299" v="9801"/>
          <ac:spMkLst>
            <pc:docMk/>
            <pc:sldMk cId="3169511776" sldId="1612"/>
            <ac:spMk id="42" creationId="{9FCD99F5-C896-9DB4-024D-4E079E521DFC}"/>
          </ac:spMkLst>
        </pc:spChg>
        <pc:spChg chg="mod">
          <ac:chgData name="Daniel Khashabi" userId="62390808-c838-45e6-be59-d6fd0d208bc8" providerId="ADAL" clId="{19A97A65-FB7E-DC4C-8433-B675572D5E70}" dt="2023-02-22T17:58:30.299" v="9801"/>
          <ac:spMkLst>
            <pc:docMk/>
            <pc:sldMk cId="3169511776" sldId="1612"/>
            <ac:spMk id="44" creationId="{748C98E8-FBB9-C66C-5271-6685E2C5FB0D}"/>
          </ac:spMkLst>
        </pc:spChg>
        <pc:spChg chg="mod">
          <ac:chgData name="Daniel Khashabi" userId="62390808-c838-45e6-be59-d6fd0d208bc8" providerId="ADAL" clId="{19A97A65-FB7E-DC4C-8433-B675572D5E70}" dt="2023-02-22T17:58:30.299" v="9801"/>
          <ac:spMkLst>
            <pc:docMk/>
            <pc:sldMk cId="3169511776" sldId="1612"/>
            <ac:spMk id="49" creationId="{A46EBD32-73FD-F055-706F-4F51AF97868B}"/>
          </ac:spMkLst>
        </pc:spChg>
        <pc:spChg chg="mod">
          <ac:chgData name="Daniel Khashabi" userId="62390808-c838-45e6-be59-d6fd0d208bc8" providerId="ADAL" clId="{19A97A65-FB7E-DC4C-8433-B675572D5E70}" dt="2023-02-22T17:58:30.299" v="9801"/>
          <ac:spMkLst>
            <pc:docMk/>
            <pc:sldMk cId="3169511776" sldId="1612"/>
            <ac:spMk id="51" creationId="{5751BECF-A130-5C11-8802-898107BEA07F}"/>
          </ac:spMkLst>
        </pc:spChg>
        <pc:spChg chg="mod">
          <ac:chgData name="Daniel Khashabi" userId="62390808-c838-45e6-be59-d6fd0d208bc8" providerId="ADAL" clId="{19A97A65-FB7E-DC4C-8433-B675572D5E70}" dt="2023-02-22T17:58:30.299" v="9801"/>
          <ac:spMkLst>
            <pc:docMk/>
            <pc:sldMk cId="3169511776" sldId="1612"/>
            <ac:spMk id="60" creationId="{594A1929-FCFD-4119-F59F-07430367B6A8}"/>
          </ac:spMkLst>
        </pc:spChg>
        <pc:spChg chg="mod">
          <ac:chgData name="Daniel Khashabi" userId="62390808-c838-45e6-be59-d6fd0d208bc8" providerId="ADAL" clId="{19A97A65-FB7E-DC4C-8433-B675572D5E70}" dt="2023-02-22T17:58:30.299" v="9801"/>
          <ac:spMkLst>
            <pc:docMk/>
            <pc:sldMk cId="3169511776" sldId="1612"/>
            <ac:spMk id="62" creationId="{0B1A8DB0-57D9-5A4A-3B6E-2BB2BCF0C56D}"/>
          </ac:spMkLst>
        </pc:spChg>
        <pc:spChg chg="mod">
          <ac:chgData name="Daniel Khashabi" userId="62390808-c838-45e6-be59-d6fd0d208bc8" providerId="ADAL" clId="{19A97A65-FB7E-DC4C-8433-B675572D5E70}" dt="2023-02-22T17:58:30.299" v="9801"/>
          <ac:spMkLst>
            <pc:docMk/>
            <pc:sldMk cId="3169511776" sldId="1612"/>
            <ac:spMk id="70" creationId="{F8B30533-4510-FCE5-B2C9-9BE083838BE5}"/>
          </ac:spMkLst>
        </pc:spChg>
        <pc:spChg chg="mod">
          <ac:chgData name="Daniel Khashabi" userId="62390808-c838-45e6-be59-d6fd0d208bc8" providerId="ADAL" clId="{19A97A65-FB7E-DC4C-8433-B675572D5E70}" dt="2023-02-22T17:58:30.299" v="9801"/>
          <ac:spMkLst>
            <pc:docMk/>
            <pc:sldMk cId="3169511776" sldId="1612"/>
            <ac:spMk id="71" creationId="{1539C76B-D283-179F-B27F-6B0BC334DDDB}"/>
          </ac:spMkLst>
        </pc:spChg>
        <pc:spChg chg="mod">
          <ac:chgData name="Daniel Khashabi" userId="62390808-c838-45e6-be59-d6fd0d208bc8" providerId="ADAL" clId="{19A97A65-FB7E-DC4C-8433-B675572D5E70}" dt="2023-02-22T17:58:30.299" v="9801"/>
          <ac:spMkLst>
            <pc:docMk/>
            <pc:sldMk cId="3169511776" sldId="1612"/>
            <ac:spMk id="72" creationId="{6198D14A-B413-4D74-2253-B13CCCE0616C}"/>
          </ac:spMkLst>
        </pc:spChg>
        <pc:spChg chg="mod">
          <ac:chgData name="Daniel Khashabi" userId="62390808-c838-45e6-be59-d6fd0d208bc8" providerId="ADAL" clId="{19A97A65-FB7E-DC4C-8433-B675572D5E70}" dt="2023-02-22T17:58:30.299" v="9801"/>
          <ac:spMkLst>
            <pc:docMk/>
            <pc:sldMk cId="3169511776" sldId="1612"/>
            <ac:spMk id="74" creationId="{1162C052-9858-2BBA-884D-1F77AD757806}"/>
          </ac:spMkLst>
        </pc:spChg>
        <pc:spChg chg="mod">
          <ac:chgData name="Daniel Khashabi" userId="62390808-c838-45e6-be59-d6fd0d208bc8" providerId="ADAL" clId="{19A97A65-FB7E-DC4C-8433-B675572D5E70}" dt="2023-02-22T17:58:30.299" v="9801"/>
          <ac:spMkLst>
            <pc:docMk/>
            <pc:sldMk cId="3169511776" sldId="1612"/>
            <ac:spMk id="76" creationId="{F6D10EC4-98AD-4E80-607E-F293C2ACF9D1}"/>
          </ac:spMkLst>
        </pc:spChg>
        <pc:spChg chg="mod">
          <ac:chgData name="Daniel Khashabi" userId="62390808-c838-45e6-be59-d6fd0d208bc8" providerId="ADAL" clId="{19A97A65-FB7E-DC4C-8433-B675572D5E70}" dt="2023-02-22T17:58:30.299" v="9801"/>
          <ac:spMkLst>
            <pc:docMk/>
            <pc:sldMk cId="3169511776" sldId="1612"/>
            <ac:spMk id="80" creationId="{1910C4F5-8206-ED07-6A9B-3B236A65148B}"/>
          </ac:spMkLst>
        </pc:spChg>
        <pc:spChg chg="mod">
          <ac:chgData name="Daniel Khashabi" userId="62390808-c838-45e6-be59-d6fd0d208bc8" providerId="ADAL" clId="{19A97A65-FB7E-DC4C-8433-B675572D5E70}" dt="2023-02-22T17:58:30.299" v="9801"/>
          <ac:spMkLst>
            <pc:docMk/>
            <pc:sldMk cId="3169511776" sldId="1612"/>
            <ac:spMk id="81" creationId="{BFCA7D9C-67E5-47A6-55CF-D45A35009F88}"/>
          </ac:spMkLst>
        </pc:spChg>
        <pc:spChg chg="mod">
          <ac:chgData name="Daniel Khashabi" userId="62390808-c838-45e6-be59-d6fd0d208bc8" providerId="ADAL" clId="{19A97A65-FB7E-DC4C-8433-B675572D5E70}" dt="2023-02-22T17:58:30.299" v="9801"/>
          <ac:spMkLst>
            <pc:docMk/>
            <pc:sldMk cId="3169511776" sldId="1612"/>
            <ac:spMk id="82" creationId="{566D775E-748E-C5E0-FC18-9065BE19C46B}"/>
          </ac:spMkLst>
        </pc:spChg>
        <pc:spChg chg="mod">
          <ac:chgData name="Daniel Khashabi" userId="62390808-c838-45e6-be59-d6fd0d208bc8" providerId="ADAL" clId="{19A97A65-FB7E-DC4C-8433-B675572D5E70}" dt="2023-02-22T17:58:30.299" v="9801"/>
          <ac:spMkLst>
            <pc:docMk/>
            <pc:sldMk cId="3169511776" sldId="1612"/>
            <ac:spMk id="83" creationId="{225716CA-EC32-9765-8761-81D9A056D5BF}"/>
          </ac:spMkLst>
        </pc:spChg>
      </pc:sldChg>
      <pc:sldChg chg="modSp">
        <pc:chgData name="Daniel Khashabi" userId="62390808-c838-45e6-be59-d6fd0d208bc8" providerId="ADAL" clId="{19A97A65-FB7E-DC4C-8433-B675572D5E70}" dt="2023-02-22T17:58:30.299" v="9801"/>
        <pc:sldMkLst>
          <pc:docMk/>
          <pc:sldMk cId="609025459" sldId="1613"/>
        </pc:sldMkLst>
        <pc:spChg chg="mod">
          <ac:chgData name="Daniel Khashabi" userId="62390808-c838-45e6-be59-d6fd0d208bc8" providerId="ADAL" clId="{19A97A65-FB7E-DC4C-8433-B675572D5E70}" dt="2023-02-22T17:58:30.299" v="9801"/>
          <ac:spMkLst>
            <pc:docMk/>
            <pc:sldMk cId="609025459" sldId="1613"/>
            <ac:spMk id="4" creationId="{66E47F1C-C79A-1486-8DC5-943653E554A8}"/>
          </ac:spMkLst>
        </pc:spChg>
        <pc:spChg chg="mod">
          <ac:chgData name="Daniel Khashabi" userId="62390808-c838-45e6-be59-d6fd0d208bc8" providerId="ADAL" clId="{19A97A65-FB7E-DC4C-8433-B675572D5E70}" dt="2023-02-22T17:58:30.299" v="9801"/>
          <ac:spMkLst>
            <pc:docMk/>
            <pc:sldMk cId="609025459" sldId="1613"/>
            <ac:spMk id="6" creationId="{2A0C8778-88E2-0944-059D-85BDD5C6A549}"/>
          </ac:spMkLst>
        </pc:spChg>
        <pc:spChg chg="mod">
          <ac:chgData name="Daniel Khashabi" userId="62390808-c838-45e6-be59-d6fd0d208bc8" providerId="ADAL" clId="{19A97A65-FB7E-DC4C-8433-B675572D5E70}" dt="2023-02-22T17:58:30.299" v="9801"/>
          <ac:spMkLst>
            <pc:docMk/>
            <pc:sldMk cId="609025459" sldId="1613"/>
            <ac:spMk id="8" creationId="{74E461D6-5837-F3B3-A53F-073118A3B85D}"/>
          </ac:spMkLst>
        </pc:spChg>
        <pc:spChg chg="mod">
          <ac:chgData name="Daniel Khashabi" userId="62390808-c838-45e6-be59-d6fd0d208bc8" providerId="ADAL" clId="{19A97A65-FB7E-DC4C-8433-B675572D5E70}" dt="2023-02-22T17:58:30.299" v="9801"/>
          <ac:spMkLst>
            <pc:docMk/>
            <pc:sldMk cId="609025459" sldId="1613"/>
            <ac:spMk id="10" creationId="{91BA1FD3-B7AA-33CC-60EC-5D9F502D3C1C}"/>
          </ac:spMkLst>
        </pc:spChg>
        <pc:spChg chg="mod">
          <ac:chgData name="Daniel Khashabi" userId="62390808-c838-45e6-be59-d6fd0d208bc8" providerId="ADAL" clId="{19A97A65-FB7E-DC4C-8433-B675572D5E70}" dt="2023-02-22T17:58:30.299" v="9801"/>
          <ac:spMkLst>
            <pc:docMk/>
            <pc:sldMk cId="609025459" sldId="1613"/>
            <ac:spMk id="15" creationId="{6D2400EA-94C6-D025-290F-D884FB0CE89D}"/>
          </ac:spMkLst>
        </pc:spChg>
        <pc:spChg chg="mod">
          <ac:chgData name="Daniel Khashabi" userId="62390808-c838-45e6-be59-d6fd0d208bc8" providerId="ADAL" clId="{19A97A65-FB7E-DC4C-8433-B675572D5E70}" dt="2023-02-22T17:58:30.299" v="9801"/>
          <ac:spMkLst>
            <pc:docMk/>
            <pc:sldMk cId="609025459" sldId="1613"/>
            <ac:spMk id="18" creationId="{CC8B955F-53CA-0B24-ADC9-4BA802D38646}"/>
          </ac:spMkLst>
        </pc:spChg>
        <pc:spChg chg="mod">
          <ac:chgData name="Daniel Khashabi" userId="62390808-c838-45e6-be59-d6fd0d208bc8" providerId="ADAL" clId="{19A97A65-FB7E-DC4C-8433-B675572D5E70}" dt="2023-02-22T17:58:30.299" v="9801"/>
          <ac:spMkLst>
            <pc:docMk/>
            <pc:sldMk cId="609025459" sldId="1613"/>
            <ac:spMk id="20" creationId="{BBF4471C-92E2-A432-1CAB-6A09449A9E19}"/>
          </ac:spMkLst>
        </pc:spChg>
        <pc:spChg chg="mod">
          <ac:chgData name="Daniel Khashabi" userId="62390808-c838-45e6-be59-d6fd0d208bc8" providerId="ADAL" clId="{19A97A65-FB7E-DC4C-8433-B675572D5E70}" dt="2023-02-22T17:58:30.299" v="9801"/>
          <ac:spMkLst>
            <pc:docMk/>
            <pc:sldMk cId="609025459" sldId="1613"/>
            <ac:spMk id="22" creationId="{5F41F5D6-5AC0-E165-48FC-D590E73F1357}"/>
          </ac:spMkLst>
        </pc:spChg>
        <pc:spChg chg="mod">
          <ac:chgData name="Daniel Khashabi" userId="62390808-c838-45e6-be59-d6fd0d208bc8" providerId="ADAL" clId="{19A97A65-FB7E-DC4C-8433-B675572D5E70}" dt="2023-02-22T17:58:30.299" v="9801"/>
          <ac:spMkLst>
            <pc:docMk/>
            <pc:sldMk cId="609025459" sldId="1613"/>
            <ac:spMk id="26" creationId="{082B7E43-F6AA-F2C8-6C31-C60686B3E19E}"/>
          </ac:spMkLst>
        </pc:spChg>
        <pc:spChg chg="mod">
          <ac:chgData name="Daniel Khashabi" userId="62390808-c838-45e6-be59-d6fd0d208bc8" providerId="ADAL" clId="{19A97A65-FB7E-DC4C-8433-B675572D5E70}" dt="2023-02-22T17:58:30.299" v="9801"/>
          <ac:spMkLst>
            <pc:docMk/>
            <pc:sldMk cId="609025459" sldId="1613"/>
            <ac:spMk id="28" creationId="{1503E800-03F6-F0C7-19EB-098227C7B1E7}"/>
          </ac:spMkLst>
        </pc:spChg>
        <pc:spChg chg="mod">
          <ac:chgData name="Daniel Khashabi" userId="62390808-c838-45e6-be59-d6fd0d208bc8" providerId="ADAL" clId="{19A97A65-FB7E-DC4C-8433-B675572D5E70}" dt="2023-02-22T17:58:30.299" v="9801"/>
          <ac:spMkLst>
            <pc:docMk/>
            <pc:sldMk cId="609025459" sldId="1613"/>
            <ac:spMk id="30" creationId="{9DBC8D66-39AD-808B-8BFC-CBB1558018AB}"/>
          </ac:spMkLst>
        </pc:spChg>
        <pc:spChg chg="mod">
          <ac:chgData name="Daniel Khashabi" userId="62390808-c838-45e6-be59-d6fd0d208bc8" providerId="ADAL" clId="{19A97A65-FB7E-DC4C-8433-B675572D5E70}" dt="2023-02-22T17:58:30.299" v="9801"/>
          <ac:spMkLst>
            <pc:docMk/>
            <pc:sldMk cId="609025459" sldId="1613"/>
            <ac:spMk id="37" creationId="{27FD3151-EC6F-D61B-FDC1-F6EF65C6E5F3}"/>
          </ac:spMkLst>
        </pc:spChg>
        <pc:spChg chg="mod">
          <ac:chgData name="Daniel Khashabi" userId="62390808-c838-45e6-be59-d6fd0d208bc8" providerId="ADAL" clId="{19A97A65-FB7E-DC4C-8433-B675572D5E70}" dt="2023-02-22T17:58:30.299" v="9801"/>
          <ac:spMkLst>
            <pc:docMk/>
            <pc:sldMk cId="609025459" sldId="1613"/>
            <ac:spMk id="40" creationId="{6EDAFD65-0267-8B63-C7D5-2DC5FB31B6F6}"/>
          </ac:spMkLst>
        </pc:spChg>
        <pc:spChg chg="mod">
          <ac:chgData name="Daniel Khashabi" userId="62390808-c838-45e6-be59-d6fd0d208bc8" providerId="ADAL" clId="{19A97A65-FB7E-DC4C-8433-B675572D5E70}" dt="2023-02-22T17:58:30.299" v="9801"/>
          <ac:spMkLst>
            <pc:docMk/>
            <pc:sldMk cId="609025459" sldId="1613"/>
            <ac:spMk id="42" creationId="{9FCD99F5-C896-9DB4-024D-4E079E521DFC}"/>
          </ac:spMkLst>
        </pc:spChg>
        <pc:spChg chg="mod">
          <ac:chgData name="Daniel Khashabi" userId="62390808-c838-45e6-be59-d6fd0d208bc8" providerId="ADAL" clId="{19A97A65-FB7E-DC4C-8433-B675572D5E70}" dt="2023-02-22T17:58:30.299" v="9801"/>
          <ac:spMkLst>
            <pc:docMk/>
            <pc:sldMk cId="609025459" sldId="1613"/>
            <ac:spMk id="44" creationId="{748C98E8-FBB9-C66C-5271-6685E2C5FB0D}"/>
          </ac:spMkLst>
        </pc:spChg>
        <pc:spChg chg="mod">
          <ac:chgData name="Daniel Khashabi" userId="62390808-c838-45e6-be59-d6fd0d208bc8" providerId="ADAL" clId="{19A97A65-FB7E-DC4C-8433-B675572D5E70}" dt="2023-02-22T17:58:30.299" v="9801"/>
          <ac:spMkLst>
            <pc:docMk/>
            <pc:sldMk cId="609025459" sldId="1613"/>
            <ac:spMk id="49" creationId="{A46EBD32-73FD-F055-706F-4F51AF97868B}"/>
          </ac:spMkLst>
        </pc:spChg>
        <pc:spChg chg="mod">
          <ac:chgData name="Daniel Khashabi" userId="62390808-c838-45e6-be59-d6fd0d208bc8" providerId="ADAL" clId="{19A97A65-FB7E-DC4C-8433-B675572D5E70}" dt="2023-02-22T17:58:30.299" v="9801"/>
          <ac:spMkLst>
            <pc:docMk/>
            <pc:sldMk cId="609025459" sldId="1613"/>
            <ac:spMk id="51" creationId="{672721B1-0845-D71D-18E4-9B37ABD2D512}"/>
          </ac:spMkLst>
        </pc:spChg>
        <pc:spChg chg="mod">
          <ac:chgData name="Daniel Khashabi" userId="62390808-c838-45e6-be59-d6fd0d208bc8" providerId="ADAL" clId="{19A97A65-FB7E-DC4C-8433-B675572D5E70}" dt="2023-02-22T17:58:30.299" v="9801"/>
          <ac:spMkLst>
            <pc:docMk/>
            <pc:sldMk cId="609025459" sldId="1613"/>
            <ac:spMk id="60" creationId="{594A1929-FCFD-4119-F59F-07430367B6A8}"/>
          </ac:spMkLst>
        </pc:spChg>
        <pc:spChg chg="mod">
          <ac:chgData name="Daniel Khashabi" userId="62390808-c838-45e6-be59-d6fd0d208bc8" providerId="ADAL" clId="{19A97A65-FB7E-DC4C-8433-B675572D5E70}" dt="2023-02-22T17:58:30.299" v="9801"/>
          <ac:spMkLst>
            <pc:docMk/>
            <pc:sldMk cId="609025459" sldId="1613"/>
            <ac:spMk id="62" creationId="{0B1A8DB0-57D9-5A4A-3B6E-2BB2BCF0C56D}"/>
          </ac:spMkLst>
        </pc:spChg>
        <pc:spChg chg="mod">
          <ac:chgData name="Daniel Khashabi" userId="62390808-c838-45e6-be59-d6fd0d208bc8" providerId="ADAL" clId="{19A97A65-FB7E-DC4C-8433-B675572D5E70}" dt="2023-02-22T17:58:30.299" v="9801"/>
          <ac:spMkLst>
            <pc:docMk/>
            <pc:sldMk cId="609025459" sldId="1613"/>
            <ac:spMk id="70" creationId="{F8B30533-4510-FCE5-B2C9-9BE083838BE5}"/>
          </ac:spMkLst>
        </pc:spChg>
        <pc:spChg chg="mod">
          <ac:chgData name="Daniel Khashabi" userId="62390808-c838-45e6-be59-d6fd0d208bc8" providerId="ADAL" clId="{19A97A65-FB7E-DC4C-8433-B675572D5E70}" dt="2023-02-22T17:58:30.299" v="9801"/>
          <ac:spMkLst>
            <pc:docMk/>
            <pc:sldMk cId="609025459" sldId="1613"/>
            <ac:spMk id="71" creationId="{1539C76B-D283-179F-B27F-6B0BC334DDDB}"/>
          </ac:spMkLst>
        </pc:spChg>
        <pc:spChg chg="mod">
          <ac:chgData name="Daniel Khashabi" userId="62390808-c838-45e6-be59-d6fd0d208bc8" providerId="ADAL" clId="{19A97A65-FB7E-DC4C-8433-B675572D5E70}" dt="2023-02-22T17:58:30.299" v="9801"/>
          <ac:spMkLst>
            <pc:docMk/>
            <pc:sldMk cId="609025459" sldId="1613"/>
            <ac:spMk id="72" creationId="{6198D14A-B413-4D74-2253-B13CCCE0616C}"/>
          </ac:spMkLst>
        </pc:spChg>
        <pc:spChg chg="mod">
          <ac:chgData name="Daniel Khashabi" userId="62390808-c838-45e6-be59-d6fd0d208bc8" providerId="ADAL" clId="{19A97A65-FB7E-DC4C-8433-B675572D5E70}" dt="2023-02-22T17:58:30.299" v="9801"/>
          <ac:spMkLst>
            <pc:docMk/>
            <pc:sldMk cId="609025459" sldId="1613"/>
            <ac:spMk id="74" creationId="{1162C052-9858-2BBA-884D-1F77AD757806}"/>
          </ac:spMkLst>
        </pc:spChg>
        <pc:spChg chg="mod">
          <ac:chgData name="Daniel Khashabi" userId="62390808-c838-45e6-be59-d6fd0d208bc8" providerId="ADAL" clId="{19A97A65-FB7E-DC4C-8433-B675572D5E70}" dt="2023-02-22T17:58:30.299" v="9801"/>
          <ac:spMkLst>
            <pc:docMk/>
            <pc:sldMk cId="609025459" sldId="1613"/>
            <ac:spMk id="76" creationId="{F6D10EC4-98AD-4E80-607E-F293C2ACF9D1}"/>
          </ac:spMkLst>
        </pc:spChg>
        <pc:spChg chg="mod">
          <ac:chgData name="Daniel Khashabi" userId="62390808-c838-45e6-be59-d6fd0d208bc8" providerId="ADAL" clId="{19A97A65-FB7E-DC4C-8433-B675572D5E70}" dt="2023-02-22T17:58:30.299" v="9801"/>
          <ac:spMkLst>
            <pc:docMk/>
            <pc:sldMk cId="609025459" sldId="1613"/>
            <ac:spMk id="80" creationId="{1910C4F5-8206-ED07-6A9B-3B236A65148B}"/>
          </ac:spMkLst>
        </pc:spChg>
        <pc:spChg chg="mod">
          <ac:chgData name="Daniel Khashabi" userId="62390808-c838-45e6-be59-d6fd0d208bc8" providerId="ADAL" clId="{19A97A65-FB7E-DC4C-8433-B675572D5E70}" dt="2023-02-22T17:58:30.299" v="9801"/>
          <ac:spMkLst>
            <pc:docMk/>
            <pc:sldMk cId="609025459" sldId="1613"/>
            <ac:spMk id="81" creationId="{BFCA7D9C-67E5-47A6-55CF-D45A35009F88}"/>
          </ac:spMkLst>
        </pc:spChg>
        <pc:spChg chg="mod">
          <ac:chgData name="Daniel Khashabi" userId="62390808-c838-45e6-be59-d6fd0d208bc8" providerId="ADAL" clId="{19A97A65-FB7E-DC4C-8433-B675572D5E70}" dt="2023-02-22T17:58:30.299" v="9801"/>
          <ac:spMkLst>
            <pc:docMk/>
            <pc:sldMk cId="609025459" sldId="1613"/>
            <ac:spMk id="82" creationId="{566D775E-748E-C5E0-FC18-9065BE19C46B}"/>
          </ac:spMkLst>
        </pc:spChg>
        <pc:spChg chg="mod">
          <ac:chgData name="Daniel Khashabi" userId="62390808-c838-45e6-be59-d6fd0d208bc8" providerId="ADAL" clId="{19A97A65-FB7E-DC4C-8433-B675572D5E70}" dt="2023-02-22T17:58:30.299" v="9801"/>
          <ac:spMkLst>
            <pc:docMk/>
            <pc:sldMk cId="609025459" sldId="1613"/>
            <ac:spMk id="154" creationId="{0E1A55C4-99E6-7E32-4228-7F1BC7BE6651}"/>
          </ac:spMkLst>
        </pc:spChg>
      </pc:sldChg>
      <pc:sldChg chg="del">
        <pc:chgData name="Daniel Khashabi" userId="62390808-c838-45e6-be59-d6fd0d208bc8" providerId="ADAL" clId="{19A97A65-FB7E-DC4C-8433-B675572D5E70}" dt="2023-02-12T19:53:20.107" v="511" actId="2696"/>
        <pc:sldMkLst>
          <pc:docMk/>
          <pc:sldMk cId="670089029" sldId="1614"/>
        </pc:sldMkLst>
      </pc:sldChg>
      <pc:sldChg chg="modSp add mod">
        <pc:chgData name="Daniel Khashabi" userId="62390808-c838-45e6-be59-d6fd0d208bc8" providerId="ADAL" clId="{19A97A65-FB7E-DC4C-8433-B675572D5E70}" dt="2023-02-23T16:35:07.080" v="10899" actId="20577"/>
        <pc:sldMkLst>
          <pc:docMk/>
          <pc:sldMk cId="1576146767" sldId="1614"/>
        </pc:sldMkLst>
        <pc:spChg chg="mod">
          <ac:chgData name="Daniel Khashabi" userId="62390808-c838-45e6-be59-d6fd0d208bc8" providerId="ADAL" clId="{19A97A65-FB7E-DC4C-8433-B675572D5E70}" dt="2023-02-23T16:35:07.080" v="10899" actId="20577"/>
          <ac:spMkLst>
            <pc:docMk/>
            <pc:sldMk cId="1576146767" sldId="1614"/>
            <ac:spMk id="3" creationId="{5DA94EF0-6A4A-602C-77B3-66F207075CB8}"/>
          </ac:spMkLst>
        </pc:spChg>
        <pc:spChg chg="mod">
          <ac:chgData name="Daniel Khashabi" userId="62390808-c838-45e6-be59-d6fd0d208bc8" providerId="ADAL" clId="{19A97A65-FB7E-DC4C-8433-B675572D5E70}" dt="2023-02-22T17:58:30.299" v="9801"/>
          <ac:spMkLst>
            <pc:docMk/>
            <pc:sldMk cId="1576146767" sldId="1614"/>
            <ac:spMk id="4" creationId="{438D3EB4-22DC-1ECF-ED9B-ACF5D672EEE8}"/>
          </ac:spMkLst>
        </pc:spChg>
      </pc:sldChg>
      <pc:sldChg chg="addSp delSp modSp del mod">
        <pc:chgData name="Daniel Khashabi" userId="62390808-c838-45e6-be59-d6fd0d208bc8" providerId="ADAL" clId="{19A97A65-FB7E-DC4C-8433-B675572D5E70}" dt="2023-02-21T15:00:13.435" v="3852" actId="2696"/>
        <pc:sldMkLst>
          <pc:docMk/>
          <pc:sldMk cId="2772866417" sldId="1617"/>
        </pc:sldMkLst>
        <pc:spChg chg="add mod">
          <ac:chgData name="Daniel Khashabi" userId="62390808-c838-45e6-be59-d6fd0d208bc8" providerId="ADAL" clId="{19A97A65-FB7E-DC4C-8433-B675572D5E70}" dt="2023-02-21T14:47:30.835" v="3399"/>
          <ac:spMkLst>
            <pc:docMk/>
            <pc:sldMk cId="2772866417" sldId="1617"/>
            <ac:spMk id="52" creationId="{FBA72B9B-A41D-E682-4FA8-BB864F96D181}"/>
          </ac:spMkLst>
        </pc:spChg>
        <pc:spChg chg="del">
          <ac:chgData name="Daniel Khashabi" userId="62390808-c838-45e6-be59-d6fd0d208bc8" providerId="ADAL" clId="{19A97A65-FB7E-DC4C-8433-B675572D5E70}" dt="2023-02-21T14:47:30.644" v="3398" actId="478"/>
          <ac:spMkLst>
            <pc:docMk/>
            <pc:sldMk cId="2772866417" sldId="1617"/>
            <ac:spMk id="74" creationId="{1162C052-9858-2BBA-884D-1F77AD757806}"/>
          </ac:spMkLst>
        </pc:spChg>
      </pc:sldChg>
      <pc:sldChg chg="addSp delSp modSp del mod modAnim">
        <pc:chgData name="Daniel Khashabi" userId="62390808-c838-45e6-be59-d6fd0d208bc8" providerId="ADAL" clId="{19A97A65-FB7E-DC4C-8433-B675572D5E70}" dt="2023-02-21T14:59:56.456" v="3851" actId="2696"/>
        <pc:sldMkLst>
          <pc:docMk/>
          <pc:sldMk cId="2892059775" sldId="1618"/>
        </pc:sldMkLst>
        <pc:spChg chg="add mod">
          <ac:chgData name="Daniel Khashabi" userId="62390808-c838-45e6-be59-d6fd0d208bc8" providerId="ADAL" clId="{19A97A65-FB7E-DC4C-8433-B675572D5E70}" dt="2023-02-13T19:35:16.511" v="1983" actId="1076"/>
          <ac:spMkLst>
            <pc:docMk/>
            <pc:sldMk cId="2892059775" sldId="1618"/>
            <ac:spMk id="51" creationId="{84B3B072-1724-71BF-EB35-6E3DE41DD56E}"/>
          </ac:spMkLst>
        </pc:spChg>
        <pc:spChg chg="mod">
          <ac:chgData name="Daniel Khashabi" userId="62390808-c838-45e6-be59-d6fd0d208bc8" providerId="ADAL" clId="{19A97A65-FB7E-DC4C-8433-B675572D5E70}" dt="2023-02-13T19:34:28.900" v="1947" actId="208"/>
          <ac:spMkLst>
            <pc:docMk/>
            <pc:sldMk cId="2892059775" sldId="1618"/>
            <ac:spMk id="74" creationId="{1162C052-9858-2BBA-884D-1F77AD757806}"/>
          </ac:spMkLst>
        </pc:spChg>
        <pc:spChg chg="mod">
          <ac:chgData name="Daniel Khashabi" userId="62390808-c838-45e6-be59-d6fd0d208bc8" providerId="ADAL" clId="{19A97A65-FB7E-DC4C-8433-B675572D5E70}" dt="2023-02-13T19:35:39.585" v="1988" actId="20577"/>
          <ac:spMkLst>
            <pc:docMk/>
            <pc:sldMk cId="2892059775" sldId="1618"/>
            <ac:spMk id="164" creationId="{F098A132-0227-A725-9918-BBF5F00235DE}"/>
          </ac:spMkLst>
        </pc:spChg>
        <pc:picChg chg="del">
          <ac:chgData name="Daniel Khashabi" userId="62390808-c838-45e6-be59-d6fd0d208bc8" providerId="ADAL" clId="{19A97A65-FB7E-DC4C-8433-B675572D5E70}" dt="2023-02-21T14:45:52.175" v="3346" actId="478"/>
          <ac:picMkLst>
            <pc:docMk/>
            <pc:sldMk cId="2892059775" sldId="1618"/>
            <ac:picMk id="46082" creationId="{7C97EDC0-A896-2479-6C97-FDB39454AC39}"/>
          </ac:picMkLst>
        </pc:picChg>
      </pc:sldChg>
      <pc:sldChg chg="modSp mod">
        <pc:chgData name="Daniel Khashabi" userId="62390808-c838-45e6-be59-d6fd0d208bc8" providerId="ADAL" clId="{19A97A65-FB7E-DC4C-8433-B675572D5E70}" dt="2023-02-23T16:30:09.173" v="10896" actId="20577"/>
        <pc:sldMkLst>
          <pc:docMk/>
          <pc:sldMk cId="3536256777" sldId="1619"/>
        </pc:sldMkLst>
        <pc:spChg chg="mod">
          <ac:chgData name="Daniel Khashabi" userId="62390808-c838-45e6-be59-d6fd0d208bc8" providerId="ADAL" clId="{19A97A65-FB7E-DC4C-8433-B675572D5E70}" dt="2023-02-23T16:30:09.173" v="10896" actId="20577"/>
          <ac:spMkLst>
            <pc:docMk/>
            <pc:sldMk cId="3536256777" sldId="1619"/>
            <ac:spMk id="3" creationId="{58B57376-83E0-E507-151B-591DA026DE82}"/>
          </ac:spMkLst>
        </pc:spChg>
        <pc:spChg chg="mod">
          <ac:chgData name="Daniel Khashabi" userId="62390808-c838-45e6-be59-d6fd0d208bc8" providerId="ADAL" clId="{19A97A65-FB7E-DC4C-8433-B675572D5E70}" dt="2023-02-22T17:58:30.299" v="9801"/>
          <ac:spMkLst>
            <pc:docMk/>
            <pc:sldMk cId="3536256777" sldId="1619"/>
            <ac:spMk id="9" creationId="{82F52651-9693-0D88-3823-4AC1604DB1DE}"/>
          </ac:spMkLst>
        </pc:spChg>
        <pc:spChg chg="mod">
          <ac:chgData name="Daniel Khashabi" userId="62390808-c838-45e6-be59-d6fd0d208bc8" providerId="ADAL" clId="{19A97A65-FB7E-DC4C-8433-B675572D5E70}" dt="2023-02-22T17:58:30.299" v="9801"/>
          <ac:spMkLst>
            <pc:docMk/>
            <pc:sldMk cId="3536256777" sldId="1619"/>
            <ac:spMk id="27" creationId="{E0C4B12C-20E3-CF1C-704C-F464CBEE7176}"/>
          </ac:spMkLst>
        </pc:spChg>
        <pc:spChg chg="mod">
          <ac:chgData name="Daniel Khashabi" userId="62390808-c838-45e6-be59-d6fd0d208bc8" providerId="ADAL" clId="{19A97A65-FB7E-DC4C-8433-B675572D5E70}" dt="2023-02-22T17:58:30.299" v="9801"/>
          <ac:spMkLst>
            <pc:docMk/>
            <pc:sldMk cId="3536256777" sldId="1619"/>
            <ac:spMk id="29" creationId="{E116835B-A446-0A38-B4CA-81E1812A52DD}"/>
          </ac:spMkLst>
        </pc:spChg>
        <pc:spChg chg="mod">
          <ac:chgData name="Daniel Khashabi" userId="62390808-c838-45e6-be59-d6fd0d208bc8" providerId="ADAL" clId="{19A97A65-FB7E-DC4C-8433-B675572D5E70}" dt="2023-02-22T17:58:30.299" v="9801"/>
          <ac:spMkLst>
            <pc:docMk/>
            <pc:sldMk cId="3536256777" sldId="1619"/>
            <ac:spMk id="31" creationId="{CF577B95-D1B3-8A75-A4F5-E0E514B7957D}"/>
          </ac:spMkLst>
        </pc:spChg>
        <pc:spChg chg="mod">
          <ac:chgData name="Daniel Khashabi" userId="62390808-c838-45e6-be59-d6fd0d208bc8" providerId="ADAL" clId="{19A97A65-FB7E-DC4C-8433-B675572D5E70}" dt="2023-02-22T17:58:30.299" v="9801"/>
          <ac:spMkLst>
            <pc:docMk/>
            <pc:sldMk cId="3536256777" sldId="1619"/>
            <ac:spMk id="33" creationId="{14FFEDB4-FF48-F8B8-1861-02B199C45F29}"/>
          </ac:spMkLst>
        </pc:spChg>
        <pc:spChg chg="mod">
          <ac:chgData name="Daniel Khashabi" userId="62390808-c838-45e6-be59-d6fd0d208bc8" providerId="ADAL" clId="{19A97A65-FB7E-DC4C-8433-B675572D5E70}" dt="2023-02-23T16:29:55.317" v="10822" actId="1036"/>
          <ac:spMkLst>
            <pc:docMk/>
            <pc:sldMk cId="3536256777" sldId="1619"/>
            <ac:spMk id="55" creationId="{78ECC4B6-6FE1-A49A-3F79-8BF23F6251D8}"/>
          </ac:spMkLst>
        </pc:spChg>
        <pc:spChg chg="mod">
          <ac:chgData name="Daniel Khashabi" userId="62390808-c838-45e6-be59-d6fd0d208bc8" providerId="ADAL" clId="{19A97A65-FB7E-DC4C-8433-B675572D5E70}" dt="2023-02-22T17:58:30.299" v="9801"/>
          <ac:spMkLst>
            <pc:docMk/>
            <pc:sldMk cId="3536256777" sldId="1619"/>
            <ac:spMk id="57" creationId="{2F9D2B7C-9439-B121-E462-02E4E250DA78}"/>
          </ac:spMkLst>
        </pc:spChg>
        <pc:spChg chg="mod">
          <ac:chgData name="Daniel Khashabi" userId="62390808-c838-45e6-be59-d6fd0d208bc8" providerId="ADAL" clId="{19A97A65-FB7E-DC4C-8433-B675572D5E70}" dt="2023-02-22T17:58:30.299" v="9801"/>
          <ac:spMkLst>
            <pc:docMk/>
            <pc:sldMk cId="3536256777" sldId="1619"/>
            <ac:spMk id="59" creationId="{74577F2A-593E-3E8E-46B7-4B1CD1E59AD7}"/>
          </ac:spMkLst>
        </pc:spChg>
        <pc:spChg chg="mod">
          <ac:chgData name="Daniel Khashabi" userId="62390808-c838-45e6-be59-d6fd0d208bc8" providerId="ADAL" clId="{19A97A65-FB7E-DC4C-8433-B675572D5E70}" dt="2023-02-22T17:58:30.299" v="9801"/>
          <ac:spMkLst>
            <pc:docMk/>
            <pc:sldMk cId="3536256777" sldId="1619"/>
            <ac:spMk id="61" creationId="{1D7CC855-B0E6-3A0B-646C-2D2759D35E74}"/>
          </ac:spMkLst>
        </pc:spChg>
        <pc:spChg chg="mod">
          <ac:chgData name="Daniel Khashabi" userId="62390808-c838-45e6-be59-d6fd0d208bc8" providerId="ADAL" clId="{19A97A65-FB7E-DC4C-8433-B675572D5E70}" dt="2023-02-22T17:58:30.299" v="9801"/>
          <ac:spMkLst>
            <pc:docMk/>
            <pc:sldMk cId="3536256777" sldId="1619"/>
            <ac:spMk id="63" creationId="{539D7D95-2193-80CD-687D-37B4AF4DFAED}"/>
          </ac:spMkLst>
        </pc:spChg>
        <pc:spChg chg="mod">
          <ac:chgData name="Daniel Khashabi" userId="62390808-c838-45e6-be59-d6fd0d208bc8" providerId="ADAL" clId="{19A97A65-FB7E-DC4C-8433-B675572D5E70}" dt="2023-02-23T16:29:55.317" v="10822" actId="1036"/>
          <ac:spMkLst>
            <pc:docMk/>
            <pc:sldMk cId="3536256777" sldId="1619"/>
            <ac:spMk id="47165" creationId="{89CCE0CD-6A40-33A3-0085-A20D92BA29D6}"/>
          </ac:spMkLst>
        </pc:spChg>
        <pc:spChg chg="mod">
          <ac:chgData name="Daniel Khashabi" userId="62390808-c838-45e6-be59-d6fd0d208bc8" providerId="ADAL" clId="{19A97A65-FB7E-DC4C-8433-B675572D5E70}" dt="2023-02-23T16:29:55.317" v="10822" actId="1036"/>
          <ac:spMkLst>
            <pc:docMk/>
            <pc:sldMk cId="3536256777" sldId="1619"/>
            <ac:spMk id="47166" creationId="{1A815EED-F0BC-AC41-83A7-EC1321A7C890}"/>
          </ac:spMkLst>
        </pc:spChg>
        <pc:spChg chg="mod">
          <ac:chgData name="Daniel Khashabi" userId="62390808-c838-45e6-be59-d6fd0d208bc8" providerId="ADAL" clId="{19A97A65-FB7E-DC4C-8433-B675572D5E70}" dt="2023-02-23T16:29:55.317" v="10822" actId="1036"/>
          <ac:spMkLst>
            <pc:docMk/>
            <pc:sldMk cId="3536256777" sldId="1619"/>
            <ac:spMk id="47167" creationId="{FFF33400-EA34-2B83-1D88-365C2BDEEF7C}"/>
          </ac:spMkLst>
        </pc:spChg>
        <pc:spChg chg="mod">
          <ac:chgData name="Daniel Khashabi" userId="62390808-c838-45e6-be59-d6fd0d208bc8" providerId="ADAL" clId="{19A97A65-FB7E-DC4C-8433-B675572D5E70}" dt="2023-02-23T16:29:55.317" v="10822" actId="1036"/>
          <ac:spMkLst>
            <pc:docMk/>
            <pc:sldMk cId="3536256777" sldId="1619"/>
            <ac:spMk id="47168" creationId="{E2F949D0-5A00-E9B8-6A2A-D2676F8D9551}"/>
          </ac:spMkLst>
        </pc:spChg>
        <pc:spChg chg="mod">
          <ac:chgData name="Daniel Khashabi" userId="62390808-c838-45e6-be59-d6fd0d208bc8" providerId="ADAL" clId="{19A97A65-FB7E-DC4C-8433-B675572D5E70}" dt="2023-02-22T17:58:30.299" v="9801"/>
          <ac:spMkLst>
            <pc:docMk/>
            <pc:sldMk cId="3536256777" sldId="1619"/>
            <ac:spMk id="47195" creationId="{EF1A02E7-1655-39F8-D620-8EB393223EAE}"/>
          </ac:spMkLst>
        </pc:spChg>
        <pc:grpChg chg="mod">
          <ac:chgData name="Daniel Khashabi" userId="62390808-c838-45e6-be59-d6fd0d208bc8" providerId="ADAL" clId="{19A97A65-FB7E-DC4C-8433-B675572D5E70}" dt="2023-02-23T16:29:55.317" v="10822" actId="1036"/>
          <ac:grpSpMkLst>
            <pc:docMk/>
            <pc:sldMk cId="3536256777" sldId="1619"/>
            <ac:grpSpMk id="4" creationId="{BF0A3626-32FA-CEF2-F23C-BE398819C5D2}"/>
          </ac:grpSpMkLst>
        </pc:grpChg>
        <pc:grpChg chg="mod">
          <ac:chgData name="Daniel Khashabi" userId="62390808-c838-45e6-be59-d6fd0d208bc8" providerId="ADAL" clId="{19A97A65-FB7E-DC4C-8433-B675572D5E70}" dt="2023-02-23T16:29:55.317" v="10822" actId="1036"/>
          <ac:grpSpMkLst>
            <pc:docMk/>
            <pc:sldMk cId="3536256777" sldId="1619"/>
            <ac:grpSpMk id="43" creationId="{A0166EBE-6FFC-3BA3-9263-8E41666BB50F}"/>
          </ac:grpSpMkLst>
        </pc:grpChg>
        <pc:grpChg chg="mod">
          <ac:chgData name="Daniel Khashabi" userId="62390808-c838-45e6-be59-d6fd0d208bc8" providerId="ADAL" clId="{19A97A65-FB7E-DC4C-8433-B675572D5E70}" dt="2023-02-23T16:29:55.317" v="10822" actId="1036"/>
          <ac:grpSpMkLst>
            <pc:docMk/>
            <pc:sldMk cId="3536256777" sldId="1619"/>
            <ac:grpSpMk id="44" creationId="{D2F291B3-6251-BC61-7A4B-2C4BD4714F44}"/>
          </ac:grpSpMkLst>
        </pc:grpChg>
        <pc:grpChg chg="mod">
          <ac:chgData name="Daniel Khashabi" userId="62390808-c838-45e6-be59-d6fd0d208bc8" providerId="ADAL" clId="{19A97A65-FB7E-DC4C-8433-B675572D5E70}" dt="2023-02-23T16:29:55.317" v="10822" actId="1036"/>
          <ac:grpSpMkLst>
            <pc:docMk/>
            <pc:sldMk cId="3536256777" sldId="1619"/>
            <ac:grpSpMk id="45" creationId="{27370527-291A-51FF-5A09-87EAFE8B560B}"/>
          </ac:grpSpMkLst>
        </pc:grpChg>
        <pc:grpChg chg="mod">
          <ac:chgData name="Daniel Khashabi" userId="62390808-c838-45e6-be59-d6fd0d208bc8" providerId="ADAL" clId="{19A97A65-FB7E-DC4C-8433-B675572D5E70}" dt="2023-02-23T16:29:55.317" v="10822" actId="1036"/>
          <ac:grpSpMkLst>
            <pc:docMk/>
            <pc:sldMk cId="3536256777" sldId="1619"/>
            <ac:grpSpMk id="46" creationId="{BDD23FFC-649D-66A3-1E67-8C170D1CD7E3}"/>
          </ac:grpSpMkLst>
        </pc:grpChg>
        <pc:cxnChg chg="mod">
          <ac:chgData name="Daniel Khashabi" userId="62390808-c838-45e6-be59-d6fd0d208bc8" providerId="ADAL" clId="{19A97A65-FB7E-DC4C-8433-B675572D5E70}" dt="2023-02-23T16:29:55.317" v="10822" actId="1036"/>
          <ac:cxnSpMkLst>
            <pc:docMk/>
            <pc:sldMk cId="3536256777" sldId="1619"/>
            <ac:cxnSpMk id="47" creationId="{7A0EF800-E57C-547A-E2C7-2E59EB1565FB}"/>
          </ac:cxnSpMkLst>
        </pc:cxnChg>
        <pc:cxnChg chg="mod">
          <ac:chgData name="Daniel Khashabi" userId="62390808-c838-45e6-be59-d6fd0d208bc8" providerId="ADAL" clId="{19A97A65-FB7E-DC4C-8433-B675572D5E70}" dt="2023-02-23T16:29:55.317" v="10822" actId="1036"/>
          <ac:cxnSpMkLst>
            <pc:docMk/>
            <pc:sldMk cId="3536256777" sldId="1619"/>
            <ac:cxnSpMk id="48" creationId="{04C9998F-E4CF-68B6-4A01-49F319F39370}"/>
          </ac:cxnSpMkLst>
        </pc:cxnChg>
        <pc:cxnChg chg="mod">
          <ac:chgData name="Daniel Khashabi" userId="62390808-c838-45e6-be59-d6fd0d208bc8" providerId="ADAL" clId="{19A97A65-FB7E-DC4C-8433-B675572D5E70}" dt="2023-02-23T16:29:55.317" v="10822" actId="1036"/>
          <ac:cxnSpMkLst>
            <pc:docMk/>
            <pc:sldMk cId="3536256777" sldId="1619"/>
            <ac:cxnSpMk id="49" creationId="{EB3203CB-558D-F136-95BE-1AC45CDBC286}"/>
          </ac:cxnSpMkLst>
        </pc:cxnChg>
        <pc:cxnChg chg="mod">
          <ac:chgData name="Daniel Khashabi" userId="62390808-c838-45e6-be59-d6fd0d208bc8" providerId="ADAL" clId="{19A97A65-FB7E-DC4C-8433-B675572D5E70}" dt="2023-02-23T16:29:55.317" v="10822" actId="1036"/>
          <ac:cxnSpMkLst>
            <pc:docMk/>
            <pc:sldMk cId="3536256777" sldId="1619"/>
            <ac:cxnSpMk id="50" creationId="{F3080C96-A94F-2772-FB04-41A988EFEED1}"/>
          </ac:cxnSpMkLst>
        </pc:cxnChg>
        <pc:cxnChg chg="mod">
          <ac:chgData name="Daniel Khashabi" userId="62390808-c838-45e6-be59-d6fd0d208bc8" providerId="ADAL" clId="{19A97A65-FB7E-DC4C-8433-B675572D5E70}" dt="2023-02-23T16:29:55.317" v="10822" actId="1036"/>
          <ac:cxnSpMkLst>
            <pc:docMk/>
            <pc:sldMk cId="3536256777" sldId="1619"/>
            <ac:cxnSpMk id="51" creationId="{6C56BF14-581D-4BE0-CF50-793D405C7699}"/>
          </ac:cxnSpMkLst>
        </pc:cxnChg>
        <pc:cxnChg chg="mod">
          <ac:chgData name="Daniel Khashabi" userId="62390808-c838-45e6-be59-d6fd0d208bc8" providerId="ADAL" clId="{19A97A65-FB7E-DC4C-8433-B675572D5E70}" dt="2023-02-23T16:29:55.317" v="10822" actId="1036"/>
          <ac:cxnSpMkLst>
            <pc:docMk/>
            <pc:sldMk cId="3536256777" sldId="1619"/>
            <ac:cxnSpMk id="52" creationId="{8BF15BB0-D92F-CEC4-EA24-C5F65B1BE0D4}"/>
          </ac:cxnSpMkLst>
        </pc:cxnChg>
        <pc:cxnChg chg="mod">
          <ac:chgData name="Daniel Khashabi" userId="62390808-c838-45e6-be59-d6fd0d208bc8" providerId="ADAL" clId="{19A97A65-FB7E-DC4C-8433-B675572D5E70}" dt="2023-02-23T16:29:55.317" v="10822" actId="1036"/>
          <ac:cxnSpMkLst>
            <pc:docMk/>
            <pc:sldMk cId="3536256777" sldId="1619"/>
            <ac:cxnSpMk id="53" creationId="{DC775DFF-043E-20E4-CB38-EAEC064C2F25}"/>
          </ac:cxnSpMkLst>
        </pc:cxnChg>
        <pc:cxnChg chg="mod">
          <ac:chgData name="Daniel Khashabi" userId="62390808-c838-45e6-be59-d6fd0d208bc8" providerId="ADAL" clId="{19A97A65-FB7E-DC4C-8433-B675572D5E70}" dt="2023-02-23T16:29:55.317" v="10822" actId="1036"/>
          <ac:cxnSpMkLst>
            <pc:docMk/>
            <pc:sldMk cId="3536256777" sldId="1619"/>
            <ac:cxnSpMk id="54" creationId="{00883A45-598F-DBC5-9896-3383864022C3}"/>
          </ac:cxnSpMkLst>
        </pc:cxnChg>
      </pc:sldChg>
      <pc:sldChg chg="addSp modSp">
        <pc:chgData name="Daniel Khashabi" userId="62390808-c838-45e6-be59-d6fd0d208bc8" providerId="ADAL" clId="{19A97A65-FB7E-DC4C-8433-B675572D5E70}" dt="2023-02-22T17:58:30.299" v="9801"/>
        <pc:sldMkLst>
          <pc:docMk/>
          <pc:sldMk cId="3959706283" sldId="1620"/>
        </pc:sldMkLst>
        <pc:spChg chg="add mod">
          <ac:chgData name="Daniel Khashabi" userId="62390808-c838-45e6-be59-d6fd0d208bc8" providerId="ADAL" clId="{19A97A65-FB7E-DC4C-8433-B675572D5E70}" dt="2023-02-22T17:58:30.299" v="9801"/>
          <ac:spMkLst>
            <pc:docMk/>
            <pc:sldMk cId="3959706283" sldId="1620"/>
            <ac:spMk id="3" creationId="{98D8A730-079C-9942-66DC-FB97976C8C5C}"/>
          </ac:spMkLst>
        </pc:spChg>
        <pc:spChg chg="mod">
          <ac:chgData name="Daniel Khashabi" userId="62390808-c838-45e6-be59-d6fd0d208bc8" providerId="ADAL" clId="{19A97A65-FB7E-DC4C-8433-B675572D5E70}" dt="2023-02-22T17:58:30.299" v="9801"/>
          <ac:spMkLst>
            <pc:docMk/>
            <pc:sldMk cId="3959706283" sldId="1620"/>
            <ac:spMk id="6" creationId="{74E8A16A-FD91-4333-5F0E-E1916CAB9ABB}"/>
          </ac:spMkLst>
        </pc:spChg>
        <pc:spChg chg="mod">
          <ac:chgData name="Daniel Khashabi" userId="62390808-c838-45e6-be59-d6fd0d208bc8" providerId="ADAL" clId="{19A97A65-FB7E-DC4C-8433-B675572D5E70}" dt="2023-02-22T17:58:30.299" v="9801"/>
          <ac:spMkLst>
            <pc:docMk/>
            <pc:sldMk cId="3959706283" sldId="1620"/>
            <ac:spMk id="8" creationId="{8F99410D-D33A-9C2B-A952-60174073B08C}"/>
          </ac:spMkLst>
        </pc:spChg>
        <pc:spChg chg="mod">
          <ac:chgData name="Daniel Khashabi" userId="62390808-c838-45e6-be59-d6fd0d208bc8" providerId="ADAL" clId="{19A97A65-FB7E-DC4C-8433-B675572D5E70}" dt="2023-02-22T17:58:30.299" v="9801"/>
          <ac:spMkLst>
            <pc:docMk/>
            <pc:sldMk cId="3959706283" sldId="1620"/>
            <ac:spMk id="14" creationId="{A36870B9-7A8F-3986-EAFA-01C9AFCAB1E2}"/>
          </ac:spMkLst>
        </pc:spChg>
      </pc:sldChg>
      <pc:sldChg chg="addSp delSp modSp del mod delAnim">
        <pc:chgData name="Daniel Khashabi" userId="62390808-c838-45e6-be59-d6fd0d208bc8" providerId="ADAL" clId="{19A97A65-FB7E-DC4C-8433-B675572D5E70}" dt="2023-02-21T14:57:31.550" v="3846" actId="2696"/>
        <pc:sldMkLst>
          <pc:docMk/>
          <pc:sldMk cId="2566398262" sldId="1622"/>
        </pc:sldMkLst>
        <pc:spChg chg="mod">
          <ac:chgData name="Daniel Khashabi" userId="62390808-c838-45e6-be59-d6fd0d208bc8" providerId="ADAL" clId="{19A97A65-FB7E-DC4C-8433-B675572D5E70}" dt="2023-02-21T14:57:23.031" v="3845" actId="5793"/>
          <ac:spMkLst>
            <pc:docMk/>
            <pc:sldMk cId="2566398262" sldId="1622"/>
            <ac:spMk id="3" creationId="{8E8092CD-FBA9-B26F-643E-3A0AA279711C}"/>
          </ac:spMkLst>
        </pc:spChg>
        <pc:picChg chg="add del mod modCrop">
          <ac:chgData name="Daniel Khashabi" userId="62390808-c838-45e6-be59-d6fd0d208bc8" providerId="ADAL" clId="{19A97A65-FB7E-DC4C-8433-B675572D5E70}" dt="2023-02-21T14:56:12.536" v="3774" actId="21"/>
          <ac:picMkLst>
            <pc:docMk/>
            <pc:sldMk cId="2566398262" sldId="1622"/>
            <ac:picMk id="5" creationId="{F6E0740D-ABCC-1736-326A-984FEB209B03}"/>
          </ac:picMkLst>
        </pc:picChg>
        <pc:picChg chg="add mod">
          <ac:chgData name="Daniel Khashabi" userId="62390808-c838-45e6-be59-d6fd0d208bc8" providerId="ADAL" clId="{19A97A65-FB7E-DC4C-8433-B675572D5E70}" dt="2023-02-21T14:57:14.319" v="3833" actId="1076"/>
          <ac:picMkLst>
            <pc:docMk/>
            <pc:sldMk cId="2566398262" sldId="1622"/>
            <ac:picMk id="6" creationId="{A5A924DE-2F10-9807-FF89-29EA3FB07B9C}"/>
          </ac:picMkLst>
        </pc:picChg>
        <pc:picChg chg="add del mod">
          <ac:chgData name="Daniel Khashabi" userId="62390808-c838-45e6-be59-d6fd0d208bc8" providerId="ADAL" clId="{19A97A65-FB7E-DC4C-8433-B675572D5E70}" dt="2023-02-11T18:39:44.248" v="314" actId="21"/>
          <ac:picMkLst>
            <pc:docMk/>
            <pc:sldMk cId="2566398262" sldId="1622"/>
            <ac:picMk id="6" creationId="{F94299D0-4BB5-74F2-E90C-62D48AA03074}"/>
          </ac:picMkLst>
        </pc:picChg>
        <pc:picChg chg="del mod">
          <ac:chgData name="Daniel Khashabi" userId="62390808-c838-45e6-be59-d6fd0d208bc8" providerId="ADAL" clId="{19A97A65-FB7E-DC4C-8433-B675572D5E70}" dt="2023-02-11T18:35:06.837" v="9" actId="478"/>
          <ac:picMkLst>
            <pc:docMk/>
            <pc:sldMk cId="2566398262" sldId="1622"/>
            <ac:picMk id="7" creationId="{0B1B48BF-FBEF-CDB9-75CD-8B6AB014AF48}"/>
          </ac:picMkLst>
        </pc:picChg>
        <pc:picChg chg="del mod">
          <ac:chgData name="Daniel Khashabi" userId="62390808-c838-45e6-be59-d6fd0d208bc8" providerId="ADAL" clId="{19A97A65-FB7E-DC4C-8433-B675572D5E70}" dt="2023-02-11T18:37:20.649" v="254" actId="478"/>
          <ac:picMkLst>
            <pc:docMk/>
            <pc:sldMk cId="2566398262" sldId="1622"/>
            <ac:picMk id="8" creationId="{D4C779AD-BD1C-00F6-2B9A-52C265DBC757}"/>
          </ac:picMkLst>
        </pc:picChg>
        <pc:picChg chg="del">
          <ac:chgData name="Daniel Khashabi" userId="62390808-c838-45e6-be59-d6fd0d208bc8" providerId="ADAL" clId="{19A97A65-FB7E-DC4C-8433-B675572D5E70}" dt="2023-02-11T18:35:10.099" v="10" actId="478"/>
          <ac:picMkLst>
            <pc:docMk/>
            <pc:sldMk cId="2566398262" sldId="1622"/>
            <ac:picMk id="9" creationId="{8FD20E9E-4D76-4733-880B-80885E2744DF}"/>
          </ac:picMkLst>
        </pc:picChg>
        <pc:picChg chg="del">
          <ac:chgData name="Daniel Khashabi" userId="62390808-c838-45e6-be59-d6fd0d208bc8" providerId="ADAL" clId="{19A97A65-FB7E-DC4C-8433-B675572D5E70}" dt="2023-02-11T18:35:10.099" v="10" actId="478"/>
          <ac:picMkLst>
            <pc:docMk/>
            <pc:sldMk cId="2566398262" sldId="1622"/>
            <ac:picMk id="10" creationId="{7F5C5D7D-5C40-F1E2-88C8-8518653E810C}"/>
          </ac:picMkLst>
        </pc:picChg>
        <pc:picChg chg="del">
          <ac:chgData name="Daniel Khashabi" userId="62390808-c838-45e6-be59-d6fd0d208bc8" providerId="ADAL" clId="{19A97A65-FB7E-DC4C-8433-B675572D5E70}" dt="2023-02-11T18:35:10.099" v="10" actId="478"/>
          <ac:picMkLst>
            <pc:docMk/>
            <pc:sldMk cId="2566398262" sldId="1622"/>
            <ac:picMk id="11" creationId="{98D4D9E8-426E-0EFA-7F61-150E4AE5AD2F}"/>
          </ac:picMkLst>
        </pc:picChg>
      </pc:sldChg>
      <pc:sldChg chg="del">
        <pc:chgData name="Daniel Khashabi" userId="62390808-c838-45e6-be59-d6fd0d208bc8" providerId="ADAL" clId="{19A97A65-FB7E-DC4C-8433-B675572D5E70}" dt="2023-02-11T18:41:56.428" v="344" actId="2696"/>
        <pc:sldMkLst>
          <pc:docMk/>
          <pc:sldMk cId="3967499559" sldId="1623"/>
        </pc:sldMkLst>
      </pc:sldChg>
      <pc:sldChg chg="del">
        <pc:chgData name="Daniel Khashabi" userId="62390808-c838-45e6-be59-d6fd0d208bc8" providerId="ADAL" clId="{19A97A65-FB7E-DC4C-8433-B675572D5E70}" dt="2023-02-11T18:41:56.428" v="344" actId="2696"/>
        <pc:sldMkLst>
          <pc:docMk/>
          <pc:sldMk cId="3728407031" sldId="1624"/>
        </pc:sldMkLst>
      </pc:sldChg>
      <pc:sldChg chg="del">
        <pc:chgData name="Daniel Khashabi" userId="62390808-c838-45e6-be59-d6fd0d208bc8" providerId="ADAL" clId="{19A97A65-FB7E-DC4C-8433-B675572D5E70}" dt="2023-02-11T18:41:56.428" v="344" actId="2696"/>
        <pc:sldMkLst>
          <pc:docMk/>
          <pc:sldMk cId="1356427523" sldId="1625"/>
        </pc:sldMkLst>
      </pc:sldChg>
      <pc:sldChg chg="addSp modSp mod modNotes">
        <pc:chgData name="Daniel Khashabi" userId="62390808-c838-45e6-be59-d6fd0d208bc8" providerId="ADAL" clId="{19A97A65-FB7E-DC4C-8433-B675572D5E70}" dt="2023-02-22T17:58:30.299" v="9801"/>
        <pc:sldMkLst>
          <pc:docMk/>
          <pc:sldMk cId="1422955403" sldId="1627"/>
        </pc:sldMkLst>
        <pc:spChg chg="mod">
          <ac:chgData name="Daniel Khashabi" userId="62390808-c838-45e6-be59-d6fd0d208bc8" providerId="ADAL" clId="{19A97A65-FB7E-DC4C-8433-B675572D5E70}" dt="2023-02-22T17:58:30.299" v="9801"/>
          <ac:spMkLst>
            <pc:docMk/>
            <pc:sldMk cId="1422955403" sldId="1627"/>
            <ac:spMk id="27" creationId="{E7A0AB3E-598B-2B2B-E2DB-E4F50B84BDC2}"/>
          </ac:spMkLst>
        </pc:spChg>
        <pc:spChg chg="mod">
          <ac:chgData name="Daniel Khashabi" userId="62390808-c838-45e6-be59-d6fd0d208bc8" providerId="ADAL" clId="{19A97A65-FB7E-DC4C-8433-B675572D5E70}" dt="2023-02-22T17:58:30.299" v="9801"/>
          <ac:spMkLst>
            <pc:docMk/>
            <pc:sldMk cId="1422955403" sldId="1627"/>
            <ac:spMk id="28" creationId="{91DDE18E-B1A3-4CB0-1DCE-CE6B4E269CD7}"/>
          </ac:spMkLst>
        </pc:spChg>
        <pc:grpChg chg="add mod">
          <ac:chgData name="Daniel Khashabi" userId="62390808-c838-45e6-be59-d6fd0d208bc8" providerId="ADAL" clId="{19A97A65-FB7E-DC4C-8433-B675572D5E70}" dt="2023-02-21T15:21:03.684" v="4575" actId="1076"/>
          <ac:grpSpMkLst>
            <pc:docMk/>
            <pc:sldMk cId="1422955403" sldId="1627"/>
            <ac:grpSpMk id="4" creationId="{8E397548-5523-1B0B-1A08-B01D6C50E6FF}"/>
          </ac:grpSpMkLst>
        </pc:grpChg>
      </pc:sldChg>
      <pc:sldChg chg="modSp modNotes">
        <pc:chgData name="Daniel Khashabi" userId="62390808-c838-45e6-be59-d6fd0d208bc8" providerId="ADAL" clId="{19A97A65-FB7E-DC4C-8433-B675572D5E70}" dt="2023-02-22T17:58:30.299" v="9801"/>
        <pc:sldMkLst>
          <pc:docMk/>
          <pc:sldMk cId="1639325383" sldId="1628"/>
        </pc:sldMkLst>
        <pc:spChg chg="mod">
          <ac:chgData name="Daniel Khashabi" userId="62390808-c838-45e6-be59-d6fd0d208bc8" providerId="ADAL" clId="{19A97A65-FB7E-DC4C-8433-B675572D5E70}" dt="2023-02-22T17:58:30.299" v="9801"/>
          <ac:spMkLst>
            <pc:docMk/>
            <pc:sldMk cId="1639325383" sldId="1628"/>
            <ac:spMk id="6" creationId="{BCAB8B96-1665-77EF-37E0-8F73B564872F}"/>
          </ac:spMkLst>
        </pc:spChg>
        <pc:spChg chg="mod">
          <ac:chgData name="Daniel Khashabi" userId="62390808-c838-45e6-be59-d6fd0d208bc8" providerId="ADAL" clId="{19A97A65-FB7E-DC4C-8433-B675572D5E70}" dt="2023-02-22T17:58:30.299" v="9801"/>
          <ac:spMkLst>
            <pc:docMk/>
            <pc:sldMk cId="1639325383" sldId="1628"/>
            <ac:spMk id="7" creationId="{C23CD156-6A6B-E77E-2A15-39AECEAC6443}"/>
          </ac:spMkLst>
        </pc:spChg>
        <pc:spChg chg="mod">
          <ac:chgData name="Daniel Khashabi" userId="62390808-c838-45e6-be59-d6fd0d208bc8" providerId="ADAL" clId="{19A97A65-FB7E-DC4C-8433-B675572D5E70}" dt="2023-02-22T17:58:30.299" v="9801"/>
          <ac:spMkLst>
            <pc:docMk/>
            <pc:sldMk cId="1639325383" sldId="1628"/>
            <ac:spMk id="8" creationId="{F19DDAE9-7D5E-8F70-3E11-95FA937DBF0E}"/>
          </ac:spMkLst>
        </pc:spChg>
        <pc:spChg chg="mod">
          <ac:chgData name="Daniel Khashabi" userId="62390808-c838-45e6-be59-d6fd0d208bc8" providerId="ADAL" clId="{19A97A65-FB7E-DC4C-8433-B675572D5E70}" dt="2023-02-22T17:58:30.299" v="9801"/>
          <ac:spMkLst>
            <pc:docMk/>
            <pc:sldMk cId="1639325383" sldId="1628"/>
            <ac:spMk id="9" creationId="{06AC9F09-6181-1543-1E92-960C264AD2FD}"/>
          </ac:spMkLst>
        </pc:spChg>
        <pc:spChg chg="mod">
          <ac:chgData name="Daniel Khashabi" userId="62390808-c838-45e6-be59-d6fd0d208bc8" providerId="ADAL" clId="{19A97A65-FB7E-DC4C-8433-B675572D5E70}" dt="2023-02-22T17:58:30.299" v="9801"/>
          <ac:spMkLst>
            <pc:docMk/>
            <pc:sldMk cId="1639325383" sldId="1628"/>
            <ac:spMk id="10" creationId="{8DFCD589-1CD6-6E24-99E5-1BBC43CFFEDA}"/>
          </ac:spMkLst>
        </pc:spChg>
        <pc:spChg chg="mod">
          <ac:chgData name="Daniel Khashabi" userId="62390808-c838-45e6-be59-d6fd0d208bc8" providerId="ADAL" clId="{19A97A65-FB7E-DC4C-8433-B675572D5E70}" dt="2023-02-22T17:58:30.299" v="9801"/>
          <ac:spMkLst>
            <pc:docMk/>
            <pc:sldMk cId="1639325383" sldId="1628"/>
            <ac:spMk id="11" creationId="{A89D59D7-0B3B-0A25-4DF6-A5B458E358B4}"/>
          </ac:spMkLst>
        </pc:spChg>
        <pc:spChg chg="mod">
          <ac:chgData name="Daniel Khashabi" userId="62390808-c838-45e6-be59-d6fd0d208bc8" providerId="ADAL" clId="{19A97A65-FB7E-DC4C-8433-B675572D5E70}" dt="2023-02-22T17:58:30.299" v="9801"/>
          <ac:spMkLst>
            <pc:docMk/>
            <pc:sldMk cId="1639325383" sldId="1628"/>
            <ac:spMk id="12" creationId="{A436AC40-14E9-4BF6-4257-A0E57FB4B5F6}"/>
          </ac:spMkLst>
        </pc:spChg>
        <pc:spChg chg="mod">
          <ac:chgData name="Daniel Khashabi" userId="62390808-c838-45e6-be59-d6fd0d208bc8" providerId="ADAL" clId="{19A97A65-FB7E-DC4C-8433-B675572D5E70}" dt="2023-02-22T17:58:30.299" v="9801"/>
          <ac:spMkLst>
            <pc:docMk/>
            <pc:sldMk cId="1639325383" sldId="1628"/>
            <ac:spMk id="13" creationId="{86BC8099-2D74-561C-74CB-C62D68A23747}"/>
          </ac:spMkLst>
        </pc:spChg>
        <pc:spChg chg="mod">
          <ac:chgData name="Daniel Khashabi" userId="62390808-c838-45e6-be59-d6fd0d208bc8" providerId="ADAL" clId="{19A97A65-FB7E-DC4C-8433-B675572D5E70}" dt="2023-02-22T17:58:30.299" v="9801"/>
          <ac:spMkLst>
            <pc:docMk/>
            <pc:sldMk cId="1639325383" sldId="1628"/>
            <ac:spMk id="14" creationId="{099BEFF8-9014-858B-25D6-272EF4692568}"/>
          </ac:spMkLst>
        </pc:spChg>
        <pc:spChg chg="mod">
          <ac:chgData name="Daniel Khashabi" userId="62390808-c838-45e6-be59-d6fd0d208bc8" providerId="ADAL" clId="{19A97A65-FB7E-DC4C-8433-B675572D5E70}" dt="2023-02-22T17:58:30.299" v="9801"/>
          <ac:spMkLst>
            <pc:docMk/>
            <pc:sldMk cId="1639325383" sldId="1628"/>
            <ac:spMk id="15" creationId="{CF700494-FBC2-941F-A251-BF4D25F76303}"/>
          </ac:spMkLst>
        </pc:spChg>
        <pc:spChg chg="mod">
          <ac:chgData name="Daniel Khashabi" userId="62390808-c838-45e6-be59-d6fd0d208bc8" providerId="ADAL" clId="{19A97A65-FB7E-DC4C-8433-B675572D5E70}" dt="2023-02-22T17:58:30.299" v="9801"/>
          <ac:spMkLst>
            <pc:docMk/>
            <pc:sldMk cId="1639325383" sldId="1628"/>
            <ac:spMk id="16" creationId="{26714365-ED84-A8AD-DD94-851F7C46FE45}"/>
          </ac:spMkLst>
        </pc:spChg>
        <pc:spChg chg="mod">
          <ac:chgData name="Daniel Khashabi" userId="62390808-c838-45e6-be59-d6fd0d208bc8" providerId="ADAL" clId="{19A97A65-FB7E-DC4C-8433-B675572D5E70}" dt="2023-02-22T17:58:30.299" v="9801"/>
          <ac:spMkLst>
            <pc:docMk/>
            <pc:sldMk cId="1639325383" sldId="1628"/>
            <ac:spMk id="17" creationId="{8DDD109B-B82E-FDAE-2B56-84BFEC8DE007}"/>
          </ac:spMkLst>
        </pc:spChg>
        <pc:spChg chg="mod">
          <ac:chgData name="Daniel Khashabi" userId="62390808-c838-45e6-be59-d6fd0d208bc8" providerId="ADAL" clId="{19A97A65-FB7E-DC4C-8433-B675572D5E70}" dt="2023-02-22T17:58:30.299" v="9801"/>
          <ac:spMkLst>
            <pc:docMk/>
            <pc:sldMk cId="1639325383" sldId="1628"/>
            <ac:spMk id="19" creationId="{B265745C-AFE6-948F-9BE8-DE587FB73D3B}"/>
          </ac:spMkLst>
        </pc:spChg>
        <pc:spChg chg="mod">
          <ac:chgData name="Daniel Khashabi" userId="62390808-c838-45e6-be59-d6fd0d208bc8" providerId="ADAL" clId="{19A97A65-FB7E-DC4C-8433-B675572D5E70}" dt="2023-02-22T17:58:30.299" v="9801"/>
          <ac:spMkLst>
            <pc:docMk/>
            <pc:sldMk cId="1639325383" sldId="1628"/>
            <ac:spMk id="20" creationId="{B2EE4C14-48A0-EEDC-61B0-F35E42FF53E6}"/>
          </ac:spMkLst>
        </pc:spChg>
        <pc:spChg chg="mod">
          <ac:chgData name="Daniel Khashabi" userId="62390808-c838-45e6-be59-d6fd0d208bc8" providerId="ADAL" clId="{19A97A65-FB7E-DC4C-8433-B675572D5E70}" dt="2023-02-22T17:58:30.299" v="9801"/>
          <ac:spMkLst>
            <pc:docMk/>
            <pc:sldMk cId="1639325383" sldId="1628"/>
            <ac:spMk id="21" creationId="{5B342666-698F-6B05-4FD7-C970ECD7E799}"/>
          </ac:spMkLst>
        </pc:spChg>
        <pc:spChg chg="mod">
          <ac:chgData name="Daniel Khashabi" userId="62390808-c838-45e6-be59-d6fd0d208bc8" providerId="ADAL" clId="{19A97A65-FB7E-DC4C-8433-B675572D5E70}" dt="2023-02-22T17:58:30.299" v="9801"/>
          <ac:spMkLst>
            <pc:docMk/>
            <pc:sldMk cId="1639325383" sldId="1628"/>
            <ac:spMk id="22" creationId="{9CC86EC6-0049-C9F8-F9D8-CE20AA8688F7}"/>
          </ac:spMkLst>
        </pc:spChg>
        <pc:spChg chg="mod">
          <ac:chgData name="Daniel Khashabi" userId="62390808-c838-45e6-be59-d6fd0d208bc8" providerId="ADAL" clId="{19A97A65-FB7E-DC4C-8433-B675572D5E70}" dt="2023-02-22T17:58:30.299" v="9801"/>
          <ac:spMkLst>
            <pc:docMk/>
            <pc:sldMk cId="1639325383" sldId="1628"/>
            <ac:spMk id="23" creationId="{09B6DCC3-DA45-F203-F48E-88CFC1343B9A}"/>
          </ac:spMkLst>
        </pc:spChg>
      </pc:sldChg>
      <pc:sldChg chg="addSp delSp modSp mod ord modAnim chgLayout">
        <pc:chgData name="Daniel Khashabi" userId="62390808-c838-45e6-be59-d6fd0d208bc8" providerId="ADAL" clId="{19A97A65-FB7E-DC4C-8433-B675572D5E70}" dt="2023-02-22T17:58:30.299" v="9801"/>
        <pc:sldMkLst>
          <pc:docMk/>
          <pc:sldMk cId="601207151" sldId="1630"/>
        </pc:sldMkLst>
        <pc:spChg chg="mod ord">
          <ac:chgData name="Daniel Khashabi" userId="62390808-c838-45e6-be59-d6fd0d208bc8" providerId="ADAL" clId="{19A97A65-FB7E-DC4C-8433-B675572D5E70}" dt="2023-02-21T14:49:35.132" v="3422" actId="700"/>
          <ac:spMkLst>
            <pc:docMk/>
            <pc:sldMk cId="601207151" sldId="1630"/>
            <ac:spMk id="2" creationId="{657EBAC9-7D38-53DD-75E6-D0D3C3A06240}"/>
          </ac:spMkLst>
        </pc:spChg>
        <pc:spChg chg="add mod ord">
          <ac:chgData name="Daniel Khashabi" userId="62390808-c838-45e6-be59-d6fd0d208bc8" providerId="ADAL" clId="{19A97A65-FB7E-DC4C-8433-B675572D5E70}" dt="2023-02-21T15:00:33.811" v="3858" actId="27636"/>
          <ac:spMkLst>
            <pc:docMk/>
            <pc:sldMk cId="601207151" sldId="1630"/>
            <ac:spMk id="3" creationId="{D5A1A784-09B0-3BFB-1ADC-94EBAC152458}"/>
          </ac:spMkLst>
        </pc:spChg>
        <pc:spChg chg="add del mod">
          <ac:chgData name="Daniel Khashabi" userId="62390808-c838-45e6-be59-d6fd0d208bc8" providerId="ADAL" clId="{19A97A65-FB7E-DC4C-8433-B675572D5E70}" dt="2023-02-21T14:52:42.363" v="3611"/>
          <ac:spMkLst>
            <pc:docMk/>
            <pc:sldMk cId="601207151" sldId="1630"/>
            <ac:spMk id="4" creationId="{9017FEFB-28B7-8E01-38E7-10DF3F845DD9}"/>
          </ac:spMkLst>
        </pc:spChg>
        <pc:spChg chg="add del mod">
          <ac:chgData name="Daniel Khashabi" userId="62390808-c838-45e6-be59-d6fd0d208bc8" providerId="ADAL" clId="{19A97A65-FB7E-DC4C-8433-B675572D5E70}" dt="2023-02-21T14:52:41.460" v="3609"/>
          <ac:spMkLst>
            <pc:docMk/>
            <pc:sldMk cId="601207151" sldId="1630"/>
            <ac:spMk id="5" creationId="{C287FCDF-E097-7E77-DD66-2413698C8E32}"/>
          </ac:spMkLst>
        </pc:spChg>
        <pc:spChg chg="add del mod">
          <ac:chgData name="Daniel Khashabi" userId="62390808-c838-45e6-be59-d6fd0d208bc8" providerId="ADAL" clId="{19A97A65-FB7E-DC4C-8433-B675572D5E70}" dt="2023-02-21T14:51:44.756" v="3562" actId="478"/>
          <ac:spMkLst>
            <pc:docMk/>
            <pc:sldMk cId="601207151" sldId="1630"/>
            <ac:spMk id="6" creationId="{D6EDEDF8-DC1F-3F7A-8780-4E7770A8FE21}"/>
          </ac:spMkLst>
        </pc:spChg>
        <pc:spChg chg="del mod">
          <ac:chgData name="Daniel Khashabi" userId="62390808-c838-45e6-be59-d6fd0d208bc8" providerId="ADAL" clId="{19A97A65-FB7E-DC4C-8433-B675572D5E70}" dt="2023-02-21T14:50:23.867" v="3447" actId="478"/>
          <ac:spMkLst>
            <pc:docMk/>
            <pc:sldMk cId="601207151" sldId="1630"/>
            <ac:spMk id="34" creationId="{A9C0BD6A-E7E2-EB64-6222-5D1565C82A77}"/>
          </ac:spMkLst>
        </pc:spChg>
        <pc:spChg chg="mod ord">
          <ac:chgData name="Daniel Khashabi" userId="62390808-c838-45e6-be59-d6fd0d208bc8" providerId="ADAL" clId="{19A97A65-FB7E-DC4C-8433-B675572D5E70}" dt="2023-02-22T17:58:30.299" v="9801"/>
          <ac:spMkLst>
            <pc:docMk/>
            <pc:sldMk cId="601207151" sldId="1630"/>
            <ac:spMk id="40" creationId="{4BEE174F-D5C0-C7D5-94A8-87892E1A8F75}"/>
          </ac:spMkLst>
        </pc:spChg>
        <pc:picChg chg="add del">
          <ac:chgData name="Daniel Khashabi" userId="62390808-c838-45e6-be59-d6fd0d208bc8" providerId="ADAL" clId="{19A97A65-FB7E-DC4C-8433-B675572D5E70}" dt="2023-02-21T14:49:31.827" v="3421" actId="478"/>
          <ac:picMkLst>
            <pc:docMk/>
            <pc:sldMk cId="601207151" sldId="1630"/>
            <ac:picMk id="39" creationId="{97558CE8-3D96-7653-AC8E-025A8AB45C79}"/>
          </ac:picMkLst>
        </pc:picChg>
      </pc:sldChg>
      <pc:sldChg chg="addSp delSp modSp add mod">
        <pc:chgData name="Daniel Khashabi" userId="62390808-c838-45e6-be59-d6fd0d208bc8" providerId="ADAL" clId="{19A97A65-FB7E-DC4C-8433-B675572D5E70}" dt="2023-02-13T20:59:17.575" v="3251" actId="27636"/>
        <pc:sldMkLst>
          <pc:docMk/>
          <pc:sldMk cId="1444086369" sldId="1631"/>
        </pc:sldMkLst>
        <pc:spChg chg="del">
          <ac:chgData name="Daniel Khashabi" userId="62390808-c838-45e6-be59-d6fd0d208bc8" providerId="ADAL" clId="{19A97A65-FB7E-DC4C-8433-B675572D5E70}" dt="2023-02-13T20:59:17.562" v="3250" actId="478"/>
          <ac:spMkLst>
            <pc:docMk/>
            <pc:sldMk cId="1444086369" sldId="1631"/>
            <ac:spMk id="2" creationId="{FEEF21DA-34AE-08F1-D133-83AA67E1B466}"/>
          </ac:spMkLst>
        </pc:spChg>
        <pc:spChg chg="add mod">
          <ac:chgData name="Daniel Khashabi" userId="62390808-c838-45e6-be59-d6fd0d208bc8" providerId="ADAL" clId="{19A97A65-FB7E-DC4C-8433-B675572D5E70}" dt="2023-02-13T20:59:17.575" v="3251" actId="27636"/>
          <ac:spMkLst>
            <pc:docMk/>
            <pc:sldMk cId="1444086369" sldId="1631"/>
            <ac:spMk id="5" creationId="{04A9DFAD-C5EA-E9E7-6445-AA59E65C96FC}"/>
          </ac:spMkLst>
        </pc:spChg>
      </pc:sldChg>
      <pc:sldChg chg="del">
        <pc:chgData name="Daniel Khashabi" userId="62390808-c838-45e6-be59-d6fd0d208bc8" providerId="ADAL" clId="{19A97A65-FB7E-DC4C-8433-B675572D5E70}" dt="2023-02-13T20:59:04.466" v="3246" actId="2696"/>
        <pc:sldMkLst>
          <pc:docMk/>
          <pc:sldMk cId="1627406018" sldId="1631"/>
        </pc:sldMkLst>
      </pc:sldChg>
      <pc:sldChg chg="add">
        <pc:chgData name="Daniel Khashabi" userId="62390808-c838-45e6-be59-d6fd0d208bc8" providerId="ADAL" clId="{19A97A65-FB7E-DC4C-8433-B675572D5E70}" dt="2023-02-13T20:59:14.429" v="3249"/>
        <pc:sldMkLst>
          <pc:docMk/>
          <pc:sldMk cId="1029767625" sldId="1632"/>
        </pc:sldMkLst>
      </pc:sldChg>
      <pc:sldChg chg="del">
        <pc:chgData name="Daniel Khashabi" userId="62390808-c838-45e6-be59-d6fd0d208bc8" providerId="ADAL" clId="{19A97A65-FB7E-DC4C-8433-B675572D5E70}" dt="2023-02-13T20:59:12.055" v="3248" actId="2696"/>
        <pc:sldMkLst>
          <pc:docMk/>
          <pc:sldMk cId="1728503182" sldId="1632"/>
        </pc:sldMkLst>
      </pc:sldChg>
      <pc:sldChg chg="modSp add del mod">
        <pc:chgData name="Daniel Khashabi" userId="62390808-c838-45e6-be59-d6fd0d208bc8" providerId="ADAL" clId="{19A97A65-FB7E-DC4C-8433-B675572D5E70}" dt="2023-02-22T13:27:06.377" v="7811" actId="2696"/>
        <pc:sldMkLst>
          <pc:docMk/>
          <pc:sldMk cId="399423885" sldId="1633"/>
        </pc:sldMkLst>
        <pc:spChg chg="mod">
          <ac:chgData name="Daniel Khashabi" userId="62390808-c838-45e6-be59-d6fd0d208bc8" providerId="ADAL" clId="{19A97A65-FB7E-DC4C-8433-B675572D5E70}" dt="2023-02-13T20:54:41.495" v="3229" actId="20577"/>
          <ac:spMkLst>
            <pc:docMk/>
            <pc:sldMk cId="399423885" sldId="1633"/>
            <ac:spMk id="2" creationId="{A65C4E69-7300-95A8-4ECC-09D570119D66}"/>
          </ac:spMkLst>
        </pc:spChg>
      </pc:sldChg>
      <pc:sldChg chg="modSp del mod">
        <pc:chgData name="Daniel Khashabi" userId="62390808-c838-45e6-be59-d6fd0d208bc8" providerId="ADAL" clId="{19A97A65-FB7E-DC4C-8433-B675572D5E70}" dt="2023-02-12T19:56:31.085" v="545" actId="2696"/>
        <pc:sldMkLst>
          <pc:docMk/>
          <pc:sldMk cId="774716354" sldId="1633"/>
        </pc:sldMkLst>
        <pc:spChg chg="mod">
          <ac:chgData name="Daniel Khashabi" userId="62390808-c838-45e6-be59-d6fd0d208bc8" providerId="ADAL" clId="{19A97A65-FB7E-DC4C-8433-B675572D5E70}" dt="2023-02-11T18:34:59.260" v="6" actId="27636"/>
          <ac:spMkLst>
            <pc:docMk/>
            <pc:sldMk cId="774716354" sldId="1633"/>
            <ac:spMk id="2" creationId="{A65C4E69-7300-95A8-4ECC-09D570119D66}"/>
          </ac:spMkLst>
        </pc:spChg>
      </pc:sldChg>
      <pc:sldChg chg="add del">
        <pc:chgData name="Daniel Khashabi" userId="62390808-c838-45e6-be59-d6fd0d208bc8" providerId="ADAL" clId="{19A97A65-FB7E-DC4C-8433-B675572D5E70}" dt="2023-02-22T14:52:09.481" v="8215" actId="2696"/>
        <pc:sldMkLst>
          <pc:docMk/>
          <pc:sldMk cId="973353530" sldId="1633"/>
        </pc:sldMkLst>
      </pc:sldChg>
      <pc:sldChg chg="add">
        <pc:chgData name="Daniel Khashabi" userId="62390808-c838-45e6-be59-d6fd0d208bc8" providerId="ADAL" clId="{19A97A65-FB7E-DC4C-8433-B675572D5E70}" dt="2023-02-22T14:52:28.920" v="8216"/>
        <pc:sldMkLst>
          <pc:docMk/>
          <pc:sldMk cId="1393260160" sldId="1633"/>
        </pc:sldMkLst>
      </pc:sldChg>
      <pc:sldChg chg="add del">
        <pc:chgData name="Daniel Khashabi" userId="62390808-c838-45e6-be59-d6fd0d208bc8" providerId="ADAL" clId="{19A97A65-FB7E-DC4C-8433-B675572D5E70}" dt="2023-02-13T20:45:12.665" v="3024" actId="2696"/>
        <pc:sldMkLst>
          <pc:docMk/>
          <pc:sldMk cId="2026176002" sldId="1633"/>
        </pc:sldMkLst>
      </pc:sldChg>
      <pc:sldChg chg="addSp delSp modSp add mod addAnim delAnim modAnim">
        <pc:chgData name="Daniel Khashabi" userId="62390808-c838-45e6-be59-d6fd0d208bc8" providerId="ADAL" clId="{19A97A65-FB7E-DC4C-8433-B675572D5E70}" dt="2023-02-22T17:58:30.299" v="9801"/>
        <pc:sldMkLst>
          <pc:docMk/>
          <pc:sldMk cId="295670356" sldId="1634"/>
        </pc:sldMkLst>
        <pc:spChg chg="mod">
          <ac:chgData name="Daniel Khashabi" userId="62390808-c838-45e6-be59-d6fd0d208bc8" providerId="ADAL" clId="{19A97A65-FB7E-DC4C-8433-B675572D5E70}" dt="2023-02-21T15:17:57.464" v="4536" actId="20577"/>
          <ac:spMkLst>
            <pc:docMk/>
            <pc:sldMk cId="295670356" sldId="1634"/>
            <ac:spMk id="3" creationId="{8E8092CD-FBA9-B26F-643E-3A0AA279711C}"/>
          </ac:spMkLst>
        </pc:spChg>
        <pc:spChg chg="mod">
          <ac:chgData name="Daniel Khashabi" userId="62390808-c838-45e6-be59-d6fd0d208bc8" providerId="ADAL" clId="{19A97A65-FB7E-DC4C-8433-B675572D5E70}" dt="2023-02-22T17:58:30.299" v="9801"/>
          <ac:spMkLst>
            <pc:docMk/>
            <pc:sldMk cId="295670356" sldId="1634"/>
            <ac:spMk id="4" creationId="{BEDC438E-8CEC-0CC2-E9D7-766BB19CA8F4}"/>
          </ac:spMkLst>
        </pc:spChg>
        <pc:spChg chg="add mod">
          <ac:chgData name="Daniel Khashabi" userId="62390808-c838-45e6-be59-d6fd0d208bc8" providerId="ADAL" clId="{19A97A65-FB7E-DC4C-8433-B675572D5E70}" dt="2023-02-22T17:58:30.299" v="9801"/>
          <ac:spMkLst>
            <pc:docMk/>
            <pc:sldMk cId="295670356" sldId="1634"/>
            <ac:spMk id="5" creationId="{F4C6E731-2E0D-DC67-66EE-2BFCF1DAA16B}"/>
          </ac:spMkLst>
        </pc:spChg>
        <pc:picChg chg="del mod">
          <ac:chgData name="Daniel Khashabi" userId="62390808-c838-45e6-be59-d6fd0d208bc8" providerId="ADAL" clId="{19A97A65-FB7E-DC4C-8433-B675572D5E70}" dt="2023-02-11T18:39:53.768" v="319" actId="478"/>
          <ac:picMkLst>
            <pc:docMk/>
            <pc:sldMk cId="295670356" sldId="1634"/>
            <ac:picMk id="8" creationId="{D4C779AD-BD1C-00F6-2B9A-52C265DBC757}"/>
          </ac:picMkLst>
        </pc:picChg>
        <pc:picChg chg="add del mod">
          <ac:chgData name="Daniel Khashabi" userId="62390808-c838-45e6-be59-d6fd0d208bc8" providerId="ADAL" clId="{19A97A65-FB7E-DC4C-8433-B675572D5E70}" dt="2023-02-22T01:41:13.573" v="5901" actId="1035"/>
          <ac:picMkLst>
            <pc:docMk/>
            <pc:sldMk cId="295670356" sldId="1634"/>
            <ac:picMk id="9" creationId="{8FD20E9E-4D76-4733-880B-80885E2744DF}"/>
          </ac:picMkLst>
        </pc:picChg>
        <pc:picChg chg="add del mod">
          <ac:chgData name="Daniel Khashabi" userId="62390808-c838-45e6-be59-d6fd0d208bc8" providerId="ADAL" clId="{19A97A65-FB7E-DC4C-8433-B675572D5E70}" dt="2023-02-22T01:41:13.573" v="5901" actId="1035"/>
          <ac:picMkLst>
            <pc:docMk/>
            <pc:sldMk cId="295670356" sldId="1634"/>
            <ac:picMk id="10" creationId="{7F5C5D7D-5C40-F1E2-88C8-8518653E810C}"/>
          </ac:picMkLst>
        </pc:picChg>
        <pc:picChg chg="add del">
          <ac:chgData name="Daniel Khashabi" userId="62390808-c838-45e6-be59-d6fd0d208bc8" providerId="ADAL" clId="{19A97A65-FB7E-DC4C-8433-B675572D5E70}" dt="2023-02-21T15:17:28.774" v="4529" actId="478"/>
          <ac:picMkLst>
            <pc:docMk/>
            <pc:sldMk cId="295670356" sldId="1634"/>
            <ac:picMk id="11" creationId="{98D4D9E8-426E-0EFA-7F61-150E4AE5AD2F}"/>
          </ac:picMkLst>
        </pc:picChg>
      </pc:sldChg>
      <pc:sldChg chg="addSp modSp add mod">
        <pc:chgData name="Daniel Khashabi" userId="62390808-c838-45e6-be59-d6fd0d208bc8" providerId="ADAL" clId="{19A97A65-FB7E-DC4C-8433-B675572D5E70}" dt="2023-02-22T17:58:30.299" v="9801"/>
        <pc:sldMkLst>
          <pc:docMk/>
          <pc:sldMk cId="792073243" sldId="1676"/>
        </pc:sldMkLst>
        <pc:spChg chg="mod">
          <ac:chgData name="Daniel Khashabi" userId="62390808-c838-45e6-be59-d6fd0d208bc8" providerId="ADAL" clId="{19A97A65-FB7E-DC4C-8433-B675572D5E70}" dt="2023-02-11T18:39:58.230" v="338" actId="1036"/>
          <ac:spMkLst>
            <pc:docMk/>
            <pc:sldMk cId="792073243" sldId="1676"/>
            <ac:spMk id="2" creationId="{EAA4E5AE-1C3E-2796-63F2-9096359501A8}"/>
          </ac:spMkLst>
        </pc:spChg>
        <pc:spChg chg="add mod">
          <ac:chgData name="Daniel Khashabi" userId="62390808-c838-45e6-be59-d6fd0d208bc8" providerId="ADAL" clId="{19A97A65-FB7E-DC4C-8433-B675572D5E70}" dt="2023-02-22T17:58:30.299" v="9801"/>
          <ac:spMkLst>
            <pc:docMk/>
            <pc:sldMk cId="792073243" sldId="1676"/>
            <ac:spMk id="4" creationId="{4565D453-6B96-F72C-F7F7-56D51D0EAE6F}"/>
          </ac:spMkLst>
        </pc:spChg>
        <pc:picChg chg="add mod">
          <ac:chgData name="Daniel Khashabi" userId="62390808-c838-45e6-be59-d6fd0d208bc8" providerId="ADAL" clId="{19A97A65-FB7E-DC4C-8433-B675572D5E70}" dt="2023-02-11T18:40:00.054" v="340" actId="1076"/>
          <ac:picMkLst>
            <pc:docMk/>
            <pc:sldMk cId="792073243" sldId="1676"/>
            <ac:picMk id="3" creationId="{D44CCDC2-BB62-25BC-4DDD-1677E7088F31}"/>
          </ac:picMkLst>
        </pc:picChg>
      </pc:sldChg>
      <pc:sldChg chg="addSp delSp modSp add mod ord delAnim modAnim">
        <pc:chgData name="Daniel Khashabi" userId="62390808-c838-45e6-be59-d6fd0d208bc8" providerId="ADAL" clId="{19A97A65-FB7E-DC4C-8433-B675572D5E70}" dt="2023-02-22T17:58:30.299" v="9801"/>
        <pc:sldMkLst>
          <pc:docMk/>
          <pc:sldMk cId="3902540268" sldId="1677"/>
        </pc:sldMkLst>
        <pc:spChg chg="mod">
          <ac:chgData name="Daniel Khashabi" userId="62390808-c838-45e6-be59-d6fd0d208bc8" providerId="ADAL" clId="{19A97A65-FB7E-DC4C-8433-B675572D5E70}" dt="2023-02-11T18:44:12.158" v="363" actId="20577"/>
          <ac:spMkLst>
            <pc:docMk/>
            <pc:sldMk cId="3902540268" sldId="1677"/>
            <ac:spMk id="3" creationId="{8E8092CD-FBA9-B26F-643E-3A0AA279711C}"/>
          </ac:spMkLst>
        </pc:spChg>
        <pc:spChg chg="mod">
          <ac:chgData name="Daniel Khashabi" userId="62390808-c838-45e6-be59-d6fd0d208bc8" providerId="ADAL" clId="{19A97A65-FB7E-DC4C-8433-B675572D5E70}" dt="2023-02-22T17:58:30.299" v="9801"/>
          <ac:spMkLst>
            <pc:docMk/>
            <pc:sldMk cId="3902540268" sldId="1677"/>
            <ac:spMk id="4" creationId="{BEDC438E-8CEC-0CC2-E9D7-766BB19CA8F4}"/>
          </ac:spMkLst>
        </pc:spChg>
        <pc:picChg chg="add mod">
          <ac:chgData name="Daniel Khashabi" userId="62390808-c838-45e6-be59-d6fd0d208bc8" providerId="ADAL" clId="{19A97A65-FB7E-DC4C-8433-B675572D5E70}" dt="2023-02-11T18:57:38.433" v="456" actId="1076"/>
          <ac:picMkLst>
            <pc:docMk/>
            <pc:sldMk cId="3902540268" sldId="1677"/>
            <ac:picMk id="5" creationId="{A7AF120A-4C12-08B3-FFB9-C7F74556C5DC}"/>
          </ac:picMkLst>
        </pc:picChg>
        <pc:picChg chg="add del mod">
          <ac:chgData name="Daniel Khashabi" userId="62390808-c838-45e6-be59-d6fd0d208bc8" providerId="ADAL" clId="{19A97A65-FB7E-DC4C-8433-B675572D5E70}" dt="2023-02-11T18:46:36.345" v="403" actId="478"/>
          <ac:picMkLst>
            <pc:docMk/>
            <pc:sldMk cId="3902540268" sldId="1677"/>
            <ac:picMk id="6" creationId="{F8B50297-E74C-B9B1-8407-C4939459E93A}"/>
          </ac:picMkLst>
        </pc:picChg>
        <pc:picChg chg="del mod">
          <ac:chgData name="Daniel Khashabi" userId="62390808-c838-45e6-be59-d6fd0d208bc8" providerId="ADAL" clId="{19A97A65-FB7E-DC4C-8433-B675572D5E70}" dt="2023-02-11T18:43:33.327" v="351" actId="478"/>
          <ac:picMkLst>
            <pc:docMk/>
            <pc:sldMk cId="3902540268" sldId="1677"/>
            <ac:picMk id="7" creationId="{0B1B48BF-FBEF-CDB9-75CD-8B6AB014AF48}"/>
          </ac:picMkLst>
        </pc:picChg>
        <pc:picChg chg="del">
          <ac:chgData name="Daniel Khashabi" userId="62390808-c838-45e6-be59-d6fd0d208bc8" providerId="ADAL" clId="{19A97A65-FB7E-DC4C-8433-B675572D5E70}" dt="2023-02-11T18:43:31.987" v="349" actId="478"/>
          <ac:picMkLst>
            <pc:docMk/>
            <pc:sldMk cId="3902540268" sldId="1677"/>
            <ac:picMk id="9" creationId="{8FD20E9E-4D76-4733-880B-80885E2744DF}"/>
          </ac:picMkLst>
        </pc:picChg>
        <pc:picChg chg="del">
          <ac:chgData name="Daniel Khashabi" userId="62390808-c838-45e6-be59-d6fd0d208bc8" providerId="ADAL" clId="{19A97A65-FB7E-DC4C-8433-B675572D5E70}" dt="2023-02-11T18:43:31.987" v="349" actId="478"/>
          <ac:picMkLst>
            <pc:docMk/>
            <pc:sldMk cId="3902540268" sldId="1677"/>
            <ac:picMk id="10" creationId="{7F5C5D7D-5C40-F1E2-88C8-8518653E810C}"/>
          </ac:picMkLst>
        </pc:picChg>
        <pc:picChg chg="del">
          <ac:chgData name="Daniel Khashabi" userId="62390808-c838-45e6-be59-d6fd0d208bc8" providerId="ADAL" clId="{19A97A65-FB7E-DC4C-8433-B675572D5E70}" dt="2023-02-11T18:43:31.987" v="349" actId="478"/>
          <ac:picMkLst>
            <pc:docMk/>
            <pc:sldMk cId="3902540268" sldId="1677"/>
            <ac:picMk id="11" creationId="{98D4D9E8-426E-0EFA-7F61-150E4AE5AD2F}"/>
          </ac:picMkLst>
        </pc:picChg>
      </pc:sldChg>
      <pc:sldChg chg="addSp delSp modSp add mod modAnim">
        <pc:chgData name="Daniel Khashabi" userId="62390808-c838-45e6-be59-d6fd0d208bc8" providerId="ADAL" clId="{19A97A65-FB7E-DC4C-8433-B675572D5E70}" dt="2023-02-22T17:58:30.299" v="9801"/>
        <pc:sldMkLst>
          <pc:docMk/>
          <pc:sldMk cId="307258681" sldId="1678"/>
        </pc:sldMkLst>
        <pc:spChg chg="mod">
          <ac:chgData name="Daniel Khashabi" userId="62390808-c838-45e6-be59-d6fd0d208bc8" providerId="ADAL" clId="{19A97A65-FB7E-DC4C-8433-B675572D5E70}" dt="2023-02-21T15:14:51.136" v="4429" actId="20577"/>
          <ac:spMkLst>
            <pc:docMk/>
            <pc:sldMk cId="307258681" sldId="1678"/>
            <ac:spMk id="3" creationId="{8E8092CD-FBA9-B26F-643E-3A0AA279711C}"/>
          </ac:spMkLst>
        </pc:spChg>
        <pc:spChg chg="mod">
          <ac:chgData name="Daniel Khashabi" userId="62390808-c838-45e6-be59-d6fd0d208bc8" providerId="ADAL" clId="{19A97A65-FB7E-DC4C-8433-B675572D5E70}" dt="2023-02-22T17:58:30.299" v="9801"/>
          <ac:spMkLst>
            <pc:docMk/>
            <pc:sldMk cId="307258681" sldId="1678"/>
            <ac:spMk id="4" creationId="{BEDC438E-8CEC-0CC2-E9D7-766BB19CA8F4}"/>
          </ac:spMkLst>
        </pc:spChg>
        <pc:spChg chg="add mod">
          <ac:chgData name="Daniel Khashabi" userId="62390808-c838-45e6-be59-d6fd0d208bc8" providerId="ADAL" clId="{19A97A65-FB7E-DC4C-8433-B675572D5E70}" dt="2023-02-22T17:58:30.299" v="9801"/>
          <ac:spMkLst>
            <pc:docMk/>
            <pc:sldMk cId="307258681" sldId="1678"/>
            <ac:spMk id="9" creationId="{677B11AC-44A2-2559-0BA9-FBBBAB4C784C}"/>
          </ac:spMkLst>
        </pc:spChg>
        <pc:picChg chg="mod">
          <ac:chgData name="Daniel Khashabi" userId="62390808-c838-45e6-be59-d6fd0d208bc8" providerId="ADAL" clId="{19A97A65-FB7E-DC4C-8433-B675572D5E70}" dt="2023-02-21T15:14:25.672" v="4394" actId="1076"/>
          <ac:picMkLst>
            <pc:docMk/>
            <pc:sldMk cId="307258681" sldId="1678"/>
            <ac:picMk id="5" creationId="{A7AF120A-4C12-08B3-FFB9-C7F74556C5DC}"/>
          </ac:picMkLst>
        </pc:picChg>
        <pc:picChg chg="add del mod">
          <ac:chgData name="Daniel Khashabi" userId="62390808-c838-45e6-be59-d6fd0d208bc8" providerId="ADAL" clId="{19A97A65-FB7E-DC4C-8433-B675572D5E70}" dt="2023-02-21T15:13:55.128" v="4388" actId="478"/>
          <ac:picMkLst>
            <pc:docMk/>
            <pc:sldMk cId="307258681" sldId="1678"/>
            <ac:picMk id="6" creationId="{33BAF338-0B86-1AD3-2E32-4DBCA14A1100}"/>
          </ac:picMkLst>
        </pc:picChg>
        <pc:picChg chg="add del mod">
          <ac:chgData name="Daniel Khashabi" userId="62390808-c838-45e6-be59-d6fd0d208bc8" providerId="ADAL" clId="{19A97A65-FB7E-DC4C-8433-B675572D5E70}" dt="2023-02-21T15:14:55.166" v="4430" actId="478"/>
          <ac:picMkLst>
            <pc:docMk/>
            <pc:sldMk cId="307258681" sldId="1678"/>
            <ac:picMk id="7" creationId="{EF3CA6D2-B0BD-FEB4-5AD1-BEA6223C5159}"/>
          </ac:picMkLst>
        </pc:picChg>
        <pc:picChg chg="add mod">
          <ac:chgData name="Daniel Khashabi" userId="62390808-c838-45e6-be59-d6fd0d208bc8" providerId="ADAL" clId="{19A97A65-FB7E-DC4C-8433-B675572D5E70}" dt="2023-02-21T15:15:02.405" v="4435" actId="1076"/>
          <ac:picMkLst>
            <pc:docMk/>
            <pc:sldMk cId="307258681" sldId="1678"/>
            <ac:picMk id="8" creationId="{9A341FA4-A9B4-0C9E-E472-7306C1FB4DFE}"/>
          </ac:picMkLst>
        </pc:picChg>
      </pc:sldChg>
      <pc:sldChg chg="addSp delSp modSp new mod">
        <pc:chgData name="Daniel Khashabi" userId="62390808-c838-45e6-be59-d6fd0d208bc8" providerId="ADAL" clId="{19A97A65-FB7E-DC4C-8433-B675572D5E70}" dt="2023-02-11T18:50:15.114" v="440" actId="5793"/>
        <pc:sldMkLst>
          <pc:docMk/>
          <pc:sldMk cId="3810888665" sldId="1679"/>
        </pc:sldMkLst>
        <pc:spChg chg="del">
          <ac:chgData name="Daniel Khashabi" userId="62390808-c838-45e6-be59-d6fd0d208bc8" providerId="ADAL" clId="{19A97A65-FB7E-DC4C-8433-B675572D5E70}" dt="2023-02-11T18:49:48.262" v="419" actId="26606"/>
          <ac:spMkLst>
            <pc:docMk/>
            <pc:sldMk cId="3810888665" sldId="1679"/>
            <ac:spMk id="2" creationId="{36EC101D-A5A8-A205-8524-391FD70FA027}"/>
          </ac:spMkLst>
        </pc:spChg>
        <pc:spChg chg="del">
          <ac:chgData name="Daniel Khashabi" userId="62390808-c838-45e6-be59-d6fd0d208bc8" providerId="ADAL" clId="{19A97A65-FB7E-DC4C-8433-B675572D5E70}" dt="2023-02-11T18:49:48.262" v="419" actId="26606"/>
          <ac:spMkLst>
            <pc:docMk/>
            <pc:sldMk cId="3810888665" sldId="1679"/>
            <ac:spMk id="3" creationId="{56388DCB-8055-F461-7445-0F290343915D}"/>
          </ac:spMkLst>
        </pc:spChg>
        <pc:spChg chg="add mod">
          <ac:chgData name="Daniel Khashabi" userId="62390808-c838-45e6-be59-d6fd0d208bc8" providerId="ADAL" clId="{19A97A65-FB7E-DC4C-8433-B675572D5E70}" dt="2023-02-11T18:50:15.114" v="440" actId="5793"/>
          <ac:spMkLst>
            <pc:docMk/>
            <pc:sldMk cId="3810888665" sldId="1679"/>
            <ac:spMk id="4" creationId="{2CF7D408-63D6-FB7D-C947-6BB4D3ABE418}"/>
          </ac:spMkLst>
        </pc:spChg>
        <pc:picChg chg="add mod">
          <ac:chgData name="Daniel Khashabi" userId="62390808-c838-45e6-be59-d6fd0d208bc8" providerId="ADAL" clId="{19A97A65-FB7E-DC4C-8433-B675572D5E70}" dt="2023-02-11T18:49:51.418" v="420" actId="14100"/>
          <ac:picMkLst>
            <pc:docMk/>
            <pc:sldMk cId="3810888665" sldId="1679"/>
            <ac:picMk id="1026" creationId="{8DB48B0F-EB3D-19C5-2664-E83905889545}"/>
          </ac:picMkLst>
        </pc:picChg>
      </pc:sldChg>
      <pc:sldChg chg="delSp modSp add del mod">
        <pc:chgData name="Daniel Khashabi" userId="62390808-c838-45e6-be59-d6fd0d208bc8" providerId="ADAL" clId="{19A97A65-FB7E-DC4C-8433-B675572D5E70}" dt="2023-02-12T21:09:59.308" v="599" actId="2696"/>
        <pc:sldMkLst>
          <pc:docMk/>
          <pc:sldMk cId="2538848528" sldId="1680"/>
        </pc:sldMkLst>
        <pc:spChg chg="mod">
          <ac:chgData name="Daniel Khashabi" userId="62390808-c838-45e6-be59-d6fd0d208bc8" providerId="ADAL" clId="{19A97A65-FB7E-DC4C-8433-B675572D5E70}" dt="2023-02-11T19:00:19.578" v="510"/>
          <ac:spMkLst>
            <pc:docMk/>
            <pc:sldMk cId="2538848528" sldId="1680"/>
            <ac:spMk id="2" creationId="{EAA4E5AE-1C3E-2796-63F2-9096359501A8}"/>
          </ac:spMkLst>
        </pc:spChg>
        <pc:picChg chg="del">
          <ac:chgData name="Daniel Khashabi" userId="62390808-c838-45e6-be59-d6fd0d208bc8" providerId="ADAL" clId="{19A97A65-FB7E-DC4C-8433-B675572D5E70}" dt="2023-02-11T18:59:41.748" v="463" actId="478"/>
          <ac:picMkLst>
            <pc:docMk/>
            <pc:sldMk cId="2538848528" sldId="1680"/>
            <ac:picMk id="3" creationId="{D44CCDC2-BB62-25BC-4DDD-1677E7088F31}"/>
          </ac:picMkLst>
        </pc:picChg>
      </pc:sldChg>
      <pc:sldChg chg="addSp delSp modSp add mod">
        <pc:chgData name="Daniel Khashabi" userId="62390808-c838-45e6-be59-d6fd0d208bc8" providerId="ADAL" clId="{19A97A65-FB7E-DC4C-8433-B675572D5E70}" dt="2023-02-22T17:58:30.299" v="9801"/>
        <pc:sldMkLst>
          <pc:docMk/>
          <pc:sldMk cId="2928424476" sldId="1681"/>
        </pc:sldMkLst>
        <pc:spChg chg="mod">
          <ac:chgData name="Daniel Khashabi" userId="62390808-c838-45e6-be59-d6fd0d208bc8" providerId="ADAL" clId="{19A97A65-FB7E-DC4C-8433-B675572D5E70}" dt="2023-02-12T19:54:25.494" v="524" actId="20577"/>
          <ac:spMkLst>
            <pc:docMk/>
            <pc:sldMk cId="2928424476" sldId="1681"/>
            <ac:spMk id="2" creationId="{EAA4E5AE-1C3E-2796-63F2-9096359501A8}"/>
          </ac:spMkLst>
        </pc:spChg>
        <pc:spChg chg="mod">
          <ac:chgData name="Daniel Khashabi" userId="62390808-c838-45e6-be59-d6fd0d208bc8" providerId="ADAL" clId="{19A97A65-FB7E-DC4C-8433-B675572D5E70}" dt="2023-02-13T20:15:56.086" v="2637"/>
          <ac:spMkLst>
            <pc:docMk/>
            <pc:sldMk cId="2928424476" sldId="1681"/>
            <ac:spMk id="5" creationId="{005DA978-AF5B-F048-D335-1AF905476B6B}"/>
          </ac:spMkLst>
        </pc:spChg>
        <pc:spChg chg="mod">
          <ac:chgData name="Daniel Khashabi" userId="62390808-c838-45e6-be59-d6fd0d208bc8" providerId="ADAL" clId="{19A97A65-FB7E-DC4C-8433-B675572D5E70}" dt="2023-02-13T20:15:56.086" v="2637"/>
          <ac:spMkLst>
            <pc:docMk/>
            <pc:sldMk cId="2928424476" sldId="1681"/>
            <ac:spMk id="6" creationId="{5E2DD28E-4FAD-1865-DDFA-9522A3463063}"/>
          </ac:spMkLst>
        </pc:spChg>
        <pc:spChg chg="mod">
          <ac:chgData name="Daniel Khashabi" userId="62390808-c838-45e6-be59-d6fd0d208bc8" providerId="ADAL" clId="{19A97A65-FB7E-DC4C-8433-B675572D5E70}" dt="2023-02-13T20:15:56.086" v="2637"/>
          <ac:spMkLst>
            <pc:docMk/>
            <pc:sldMk cId="2928424476" sldId="1681"/>
            <ac:spMk id="7" creationId="{069B4278-A20A-3670-3031-E08363F209CB}"/>
          </ac:spMkLst>
        </pc:spChg>
        <pc:spChg chg="mod">
          <ac:chgData name="Daniel Khashabi" userId="62390808-c838-45e6-be59-d6fd0d208bc8" providerId="ADAL" clId="{19A97A65-FB7E-DC4C-8433-B675572D5E70}" dt="2023-02-13T20:15:56.086" v="2637"/>
          <ac:spMkLst>
            <pc:docMk/>
            <pc:sldMk cId="2928424476" sldId="1681"/>
            <ac:spMk id="8" creationId="{9C2ECD95-0551-0269-FD93-08221A40915B}"/>
          </ac:spMkLst>
        </pc:spChg>
        <pc:spChg chg="mod">
          <ac:chgData name="Daniel Khashabi" userId="62390808-c838-45e6-be59-d6fd0d208bc8" providerId="ADAL" clId="{19A97A65-FB7E-DC4C-8433-B675572D5E70}" dt="2023-02-13T20:15:56.086" v="2637"/>
          <ac:spMkLst>
            <pc:docMk/>
            <pc:sldMk cId="2928424476" sldId="1681"/>
            <ac:spMk id="9" creationId="{291F7296-941E-7349-9E72-ED9DF721E0BC}"/>
          </ac:spMkLst>
        </pc:spChg>
        <pc:spChg chg="mod">
          <ac:chgData name="Daniel Khashabi" userId="62390808-c838-45e6-be59-d6fd0d208bc8" providerId="ADAL" clId="{19A97A65-FB7E-DC4C-8433-B675572D5E70}" dt="2023-02-13T20:15:56.086" v="2637"/>
          <ac:spMkLst>
            <pc:docMk/>
            <pc:sldMk cId="2928424476" sldId="1681"/>
            <ac:spMk id="10" creationId="{73EA9B62-16B3-3243-8DB6-5A1B4CC7FCB7}"/>
          </ac:spMkLst>
        </pc:spChg>
        <pc:spChg chg="mod">
          <ac:chgData name="Daniel Khashabi" userId="62390808-c838-45e6-be59-d6fd0d208bc8" providerId="ADAL" clId="{19A97A65-FB7E-DC4C-8433-B675572D5E70}" dt="2023-02-13T20:15:56.086" v="2637"/>
          <ac:spMkLst>
            <pc:docMk/>
            <pc:sldMk cId="2928424476" sldId="1681"/>
            <ac:spMk id="11" creationId="{5D63016F-5076-2C27-126D-DB2E543DE277}"/>
          </ac:spMkLst>
        </pc:spChg>
        <pc:spChg chg="mod">
          <ac:chgData name="Daniel Khashabi" userId="62390808-c838-45e6-be59-d6fd0d208bc8" providerId="ADAL" clId="{19A97A65-FB7E-DC4C-8433-B675572D5E70}" dt="2023-02-13T20:15:56.086" v="2637"/>
          <ac:spMkLst>
            <pc:docMk/>
            <pc:sldMk cId="2928424476" sldId="1681"/>
            <ac:spMk id="12" creationId="{657FD129-6AE7-A104-0946-198FBD0E7A43}"/>
          </ac:spMkLst>
        </pc:spChg>
        <pc:spChg chg="mod">
          <ac:chgData name="Daniel Khashabi" userId="62390808-c838-45e6-be59-d6fd0d208bc8" providerId="ADAL" clId="{19A97A65-FB7E-DC4C-8433-B675572D5E70}" dt="2023-02-13T20:15:56.086" v="2637"/>
          <ac:spMkLst>
            <pc:docMk/>
            <pc:sldMk cId="2928424476" sldId="1681"/>
            <ac:spMk id="13" creationId="{852A55F7-9A18-6AAD-6B92-B61CE6B6738C}"/>
          </ac:spMkLst>
        </pc:spChg>
        <pc:spChg chg="mod">
          <ac:chgData name="Daniel Khashabi" userId="62390808-c838-45e6-be59-d6fd0d208bc8" providerId="ADAL" clId="{19A97A65-FB7E-DC4C-8433-B675572D5E70}" dt="2023-02-13T20:15:56.086" v="2637"/>
          <ac:spMkLst>
            <pc:docMk/>
            <pc:sldMk cId="2928424476" sldId="1681"/>
            <ac:spMk id="14" creationId="{623CB211-ED7C-7384-FA0B-51086D6163B8}"/>
          </ac:spMkLst>
        </pc:spChg>
        <pc:spChg chg="mod">
          <ac:chgData name="Daniel Khashabi" userId="62390808-c838-45e6-be59-d6fd0d208bc8" providerId="ADAL" clId="{19A97A65-FB7E-DC4C-8433-B675572D5E70}" dt="2023-02-22T17:58:30.299" v="9801"/>
          <ac:spMkLst>
            <pc:docMk/>
            <pc:sldMk cId="2928424476" sldId="1681"/>
            <ac:spMk id="16" creationId="{0B7596B2-DD01-4F48-3495-C57896648C97}"/>
          </ac:spMkLst>
        </pc:spChg>
        <pc:spChg chg="mod">
          <ac:chgData name="Daniel Khashabi" userId="62390808-c838-45e6-be59-d6fd0d208bc8" providerId="ADAL" clId="{19A97A65-FB7E-DC4C-8433-B675572D5E70}" dt="2023-02-22T17:58:30.299" v="9801"/>
          <ac:spMkLst>
            <pc:docMk/>
            <pc:sldMk cId="2928424476" sldId="1681"/>
            <ac:spMk id="17" creationId="{447EA0B0-F4B9-55F7-F2DB-B698201942DB}"/>
          </ac:spMkLst>
        </pc:spChg>
        <pc:spChg chg="mod">
          <ac:chgData name="Daniel Khashabi" userId="62390808-c838-45e6-be59-d6fd0d208bc8" providerId="ADAL" clId="{19A97A65-FB7E-DC4C-8433-B675572D5E70}" dt="2023-02-22T17:58:30.299" v="9801"/>
          <ac:spMkLst>
            <pc:docMk/>
            <pc:sldMk cId="2928424476" sldId="1681"/>
            <ac:spMk id="18" creationId="{EBF417BD-D245-B7CB-A96D-74353F478A9F}"/>
          </ac:spMkLst>
        </pc:spChg>
        <pc:spChg chg="mod">
          <ac:chgData name="Daniel Khashabi" userId="62390808-c838-45e6-be59-d6fd0d208bc8" providerId="ADAL" clId="{19A97A65-FB7E-DC4C-8433-B675572D5E70}" dt="2023-02-22T17:58:30.299" v="9801"/>
          <ac:spMkLst>
            <pc:docMk/>
            <pc:sldMk cId="2928424476" sldId="1681"/>
            <ac:spMk id="19" creationId="{74F650CD-D8A5-3B20-5B2E-F17200EF42F1}"/>
          </ac:spMkLst>
        </pc:spChg>
        <pc:spChg chg="mod">
          <ac:chgData name="Daniel Khashabi" userId="62390808-c838-45e6-be59-d6fd0d208bc8" providerId="ADAL" clId="{19A97A65-FB7E-DC4C-8433-B675572D5E70}" dt="2023-02-22T17:58:30.299" v="9801"/>
          <ac:spMkLst>
            <pc:docMk/>
            <pc:sldMk cId="2928424476" sldId="1681"/>
            <ac:spMk id="20" creationId="{1CDFF3C1-B20B-68F1-AA7F-D75E7E20986F}"/>
          </ac:spMkLst>
        </pc:spChg>
        <pc:spChg chg="mod">
          <ac:chgData name="Daniel Khashabi" userId="62390808-c838-45e6-be59-d6fd0d208bc8" providerId="ADAL" clId="{19A97A65-FB7E-DC4C-8433-B675572D5E70}" dt="2023-02-22T17:58:30.299" v="9801"/>
          <ac:spMkLst>
            <pc:docMk/>
            <pc:sldMk cId="2928424476" sldId="1681"/>
            <ac:spMk id="21" creationId="{FF410A27-AEC4-4AB0-411C-8A1D7083EAE0}"/>
          </ac:spMkLst>
        </pc:spChg>
        <pc:spChg chg="mod">
          <ac:chgData name="Daniel Khashabi" userId="62390808-c838-45e6-be59-d6fd0d208bc8" providerId="ADAL" clId="{19A97A65-FB7E-DC4C-8433-B675572D5E70}" dt="2023-02-22T17:58:30.299" v="9801"/>
          <ac:spMkLst>
            <pc:docMk/>
            <pc:sldMk cId="2928424476" sldId="1681"/>
            <ac:spMk id="22" creationId="{B5A57D07-0A1A-F07F-F9A1-E29E17C09A22}"/>
          </ac:spMkLst>
        </pc:spChg>
        <pc:spChg chg="mod">
          <ac:chgData name="Daniel Khashabi" userId="62390808-c838-45e6-be59-d6fd0d208bc8" providerId="ADAL" clId="{19A97A65-FB7E-DC4C-8433-B675572D5E70}" dt="2023-02-22T17:58:30.299" v="9801"/>
          <ac:spMkLst>
            <pc:docMk/>
            <pc:sldMk cId="2928424476" sldId="1681"/>
            <ac:spMk id="23" creationId="{D9F9EE0F-E56F-654D-ED6C-554BBE15D853}"/>
          </ac:spMkLst>
        </pc:spChg>
        <pc:spChg chg="mod">
          <ac:chgData name="Daniel Khashabi" userId="62390808-c838-45e6-be59-d6fd0d208bc8" providerId="ADAL" clId="{19A97A65-FB7E-DC4C-8433-B675572D5E70}" dt="2023-02-22T17:58:30.299" v="9801"/>
          <ac:spMkLst>
            <pc:docMk/>
            <pc:sldMk cId="2928424476" sldId="1681"/>
            <ac:spMk id="24" creationId="{9952EE7B-FC3B-EAE5-0270-3C69A1226061}"/>
          </ac:spMkLst>
        </pc:spChg>
        <pc:spChg chg="mod">
          <ac:chgData name="Daniel Khashabi" userId="62390808-c838-45e6-be59-d6fd0d208bc8" providerId="ADAL" clId="{19A97A65-FB7E-DC4C-8433-B675572D5E70}" dt="2023-02-22T17:58:30.299" v="9801"/>
          <ac:spMkLst>
            <pc:docMk/>
            <pc:sldMk cId="2928424476" sldId="1681"/>
            <ac:spMk id="25" creationId="{F5428EF0-8117-3288-B4F2-B24E937C0915}"/>
          </ac:spMkLst>
        </pc:spChg>
        <pc:spChg chg="add mod">
          <ac:chgData name="Daniel Khashabi" userId="62390808-c838-45e6-be59-d6fd0d208bc8" providerId="ADAL" clId="{19A97A65-FB7E-DC4C-8433-B675572D5E70}" dt="2023-02-22T17:58:30.299" v="9801"/>
          <ac:spMkLst>
            <pc:docMk/>
            <pc:sldMk cId="2928424476" sldId="1681"/>
            <ac:spMk id="26" creationId="{F16B208D-4E73-DA3F-B357-B648DCDBA8A1}"/>
          </ac:spMkLst>
        </pc:spChg>
        <pc:grpChg chg="add del mod">
          <ac:chgData name="Daniel Khashabi" userId="62390808-c838-45e6-be59-d6fd0d208bc8" providerId="ADAL" clId="{19A97A65-FB7E-DC4C-8433-B675572D5E70}" dt="2023-02-13T20:15:57.915" v="2638"/>
          <ac:grpSpMkLst>
            <pc:docMk/>
            <pc:sldMk cId="2928424476" sldId="1681"/>
            <ac:grpSpMk id="4" creationId="{33E03CF9-EAE9-47B3-311C-D99FD3950287}"/>
          </ac:grpSpMkLst>
        </pc:grpChg>
        <pc:grpChg chg="add mod">
          <ac:chgData name="Daniel Khashabi" userId="62390808-c838-45e6-be59-d6fd0d208bc8" providerId="ADAL" clId="{19A97A65-FB7E-DC4C-8433-B675572D5E70}" dt="2023-02-13T20:16:08.269" v="2640" actId="1076"/>
          <ac:grpSpMkLst>
            <pc:docMk/>
            <pc:sldMk cId="2928424476" sldId="1681"/>
            <ac:grpSpMk id="15" creationId="{EB7AC6BC-2FDE-5C48-DC38-4641A401B57C}"/>
          </ac:grpSpMkLst>
        </pc:grpChg>
        <pc:picChg chg="del">
          <ac:chgData name="Daniel Khashabi" userId="62390808-c838-45e6-be59-d6fd0d208bc8" providerId="ADAL" clId="{19A97A65-FB7E-DC4C-8433-B675572D5E70}" dt="2023-02-12T19:54:27.083" v="525" actId="478"/>
          <ac:picMkLst>
            <pc:docMk/>
            <pc:sldMk cId="2928424476" sldId="1681"/>
            <ac:picMk id="3" creationId="{D44CCDC2-BB62-25BC-4DDD-1677E7088F31}"/>
          </ac:picMkLst>
        </pc:picChg>
        <pc:picChg chg="add mod">
          <ac:chgData name="Daniel Khashabi" userId="62390808-c838-45e6-be59-d6fd0d208bc8" providerId="ADAL" clId="{19A97A65-FB7E-DC4C-8433-B675572D5E70}" dt="2023-02-12T19:54:43.882" v="529" actId="1076"/>
          <ac:picMkLst>
            <pc:docMk/>
            <pc:sldMk cId="2928424476" sldId="1681"/>
            <ac:picMk id="2050" creationId="{AC0F14DD-0452-5820-DD0A-056F017DAE98}"/>
          </ac:picMkLst>
        </pc:picChg>
      </pc:sldChg>
      <pc:sldChg chg="addSp delSp modSp add mod">
        <pc:chgData name="Daniel Khashabi" userId="62390808-c838-45e6-be59-d6fd0d208bc8" providerId="ADAL" clId="{19A97A65-FB7E-DC4C-8433-B675572D5E70}" dt="2023-02-22T17:58:30.299" v="9801"/>
        <pc:sldMkLst>
          <pc:docMk/>
          <pc:sldMk cId="1727161709" sldId="1682"/>
        </pc:sldMkLst>
        <pc:spChg chg="mod">
          <ac:chgData name="Daniel Khashabi" userId="62390808-c838-45e6-be59-d6fd0d208bc8" providerId="ADAL" clId="{19A97A65-FB7E-DC4C-8433-B675572D5E70}" dt="2023-02-12T20:40:33.444" v="583" actId="1035"/>
          <ac:spMkLst>
            <pc:docMk/>
            <pc:sldMk cId="1727161709" sldId="1682"/>
            <ac:spMk id="2" creationId="{EAA4E5AE-1C3E-2796-63F2-9096359501A8}"/>
          </ac:spMkLst>
        </pc:spChg>
        <pc:spChg chg="add mod">
          <ac:chgData name="Daniel Khashabi" userId="62390808-c838-45e6-be59-d6fd0d208bc8" providerId="ADAL" clId="{19A97A65-FB7E-DC4C-8433-B675572D5E70}" dt="2023-02-22T17:58:30.299" v="9801"/>
          <ac:spMkLst>
            <pc:docMk/>
            <pc:sldMk cId="1727161709" sldId="1682"/>
            <ac:spMk id="4" creationId="{174CC2F0-1AA7-378F-623E-119B1B2AD22D}"/>
          </ac:spMkLst>
        </pc:spChg>
        <pc:picChg chg="add mod">
          <ac:chgData name="Daniel Khashabi" userId="62390808-c838-45e6-be59-d6fd0d208bc8" providerId="ADAL" clId="{19A97A65-FB7E-DC4C-8433-B675572D5E70}" dt="2023-02-13T20:18:44.250" v="2675" actId="1076"/>
          <ac:picMkLst>
            <pc:docMk/>
            <pc:sldMk cId="1727161709" sldId="1682"/>
            <ac:picMk id="3" creationId="{78CDA48F-8807-A09C-6E98-AE412E4E948C}"/>
          </ac:picMkLst>
        </pc:picChg>
        <pc:picChg chg="del">
          <ac:chgData name="Daniel Khashabi" userId="62390808-c838-45e6-be59-d6fd0d208bc8" providerId="ADAL" clId="{19A97A65-FB7E-DC4C-8433-B675572D5E70}" dt="2023-02-12T19:56:09.100" v="542" actId="478"/>
          <ac:picMkLst>
            <pc:docMk/>
            <pc:sldMk cId="1727161709" sldId="1682"/>
            <ac:picMk id="2050" creationId="{AC0F14DD-0452-5820-DD0A-056F017DAE98}"/>
          </ac:picMkLst>
        </pc:picChg>
      </pc:sldChg>
      <pc:sldChg chg="modSp add">
        <pc:chgData name="Daniel Khashabi" userId="62390808-c838-45e6-be59-d6fd0d208bc8" providerId="ADAL" clId="{19A97A65-FB7E-DC4C-8433-B675572D5E70}" dt="2023-02-22T17:58:30.299" v="9801"/>
        <pc:sldMkLst>
          <pc:docMk/>
          <pc:sldMk cId="452930248" sldId="1683"/>
        </pc:sldMkLst>
        <pc:spChg chg="mod">
          <ac:chgData name="Daniel Khashabi" userId="62390808-c838-45e6-be59-d6fd0d208bc8" providerId="ADAL" clId="{19A97A65-FB7E-DC4C-8433-B675572D5E70}" dt="2023-02-22T17:58:30.299" v="9801"/>
          <ac:spMkLst>
            <pc:docMk/>
            <pc:sldMk cId="452930248" sldId="1683"/>
            <ac:spMk id="4" creationId="{7D8C11ED-7DC9-89C9-B1B0-D89FB5DA0F31}"/>
          </ac:spMkLst>
        </pc:spChg>
      </pc:sldChg>
      <pc:sldChg chg="modSp add del mod">
        <pc:chgData name="Daniel Khashabi" userId="62390808-c838-45e6-be59-d6fd0d208bc8" providerId="ADAL" clId="{19A97A65-FB7E-DC4C-8433-B675572D5E70}" dt="2023-02-13T20:16:24.990" v="2641" actId="2696"/>
        <pc:sldMkLst>
          <pc:docMk/>
          <pc:sldMk cId="559306939" sldId="1683"/>
        </pc:sldMkLst>
        <pc:spChg chg="mod">
          <ac:chgData name="Daniel Khashabi" userId="62390808-c838-45e6-be59-d6fd0d208bc8" providerId="ADAL" clId="{19A97A65-FB7E-DC4C-8433-B675572D5E70}" dt="2023-02-12T20:42:03.484" v="593" actId="20577"/>
          <ac:spMkLst>
            <pc:docMk/>
            <pc:sldMk cId="559306939" sldId="1683"/>
            <ac:spMk id="2" creationId="{EAA4E5AE-1C3E-2796-63F2-9096359501A8}"/>
          </ac:spMkLst>
        </pc:spChg>
      </pc:sldChg>
      <pc:sldChg chg="addSp modSp add del mod">
        <pc:chgData name="Daniel Khashabi" userId="62390808-c838-45e6-be59-d6fd0d208bc8" providerId="ADAL" clId="{19A97A65-FB7E-DC4C-8433-B675572D5E70}" dt="2023-02-22T03:17:21.247" v="6418" actId="2696"/>
        <pc:sldMkLst>
          <pc:docMk/>
          <pc:sldMk cId="3714163441" sldId="1683"/>
        </pc:sldMkLst>
        <pc:spChg chg="mod">
          <ac:chgData name="Daniel Khashabi" userId="62390808-c838-45e6-be59-d6fd0d208bc8" providerId="ADAL" clId="{19A97A65-FB7E-DC4C-8433-B675572D5E70}" dt="2023-02-13T20:17:19.729" v="2662" actId="1035"/>
          <ac:spMkLst>
            <pc:docMk/>
            <pc:sldMk cId="3714163441" sldId="1683"/>
            <ac:spMk id="2" creationId="{EAA4E5AE-1C3E-2796-63F2-9096359501A8}"/>
          </ac:spMkLst>
        </pc:spChg>
        <pc:spChg chg="add mod">
          <ac:chgData name="Daniel Khashabi" userId="62390808-c838-45e6-be59-d6fd0d208bc8" providerId="ADAL" clId="{19A97A65-FB7E-DC4C-8433-B675572D5E70}" dt="2023-02-22T01:44:26.233" v="5908"/>
          <ac:spMkLst>
            <pc:docMk/>
            <pc:sldMk cId="3714163441" sldId="1683"/>
            <ac:spMk id="4" creationId="{7D8C11ED-7DC9-89C9-B1B0-D89FB5DA0F31}"/>
          </ac:spMkLst>
        </pc:spChg>
        <pc:picChg chg="add mod">
          <ac:chgData name="Daniel Khashabi" userId="62390808-c838-45e6-be59-d6fd0d208bc8" providerId="ADAL" clId="{19A97A65-FB7E-DC4C-8433-B675572D5E70}" dt="2023-02-13T20:16:53.635" v="2644" actId="1076"/>
          <ac:picMkLst>
            <pc:docMk/>
            <pc:sldMk cId="3714163441" sldId="1683"/>
            <ac:picMk id="3" creationId="{6856745E-B2F3-625B-EFF3-E026FA17A64D}"/>
          </ac:picMkLst>
        </pc:picChg>
      </pc:sldChg>
      <pc:sldChg chg="add modNotes">
        <pc:chgData name="Daniel Khashabi" userId="62390808-c838-45e6-be59-d6fd0d208bc8" providerId="ADAL" clId="{19A97A65-FB7E-DC4C-8433-B675572D5E70}" dt="2023-02-22T17:58:30.299" v="9801"/>
        <pc:sldMkLst>
          <pc:docMk/>
          <pc:sldMk cId="1360697734" sldId="1684"/>
        </pc:sldMkLst>
      </pc:sldChg>
      <pc:sldChg chg="add del modNotes">
        <pc:chgData name="Daniel Khashabi" userId="62390808-c838-45e6-be59-d6fd0d208bc8" providerId="ADAL" clId="{19A97A65-FB7E-DC4C-8433-B675572D5E70}" dt="2023-02-22T03:17:21.247" v="6418" actId="2696"/>
        <pc:sldMkLst>
          <pc:docMk/>
          <pc:sldMk cId="3716526114" sldId="1684"/>
        </pc:sldMkLst>
        <pc:spChg chg="mod">
          <ac:chgData name="Daniel Khashabi" userId="62390808-c838-45e6-be59-d6fd0d208bc8" providerId="ADAL" clId="{19A97A65-FB7E-DC4C-8433-B675572D5E70}" dt="2023-02-13T20:18:05.460" v="2672" actId="20577"/>
          <ac:spMkLst>
            <pc:docMk/>
            <pc:sldMk cId="3716526114" sldId="1684"/>
            <ac:spMk id="216" creationId="{00000000-0000-0000-0000-000000000000}"/>
          </ac:spMkLst>
        </pc:spChg>
        <pc:picChg chg="mod">
          <ac:chgData name="Daniel Khashabi" userId="62390808-c838-45e6-be59-d6fd0d208bc8" providerId="ADAL" clId="{19A97A65-FB7E-DC4C-8433-B675572D5E70}" dt="2023-02-13T20:18:11.550" v="2673" actId="1076"/>
          <ac:picMkLst>
            <pc:docMk/>
            <pc:sldMk cId="3716526114" sldId="1684"/>
            <ac:picMk id="215" creationId="{00000000-0000-0000-0000-000000000000}"/>
          </ac:picMkLst>
        </pc:picChg>
      </pc:sldChg>
      <pc:sldChg chg="add modNotes">
        <pc:chgData name="Daniel Khashabi" userId="62390808-c838-45e6-be59-d6fd0d208bc8" providerId="ADAL" clId="{19A97A65-FB7E-DC4C-8433-B675572D5E70}" dt="2023-02-22T17:58:30.299" v="9801"/>
        <pc:sldMkLst>
          <pc:docMk/>
          <pc:sldMk cId="2245107210" sldId="1685"/>
        </pc:sldMkLst>
      </pc:sldChg>
      <pc:sldChg chg="add del modNotes">
        <pc:chgData name="Daniel Khashabi" userId="62390808-c838-45e6-be59-d6fd0d208bc8" providerId="ADAL" clId="{19A97A65-FB7E-DC4C-8433-B675572D5E70}" dt="2023-02-22T03:17:21.247" v="6418" actId="2696"/>
        <pc:sldMkLst>
          <pc:docMk/>
          <pc:sldMk cId="2522336799" sldId="1685"/>
        </pc:sldMkLst>
        <pc:spChg chg="mod">
          <ac:chgData name="Daniel Khashabi" userId="62390808-c838-45e6-be59-d6fd0d208bc8" providerId="ADAL" clId="{19A97A65-FB7E-DC4C-8433-B675572D5E70}" dt="2023-02-13T20:17:51.273" v="2666" actId="20577"/>
          <ac:spMkLst>
            <pc:docMk/>
            <pc:sldMk cId="2522336799" sldId="1685"/>
            <ac:spMk id="222" creationId="{00000000-0000-0000-0000-000000000000}"/>
          </ac:spMkLst>
        </pc:spChg>
        <pc:picChg chg="mod">
          <ac:chgData name="Daniel Khashabi" userId="62390808-c838-45e6-be59-d6fd0d208bc8" providerId="ADAL" clId="{19A97A65-FB7E-DC4C-8433-B675572D5E70}" dt="2023-02-13T20:17:54.066" v="2667" actId="1076"/>
          <ac:picMkLst>
            <pc:docMk/>
            <pc:sldMk cId="2522336799" sldId="1685"/>
            <ac:picMk id="224" creationId="{00000000-0000-0000-0000-000000000000}"/>
          </ac:picMkLst>
        </pc:picChg>
      </pc:sldChg>
      <pc:sldChg chg="modSp add del mod modNotes">
        <pc:chgData name="Daniel Khashabi" userId="62390808-c838-45e6-be59-d6fd0d208bc8" providerId="ADAL" clId="{19A97A65-FB7E-DC4C-8433-B675572D5E70}" dt="2023-02-22T03:22:13.867" v="6482" actId="2696"/>
        <pc:sldMkLst>
          <pc:docMk/>
          <pc:sldMk cId="3487518411" sldId="1686"/>
        </pc:sldMkLst>
        <pc:picChg chg="mod">
          <ac:chgData name="Daniel Khashabi" userId="62390808-c838-45e6-be59-d6fd0d208bc8" providerId="ADAL" clId="{19A97A65-FB7E-DC4C-8433-B675572D5E70}" dt="2023-02-13T20:18:56.497" v="2677" actId="1076"/>
          <ac:picMkLst>
            <pc:docMk/>
            <pc:sldMk cId="3487518411" sldId="1686"/>
            <ac:picMk id="183" creationId="{00000000-0000-0000-0000-000000000000}"/>
          </ac:picMkLst>
        </pc:picChg>
      </pc:sldChg>
      <pc:sldChg chg="modSp add del mod">
        <pc:chgData name="Daniel Khashabi" userId="62390808-c838-45e6-be59-d6fd0d208bc8" providerId="ADAL" clId="{19A97A65-FB7E-DC4C-8433-B675572D5E70}" dt="2023-02-13T20:24:59.072" v="2763" actId="2696"/>
        <pc:sldMkLst>
          <pc:docMk/>
          <pc:sldMk cId="1029769051" sldId="1687"/>
        </pc:sldMkLst>
        <pc:spChg chg="mod">
          <ac:chgData name="Daniel Khashabi" userId="62390808-c838-45e6-be59-d6fd0d208bc8" providerId="ADAL" clId="{19A97A65-FB7E-DC4C-8433-B675572D5E70}" dt="2023-02-13T20:20:26.440" v="2687"/>
          <ac:spMkLst>
            <pc:docMk/>
            <pc:sldMk cId="1029769051" sldId="1687"/>
            <ac:spMk id="188" creationId="{00000000-0000-0000-0000-000000000000}"/>
          </ac:spMkLst>
        </pc:spChg>
      </pc:sldChg>
      <pc:sldChg chg="modSp add del mod modNotes">
        <pc:chgData name="Daniel Khashabi" userId="62390808-c838-45e6-be59-d6fd0d208bc8" providerId="ADAL" clId="{19A97A65-FB7E-DC4C-8433-B675572D5E70}" dt="2023-02-22T03:23:13.898" v="6516" actId="2696"/>
        <pc:sldMkLst>
          <pc:docMk/>
          <pc:sldMk cId="1633184192" sldId="1687"/>
        </pc:sldMkLst>
        <pc:picChg chg="mod modCrop">
          <ac:chgData name="Daniel Khashabi" userId="62390808-c838-45e6-be59-d6fd0d208bc8" providerId="ADAL" clId="{19A97A65-FB7E-DC4C-8433-B675572D5E70}" dt="2023-02-22T02:04:47.995" v="6417" actId="732"/>
          <ac:picMkLst>
            <pc:docMk/>
            <pc:sldMk cId="1633184192" sldId="1687"/>
            <ac:picMk id="190" creationId="{00000000-0000-0000-0000-000000000000}"/>
          </ac:picMkLst>
        </pc:picChg>
      </pc:sldChg>
      <pc:sldChg chg="add del">
        <pc:chgData name="Daniel Khashabi" userId="62390808-c838-45e6-be59-d6fd0d208bc8" providerId="ADAL" clId="{19A97A65-FB7E-DC4C-8433-B675572D5E70}" dt="2023-02-13T20:25:46.173" v="2768" actId="2696"/>
        <pc:sldMkLst>
          <pc:docMk/>
          <pc:sldMk cId="1784884355" sldId="1688"/>
        </pc:sldMkLst>
      </pc:sldChg>
      <pc:sldChg chg="add del">
        <pc:chgData name="Daniel Khashabi" userId="62390808-c838-45e6-be59-d6fd0d208bc8" providerId="ADAL" clId="{19A97A65-FB7E-DC4C-8433-B675572D5E70}" dt="2023-02-22T04:12:31.869" v="7223" actId="2696"/>
        <pc:sldMkLst>
          <pc:docMk/>
          <pc:sldMk cId="3440703688" sldId="1688"/>
        </pc:sldMkLst>
      </pc:sldChg>
      <pc:sldChg chg="addSp modSp add mod modNotes">
        <pc:chgData name="Daniel Khashabi" userId="62390808-c838-45e6-be59-d6fd0d208bc8" providerId="ADAL" clId="{19A97A65-FB7E-DC4C-8433-B675572D5E70}" dt="2023-02-22T17:58:30.299" v="9801"/>
        <pc:sldMkLst>
          <pc:docMk/>
          <pc:sldMk cId="3927706560" sldId="1688"/>
        </pc:sldMkLst>
        <pc:spChg chg="add mod">
          <ac:chgData name="Daniel Khashabi" userId="62390808-c838-45e6-be59-d6fd0d208bc8" providerId="ADAL" clId="{19A97A65-FB7E-DC4C-8433-B675572D5E70}" dt="2023-02-22T13:14:39.005" v="7561"/>
          <ac:spMkLst>
            <pc:docMk/>
            <pc:sldMk cId="3927706560" sldId="1688"/>
            <ac:spMk id="2" creationId="{99C84A7E-B423-7C11-D861-07D325F338B1}"/>
          </ac:spMkLst>
        </pc:spChg>
        <pc:picChg chg="mod modCrop">
          <ac:chgData name="Daniel Khashabi" userId="62390808-c838-45e6-be59-d6fd0d208bc8" providerId="ADAL" clId="{19A97A65-FB7E-DC4C-8433-B675572D5E70}" dt="2023-02-22T13:14:55.270" v="7565" actId="1076"/>
          <ac:picMkLst>
            <pc:docMk/>
            <pc:sldMk cId="3927706560" sldId="1688"/>
            <ac:picMk id="351" creationId="{00000000-0000-0000-0000-000000000000}"/>
          </ac:picMkLst>
        </pc:picChg>
      </pc:sldChg>
      <pc:sldChg chg="addSp delSp modSp add del ord modNotes">
        <pc:chgData name="Daniel Khashabi" userId="62390808-c838-45e6-be59-d6fd0d208bc8" providerId="ADAL" clId="{19A97A65-FB7E-DC4C-8433-B675572D5E70}" dt="2023-02-22T04:09:15.724" v="7035" actId="2696"/>
        <pc:sldMkLst>
          <pc:docMk/>
          <pc:sldMk cId="4001153569" sldId="1688"/>
        </pc:sldMkLst>
        <pc:spChg chg="del">
          <ac:chgData name="Daniel Khashabi" userId="62390808-c838-45e6-be59-d6fd0d208bc8" providerId="ADAL" clId="{19A97A65-FB7E-DC4C-8433-B675572D5E70}" dt="2023-02-13T20:23:42.731" v="2745" actId="478"/>
          <ac:spMkLst>
            <pc:docMk/>
            <pc:sldMk cId="4001153569" sldId="1688"/>
            <ac:spMk id="2" creationId="{1DAAC10A-B893-6F8E-662F-6B7D6BA21AEA}"/>
          </ac:spMkLst>
        </pc:spChg>
        <pc:spChg chg="del">
          <ac:chgData name="Daniel Khashabi" userId="62390808-c838-45e6-be59-d6fd0d208bc8" providerId="ADAL" clId="{19A97A65-FB7E-DC4C-8433-B675572D5E70}" dt="2023-02-13T20:23:40.715" v="2744" actId="478"/>
          <ac:spMkLst>
            <pc:docMk/>
            <pc:sldMk cId="4001153569" sldId="1688"/>
            <ac:spMk id="3" creationId="{33F6A5F1-F6DF-7903-22E3-C5D496E5FB3F}"/>
          </ac:spMkLst>
        </pc:spChg>
        <pc:picChg chg="add del mod">
          <ac:chgData name="Daniel Khashabi" userId="62390808-c838-45e6-be59-d6fd0d208bc8" providerId="ADAL" clId="{19A97A65-FB7E-DC4C-8433-B675572D5E70}" dt="2023-02-13T20:53:17.668" v="3093"/>
          <ac:picMkLst>
            <pc:docMk/>
            <pc:sldMk cId="4001153569" sldId="1688"/>
            <ac:picMk id="2" creationId="{DCF3E9F1-46C7-70AE-FB9F-86B690C0342F}"/>
          </ac:picMkLst>
        </pc:picChg>
        <pc:picChg chg="add del mod">
          <ac:chgData name="Daniel Khashabi" userId="62390808-c838-45e6-be59-d6fd0d208bc8" providerId="ADAL" clId="{19A97A65-FB7E-DC4C-8433-B675572D5E70}" dt="2023-02-13T20:53:17.668" v="3093"/>
          <ac:picMkLst>
            <pc:docMk/>
            <pc:sldMk cId="4001153569" sldId="1688"/>
            <ac:picMk id="3" creationId="{541261F4-9EE9-999D-41DF-BCF55D5A150E}"/>
          </ac:picMkLst>
        </pc:picChg>
      </pc:sldChg>
      <pc:sldChg chg="modSp add mod modNotes">
        <pc:chgData name="Daniel Khashabi" userId="62390808-c838-45e6-be59-d6fd0d208bc8" providerId="ADAL" clId="{19A97A65-FB7E-DC4C-8433-B675572D5E70}" dt="2023-02-22T17:58:30.299" v="9801"/>
        <pc:sldMkLst>
          <pc:docMk/>
          <pc:sldMk cId="2507996145" sldId="1689"/>
        </pc:sldMkLst>
        <pc:spChg chg="mod">
          <ac:chgData name="Daniel Khashabi" userId="62390808-c838-45e6-be59-d6fd0d208bc8" providerId="ADAL" clId="{19A97A65-FB7E-DC4C-8433-B675572D5E70}" dt="2023-02-22T03:56:58.280" v="6781" actId="20577"/>
          <ac:spMkLst>
            <pc:docMk/>
            <pc:sldMk cId="2507996145" sldId="1689"/>
            <ac:spMk id="196" creationId="{00000000-0000-0000-0000-000000000000}"/>
          </ac:spMkLst>
        </pc:spChg>
        <pc:picChg chg="mod modCrop">
          <ac:chgData name="Daniel Khashabi" userId="62390808-c838-45e6-be59-d6fd0d208bc8" providerId="ADAL" clId="{19A97A65-FB7E-DC4C-8433-B675572D5E70}" dt="2023-02-22T04:08:10.115" v="7029" actId="1076"/>
          <ac:picMkLst>
            <pc:docMk/>
            <pc:sldMk cId="2507996145" sldId="1689"/>
            <ac:picMk id="197" creationId="{00000000-0000-0000-0000-000000000000}"/>
          </ac:picMkLst>
        </pc:picChg>
      </pc:sldChg>
      <pc:sldChg chg="modSp add del mod">
        <pc:chgData name="Daniel Khashabi" userId="62390808-c838-45e6-be59-d6fd0d208bc8" providerId="ADAL" clId="{19A97A65-FB7E-DC4C-8433-B675572D5E70}" dt="2023-02-13T20:24:47.161" v="2761" actId="2696"/>
        <pc:sldMkLst>
          <pc:docMk/>
          <pc:sldMk cId="4048930345" sldId="1689"/>
        </pc:sldMkLst>
        <pc:spChg chg="mod">
          <ac:chgData name="Daniel Khashabi" userId="62390808-c838-45e6-be59-d6fd0d208bc8" providerId="ADAL" clId="{19A97A65-FB7E-DC4C-8433-B675572D5E70}" dt="2023-02-13T20:24:25.074" v="2757"/>
          <ac:spMkLst>
            <pc:docMk/>
            <pc:sldMk cId="4048930345" sldId="1689"/>
            <ac:spMk id="196" creationId="{00000000-0000-0000-0000-000000000000}"/>
          </ac:spMkLst>
        </pc:spChg>
      </pc:sldChg>
      <pc:sldChg chg="add del">
        <pc:chgData name="Daniel Khashabi" userId="62390808-c838-45e6-be59-d6fd0d208bc8" providerId="ADAL" clId="{19A97A65-FB7E-DC4C-8433-B675572D5E70}" dt="2023-02-21T14:49:11.830" v="3418" actId="2696"/>
        <pc:sldMkLst>
          <pc:docMk/>
          <pc:sldMk cId="1583216565" sldId="1690"/>
        </pc:sldMkLst>
        <pc:spChg chg="mod">
          <ac:chgData name="Daniel Khashabi" userId="62390808-c838-45e6-be59-d6fd0d208bc8" providerId="ADAL" clId="{19A97A65-FB7E-DC4C-8433-B675572D5E70}" dt="2023-02-13T18:51:51.843" v="919" actId="20577"/>
          <ac:spMkLst>
            <pc:docMk/>
            <pc:sldMk cId="1583216565" sldId="1690"/>
            <ac:spMk id="2" creationId="{8D5B80C1-F830-BA4A-2369-58EA3C72B33C}"/>
          </ac:spMkLst>
        </pc:spChg>
        <pc:spChg chg="mod">
          <ac:chgData name="Daniel Khashabi" userId="62390808-c838-45e6-be59-d6fd0d208bc8" providerId="ADAL" clId="{19A97A65-FB7E-DC4C-8433-B675572D5E70}" dt="2023-02-13T18:52:01.477" v="969" actId="20577"/>
          <ac:spMkLst>
            <pc:docMk/>
            <pc:sldMk cId="1583216565" sldId="1690"/>
            <ac:spMk id="3" creationId="{8149D632-2BFD-3EE4-B978-77F003EA5517}"/>
          </ac:spMkLst>
        </pc:spChg>
      </pc:sldChg>
      <pc:sldChg chg="addSp delSp modSp new mod ord delAnim modAnim">
        <pc:chgData name="Daniel Khashabi" userId="62390808-c838-45e6-be59-d6fd0d208bc8" providerId="ADAL" clId="{19A97A65-FB7E-DC4C-8433-B675572D5E70}" dt="2023-02-22T01:49:17.934" v="5987" actId="14100"/>
        <pc:sldMkLst>
          <pc:docMk/>
          <pc:sldMk cId="2515196147" sldId="1691"/>
        </pc:sldMkLst>
        <pc:spChg chg="mod">
          <ac:chgData name="Daniel Khashabi" userId="62390808-c838-45e6-be59-d6fd0d208bc8" providerId="ADAL" clId="{19A97A65-FB7E-DC4C-8433-B675572D5E70}" dt="2023-02-13T18:56:00.646" v="1077" actId="20577"/>
          <ac:spMkLst>
            <pc:docMk/>
            <pc:sldMk cId="2515196147" sldId="1691"/>
            <ac:spMk id="2" creationId="{1116A0BC-C360-7DD0-2CEA-C38E9436F0AE}"/>
          </ac:spMkLst>
        </pc:spChg>
        <pc:spChg chg="mod">
          <ac:chgData name="Daniel Khashabi" userId="62390808-c838-45e6-be59-d6fd0d208bc8" providerId="ADAL" clId="{19A97A65-FB7E-DC4C-8433-B675572D5E70}" dt="2023-02-22T01:49:13.987" v="5986" actId="20577"/>
          <ac:spMkLst>
            <pc:docMk/>
            <pc:sldMk cId="2515196147" sldId="1691"/>
            <ac:spMk id="3" creationId="{E2A117A0-4485-230A-7D11-BB43A0049A6E}"/>
          </ac:spMkLst>
        </pc:spChg>
        <pc:spChg chg="add mod">
          <ac:chgData name="Daniel Khashabi" userId="62390808-c838-45e6-be59-d6fd0d208bc8" providerId="ADAL" clId="{19A97A65-FB7E-DC4C-8433-B675572D5E70}" dt="2023-02-13T19:53:15.793" v="2311" actId="1076"/>
          <ac:spMkLst>
            <pc:docMk/>
            <pc:sldMk cId="2515196147" sldId="1691"/>
            <ac:spMk id="7" creationId="{B69B025C-91FB-A877-637F-9FC498D97311}"/>
          </ac:spMkLst>
        </pc:spChg>
        <pc:picChg chg="add mod modCrop">
          <ac:chgData name="Daniel Khashabi" userId="62390808-c838-45e6-be59-d6fd0d208bc8" providerId="ADAL" clId="{19A97A65-FB7E-DC4C-8433-B675572D5E70}" dt="2023-02-22T01:49:17.934" v="5987" actId="14100"/>
          <ac:picMkLst>
            <pc:docMk/>
            <pc:sldMk cId="2515196147" sldId="1691"/>
            <ac:picMk id="4" creationId="{37873F94-EC48-7A41-B259-1B13CE0866C2}"/>
          </ac:picMkLst>
        </pc:picChg>
        <pc:picChg chg="add del mod modCrop">
          <ac:chgData name="Daniel Khashabi" userId="62390808-c838-45e6-be59-d6fd0d208bc8" providerId="ADAL" clId="{19A97A65-FB7E-DC4C-8433-B675572D5E70}" dt="2023-02-13T19:20:30.878" v="1650" actId="478"/>
          <ac:picMkLst>
            <pc:docMk/>
            <pc:sldMk cId="2515196147" sldId="1691"/>
            <ac:picMk id="5" creationId="{A32980F0-E4A6-B23F-2CB9-2FE7D45D8E20}"/>
          </ac:picMkLst>
        </pc:picChg>
        <pc:picChg chg="add mod">
          <ac:chgData name="Daniel Khashabi" userId="62390808-c838-45e6-be59-d6fd0d208bc8" providerId="ADAL" clId="{19A97A65-FB7E-DC4C-8433-B675572D5E70}" dt="2023-02-21T15:30:29.015" v="4679" actId="1076"/>
          <ac:picMkLst>
            <pc:docMk/>
            <pc:sldMk cId="2515196147" sldId="1691"/>
            <ac:picMk id="6" creationId="{27EAD8C6-4D3A-DE11-E6CA-11E98AC4DDAD}"/>
          </ac:picMkLst>
        </pc:picChg>
      </pc:sldChg>
      <pc:sldChg chg="add modAnim">
        <pc:chgData name="Daniel Khashabi" userId="62390808-c838-45e6-be59-d6fd0d208bc8" providerId="ADAL" clId="{19A97A65-FB7E-DC4C-8433-B675572D5E70}" dt="2023-02-23T16:35:45.569" v="10900"/>
        <pc:sldMkLst>
          <pc:docMk/>
          <pc:sldMk cId="524073824" sldId="1692"/>
        </pc:sldMkLst>
      </pc:sldChg>
      <pc:sldChg chg="addSp delSp modSp add del mod delAnim modAnim">
        <pc:chgData name="Daniel Khashabi" userId="62390808-c838-45e6-be59-d6fd0d208bc8" providerId="ADAL" clId="{19A97A65-FB7E-DC4C-8433-B675572D5E70}" dt="2023-02-22T01:50:34.923" v="5992" actId="2696"/>
        <pc:sldMkLst>
          <pc:docMk/>
          <pc:sldMk cId="2500183179" sldId="1692"/>
        </pc:sldMkLst>
        <pc:spChg chg="mod">
          <ac:chgData name="Daniel Khashabi" userId="62390808-c838-45e6-be59-d6fd0d208bc8" providerId="ADAL" clId="{19A97A65-FB7E-DC4C-8433-B675572D5E70}" dt="2023-02-13T19:01:57.770" v="1297" actId="20577"/>
          <ac:spMkLst>
            <pc:docMk/>
            <pc:sldMk cId="2500183179" sldId="1692"/>
            <ac:spMk id="3" creationId="{E2A117A0-4485-230A-7D11-BB43A0049A6E}"/>
          </ac:spMkLst>
        </pc:spChg>
        <pc:spChg chg="add mod">
          <ac:chgData name="Daniel Khashabi" userId="62390808-c838-45e6-be59-d6fd0d208bc8" providerId="ADAL" clId="{19A97A65-FB7E-DC4C-8433-B675572D5E70}" dt="2023-02-13T19:53:18.242" v="2312"/>
          <ac:spMkLst>
            <pc:docMk/>
            <pc:sldMk cId="2500183179" sldId="1692"/>
            <ac:spMk id="8" creationId="{4DB90963-311B-D266-3F8D-FEB911BD0A65}"/>
          </ac:spMkLst>
        </pc:spChg>
        <pc:picChg chg="del">
          <ac:chgData name="Daniel Khashabi" userId="62390808-c838-45e6-be59-d6fd0d208bc8" providerId="ADAL" clId="{19A97A65-FB7E-DC4C-8433-B675572D5E70}" dt="2023-02-13T18:59:04.982" v="1161" actId="478"/>
          <ac:picMkLst>
            <pc:docMk/>
            <pc:sldMk cId="2500183179" sldId="1692"/>
            <ac:picMk id="4" creationId="{37873F94-EC48-7A41-B259-1B13CE0866C2}"/>
          </ac:picMkLst>
        </pc:picChg>
        <pc:picChg chg="del">
          <ac:chgData name="Daniel Khashabi" userId="62390808-c838-45e6-be59-d6fd0d208bc8" providerId="ADAL" clId="{19A97A65-FB7E-DC4C-8433-B675572D5E70}" dt="2023-02-13T19:20:26.643" v="1648" actId="478"/>
          <ac:picMkLst>
            <pc:docMk/>
            <pc:sldMk cId="2500183179" sldId="1692"/>
            <ac:picMk id="5" creationId="{A32980F0-E4A6-B23F-2CB9-2FE7D45D8E20}"/>
          </ac:picMkLst>
        </pc:picChg>
        <pc:picChg chg="add mod modCrop">
          <ac:chgData name="Daniel Khashabi" userId="62390808-c838-45e6-be59-d6fd0d208bc8" providerId="ADAL" clId="{19A97A65-FB7E-DC4C-8433-B675572D5E70}" dt="2023-02-13T18:59:31.649" v="1171" actId="1076"/>
          <ac:picMkLst>
            <pc:docMk/>
            <pc:sldMk cId="2500183179" sldId="1692"/>
            <ac:picMk id="6" creationId="{8E93E9CC-75AF-ECC1-716A-0EDA4C364071}"/>
          </ac:picMkLst>
        </pc:picChg>
        <pc:picChg chg="add mod">
          <ac:chgData name="Daniel Khashabi" userId="62390808-c838-45e6-be59-d6fd0d208bc8" providerId="ADAL" clId="{19A97A65-FB7E-DC4C-8433-B675572D5E70}" dt="2023-02-13T19:20:26.966" v="1649"/>
          <ac:picMkLst>
            <pc:docMk/>
            <pc:sldMk cId="2500183179" sldId="1692"/>
            <ac:picMk id="7" creationId="{69E7E51C-C7D5-5B16-7B5D-00C50E4B928C}"/>
          </ac:picMkLst>
        </pc:picChg>
      </pc:sldChg>
      <pc:sldChg chg="addSp delSp modSp add del mod ord addAnim delAnim modShow">
        <pc:chgData name="Daniel Khashabi" userId="62390808-c838-45e6-be59-d6fd0d208bc8" providerId="ADAL" clId="{19A97A65-FB7E-DC4C-8433-B675572D5E70}" dt="2023-02-23T16:37:00.999" v="10903" actId="20578"/>
        <pc:sldMkLst>
          <pc:docMk/>
          <pc:sldMk cId="2006186394" sldId="1693"/>
        </pc:sldMkLst>
        <pc:spChg chg="mod">
          <ac:chgData name="Daniel Khashabi" userId="62390808-c838-45e6-be59-d6fd0d208bc8" providerId="ADAL" clId="{19A97A65-FB7E-DC4C-8433-B675572D5E70}" dt="2023-02-13T19:18:11.098" v="1416" actId="20577"/>
          <ac:spMkLst>
            <pc:docMk/>
            <pc:sldMk cId="2006186394" sldId="1693"/>
            <ac:spMk id="2" creationId="{1116A0BC-C360-7DD0-2CEA-C38E9436F0AE}"/>
          </ac:spMkLst>
        </pc:spChg>
        <pc:spChg chg="add del mod">
          <ac:chgData name="Daniel Khashabi" userId="62390808-c838-45e6-be59-d6fd0d208bc8" providerId="ADAL" clId="{19A97A65-FB7E-DC4C-8433-B675572D5E70}" dt="2023-02-13T19:30:41.455" v="1850" actId="20577"/>
          <ac:spMkLst>
            <pc:docMk/>
            <pc:sldMk cId="2006186394" sldId="1693"/>
            <ac:spMk id="3" creationId="{E2A117A0-4485-230A-7D11-BB43A0049A6E}"/>
          </ac:spMkLst>
        </pc:spChg>
        <pc:spChg chg="add del mod">
          <ac:chgData name="Daniel Khashabi" userId="62390808-c838-45e6-be59-d6fd0d208bc8" providerId="ADAL" clId="{19A97A65-FB7E-DC4C-8433-B675572D5E70}" dt="2023-02-13T19:17:35.100" v="1408" actId="21"/>
          <ac:spMkLst>
            <pc:docMk/>
            <pc:sldMk cId="2006186394" sldId="1693"/>
            <ac:spMk id="8" creationId="{7DEEE1F3-97EC-1D6A-9CC7-2849D64ADE54}"/>
          </ac:spMkLst>
        </pc:spChg>
        <pc:spChg chg="add del mod">
          <ac:chgData name="Daniel Khashabi" userId="62390808-c838-45e6-be59-d6fd0d208bc8" providerId="ADAL" clId="{19A97A65-FB7E-DC4C-8433-B675572D5E70}" dt="2023-02-13T19:17:34.601" v="1407"/>
          <ac:spMkLst>
            <pc:docMk/>
            <pc:sldMk cId="2006186394" sldId="1693"/>
            <ac:spMk id="9" creationId="{B18455FE-3117-FF71-62A2-ACA8F4CB0AA8}"/>
          </ac:spMkLst>
        </pc:spChg>
        <pc:spChg chg="add mod">
          <ac:chgData name="Daniel Khashabi" userId="62390808-c838-45e6-be59-d6fd0d208bc8" providerId="ADAL" clId="{19A97A65-FB7E-DC4C-8433-B675572D5E70}" dt="2023-02-13T19:53:21.583" v="2314"/>
          <ac:spMkLst>
            <pc:docMk/>
            <pc:sldMk cId="2006186394" sldId="1693"/>
            <ac:spMk id="10" creationId="{0EBCB62F-321B-217C-2922-ED8928DCD9C6}"/>
          </ac:spMkLst>
        </pc:spChg>
        <pc:picChg chg="add del mod modCrop">
          <ac:chgData name="Daniel Khashabi" userId="62390808-c838-45e6-be59-d6fd0d208bc8" providerId="ADAL" clId="{19A97A65-FB7E-DC4C-8433-B675572D5E70}" dt="2023-02-13T19:53:28.917" v="2352" actId="1038"/>
          <ac:picMkLst>
            <pc:docMk/>
            <pc:sldMk cId="2006186394" sldId="1693"/>
            <ac:picMk id="4" creationId="{051C91F7-6CD5-6085-AE87-1F4AD76FFE9B}"/>
          </ac:picMkLst>
        </pc:picChg>
        <pc:picChg chg="add del">
          <ac:chgData name="Daniel Khashabi" userId="62390808-c838-45e6-be59-d6fd0d208bc8" providerId="ADAL" clId="{19A97A65-FB7E-DC4C-8433-B675572D5E70}" dt="2023-02-13T19:01:46.082" v="1262" actId="478"/>
          <ac:picMkLst>
            <pc:docMk/>
            <pc:sldMk cId="2006186394" sldId="1693"/>
            <ac:picMk id="5" creationId="{A32980F0-E4A6-B23F-2CB9-2FE7D45D8E20}"/>
          </ac:picMkLst>
        </pc:picChg>
        <pc:picChg chg="add del">
          <ac:chgData name="Daniel Khashabi" userId="62390808-c838-45e6-be59-d6fd0d208bc8" providerId="ADAL" clId="{19A97A65-FB7E-DC4C-8433-B675572D5E70}" dt="2023-02-13T19:01:46.205" v="1263" actId="478"/>
          <ac:picMkLst>
            <pc:docMk/>
            <pc:sldMk cId="2006186394" sldId="1693"/>
            <ac:picMk id="6" creationId="{8E93E9CC-75AF-ECC1-716A-0EDA4C364071}"/>
          </ac:picMkLst>
        </pc:picChg>
      </pc:sldChg>
      <pc:sldChg chg="addSp delSp modSp add mod">
        <pc:chgData name="Daniel Khashabi" userId="62390808-c838-45e6-be59-d6fd0d208bc8" providerId="ADAL" clId="{19A97A65-FB7E-DC4C-8433-B675572D5E70}" dt="2023-02-13T19:53:32.164" v="2353"/>
        <pc:sldMkLst>
          <pc:docMk/>
          <pc:sldMk cId="2120127745" sldId="1694"/>
        </pc:sldMkLst>
        <pc:spChg chg="mod">
          <ac:chgData name="Daniel Khashabi" userId="62390808-c838-45e6-be59-d6fd0d208bc8" providerId="ADAL" clId="{19A97A65-FB7E-DC4C-8433-B675572D5E70}" dt="2023-02-13T19:18:17.909" v="1437" actId="20577"/>
          <ac:spMkLst>
            <pc:docMk/>
            <pc:sldMk cId="2120127745" sldId="1694"/>
            <ac:spMk id="2" creationId="{1116A0BC-C360-7DD0-2CEA-C38E9436F0AE}"/>
          </ac:spMkLst>
        </pc:spChg>
        <pc:spChg chg="mod">
          <ac:chgData name="Daniel Khashabi" userId="62390808-c838-45e6-be59-d6fd0d208bc8" providerId="ADAL" clId="{19A97A65-FB7E-DC4C-8433-B675572D5E70}" dt="2023-02-13T19:31:15.062" v="1858" actId="20577"/>
          <ac:spMkLst>
            <pc:docMk/>
            <pc:sldMk cId="2120127745" sldId="1694"/>
            <ac:spMk id="3" creationId="{E2A117A0-4485-230A-7D11-BB43A0049A6E}"/>
          </ac:spMkLst>
        </pc:spChg>
        <pc:spChg chg="add mod">
          <ac:chgData name="Daniel Khashabi" userId="62390808-c838-45e6-be59-d6fd0d208bc8" providerId="ADAL" clId="{19A97A65-FB7E-DC4C-8433-B675572D5E70}" dt="2023-02-13T19:53:32.164" v="2353"/>
          <ac:spMkLst>
            <pc:docMk/>
            <pc:sldMk cId="2120127745" sldId="1694"/>
            <ac:spMk id="8" creationId="{E78A6454-B782-607F-34AF-32B4A9040E15}"/>
          </ac:spMkLst>
        </pc:spChg>
        <pc:picChg chg="del">
          <ac:chgData name="Daniel Khashabi" userId="62390808-c838-45e6-be59-d6fd0d208bc8" providerId="ADAL" clId="{19A97A65-FB7E-DC4C-8433-B675572D5E70}" dt="2023-02-13T19:18:23.391" v="1438" actId="478"/>
          <ac:picMkLst>
            <pc:docMk/>
            <pc:sldMk cId="2120127745" sldId="1694"/>
            <ac:picMk id="4" creationId="{051C91F7-6CD5-6085-AE87-1F4AD76FFE9B}"/>
          </ac:picMkLst>
        </pc:picChg>
        <pc:picChg chg="add del mod modCrop">
          <ac:chgData name="Daniel Khashabi" userId="62390808-c838-45e6-be59-d6fd0d208bc8" providerId="ADAL" clId="{19A97A65-FB7E-DC4C-8433-B675572D5E70}" dt="2023-02-13T19:30:59.111" v="1852" actId="478"/>
          <ac:picMkLst>
            <pc:docMk/>
            <pc:sldMk cId="2120127745" sldId="1694"/>
            <ac:picMk id="5" creationId="{A4701A4F-D127-88EC-7D1F-869A9C8B9F66}"/>
          </ac:picMkLst>
        </pc:picChg>
        <pc:picChg chg="add mod">
          <ac:chgData name="Daniel Khashabi" userId="62390808-c838-45e6-be59-d6fd0d208bc8" providerId="ADAL" clId="{19A97A65-FB7E-DC4C-8433-B675572D5E70}" dt="2023-02-13T19:31:30.756" v="1861" actId="1076"/>
          <ac:picMkLst>
            <pc:docMk/>
            <pc:sldMk cId="2120127745" sldId="1694"/>
            <ac:picMk id="7" creationId="{6A937387-23E8-9E44-F150-2CC331DF15AD}"/>
          </ac:picMkLst>
        </pc:picChg>
      </pc:sldChg>
      <pc:sldChg chg="addSp delSp modSp add mod ord">
        <pc:chgData name="Daniel Khashabi" userId="62390808-c838-45e6-be59-d6fd0d208bc8" providerId="ADAL" clId="{19A97A65-FB7E-DC4C-8433-B675572D5E70}" dt="2023-02-13T19:53:41.544" v="2392"/>
        <pc:sldMkLst>
          <pc:docMk/>
          <pc:sldMk cId="1981697071" sldId="1695"/>
        </pc:sldMkLst>
        <pc:spChg chg="mod">
          <ac:chgData name="Daniel Khashabi" userId="62390808-c838-45e6-be59-d6fd0d208bc8" providerId="ADAL" clId="{19A97A65-FB7E-DC4C-8433-B675572D5E70}" dt="2023-02-13T19:32:54.081" v="1928" actId="20577"/>
          <ac:spMkLst>
            <pc:docMk/>
            <pc:sldMk cId="1981697071" sldId="1695"/>
            <ac:spMk id="2" creationId="{1116A0BC-C360-7DD0-2CEA-C38E9436F0AE}"/>
          </ac:spMkLst>
        </pc:spChg>
        <pc:spChg chg="mod">
          <ac:chgData name="Daniel Khashabi" userId="62390808-c838-45e6-be59-d6fd0d208bc8" providerId="ADAL" clId="{19A97A65-FB7E-DC4C-8433-B675572D5E70}" dt="2023-02-13T19:33:20.676" v="1945" actId="20577"/>
          <ac:spMkLst>
            <pc:docMk/>
            <pc:sldMk cId="1981697071" sldId="1695"/>
            <ac:spMk id="3" creationId="{E2A117A0-4485-230A-7D11-BB43A0049A6E}"/>
          </ac:spMkLst>
        </pc:spChg>
        <pc:spChg chg="add mod">
          <ac:chgData name="Daniel Khashabi" userId="62390808-c838-45e6-be59-d6fd0d208bc8" providerId="ADAL" clId="{19A97A65-FB7E-DC4C-8433-B675572D5E70}" dt="2023-02-13T19:53:41.544" v="2392"/>
          <ac:spMkLst>
            <pc:docMk/>
            <pc:sldMk cId="1981697071" sldId="1695"/>
            <ac:spMk id="9" creationId="{5B201285-1088-92F7-07BE-E82BB54A630C}"/>
          </ac:spMkLst>
        </pc:spChg>
        <pc:picChg chg="add del mod">
          <ac:chgData name="Daniel Khashabi" userId="62390808-c838-45e6-be59-d6fd0d208bc8" providerId="ADAL" clId="{19A97A65-FB7E-DC4C-8433-B675572D5E70}" dt="2023-02-13T19:32:24.884" v="1887" actId="478"/>
          <ac:picMkLst>
            <pc:docMk/>
            <pc:sldMk cId="1981697071" sldId="1695"/>
            <ac:picMk id="4" creationId="{C3072673-F8A3-DB8B-3443-DF6B7F284C63}"/>
          </ac:picMkLst>
        </pc:picChg>
        <pc:picChg chg="mod">
          <ac:chgData name="Daniel Khashabi" userId="62390808-c838-45e6-be59-d6fd0d208bc8" providerId="ADAL" clId="{19A97A65-FB7E-DC4C-8433-B675572D5E70}" dt="2023-02-13T19:20:21.147" v="1646" actId="1038"/>
          <ac:picMkLst>
            <pc:docMk/>
            <pc:sldMk cId="1981697071" sldId="1695"/>
            <ac:picMk id="5" creationId="{A32980F0-E4A6-B23F-2CB9-2FE7D45D8E20}"/>
          </ac:picMkLst>
        </pc:picChg>
        <pc:picChg chg="del">
          <ac:chgData name="Daniel Khashabi" userId="62390808-c838-45e6-be59-d6fd0d208bc8" providerId="ADAL" clId="{19A97A65-FB7E-DC4C-8433-B675572D5E70}" dt="2023-02-13T19:19:25.165" v="1499" actId="478"/>
          <ac:picMkLst>
            <pc:docMk/>
            <pc:sldMk cId="1981697071" sldId="1695"/>
            <ac:picMk id="6" creationId="{8E93E9CC-75AF-ECC1-716A-0EDA4C364071}"/>
          </ac:picMkLst>
        </pc:picChg>
        <pc:picChg chg="add mod">
          <ac:chgData name="Daniel Khashabi" userId="62390808-c838-45e6-be59-d6fd0d208bc8" providerId="ADAL" clId="{19A97A65-FB7E-DC4C-8433-B675572D5E70}" dt="2023-02-13T19:33:16.974" v="1944" actId="1076"/>
          <ac:picMkLst>
            <pc:docMk/>
            <pc:sldMk cId="1981697071" sldId="1695"/>
            <ac:picMk id="8" creationId="{0780201C-1A8C-4986-D420-41A7DABF3C2F}"/>
          </ac:picMkLst>
        </pc:picChg>
      </pc:sldChg>
      <pc:sldChg chg="addSp delSp modSp add mod ord">
        <pc:chgData name="Daniel Khashabi" userId="62390808-c838-45e6-be59-d6fd0d208bc8" providerId="ADAL" clId="{19A97A65-FB7E-DC4C-8433-B675572D5E70}" dt="2023-02-13T19:53:19.928" v="2313"/>
        <pc:sldMkLst>
          <pc:docMk/>
          <pc:sldMk cId="339189038" sldId="1696"/>
        </pc:sldMkLst>
        <pc:spChg chg="mod">
          <ac:chgData name="Daniel Khashabi" userId="62390808-c838-45e6-be59-d6fd0d208bc8" providerId="ADAL" clId="{19A97A65-FB7E-DC4C-8433-B675572D5E70}" dt="2023-02-13T19:25:42.131" v="1738" actId="20577"/>
          <ac:spMkLst>
            <pc:docMk/>
            <pc:sldMk cId="339189038" sldId="1696"/>
            <ac:spMk id="3" creationId="{E2A117A0-4485-230A-7D11-BB43A0049A6E}"/>
          </ac:spMkLst>
        </pc:spChg>
        <pc:spChg chg="add mod">
          <ac:chgData name="Daniel Khashabi" userId="62390808-c838-45e6-be59-d6fd0d208bc8" providerId="ADAL" clId="{19A97A65-FB7E-DC4C-8433-B675572D5E70}" dt="2023-02-13T19:26:19.568" v="1752" actId="1076"/>
          <ac:spMkLst>
            <pc:docMk/>
            <pc:sldMk cId="339189038" sldId="1696"/>
            <ac:spMk id="5" creationId="{705F3161-B050-3511-FC0E-DBA67BF3D422}"/>
          </ac:spMkLst>
        </pc:spChg>
        <pc:spChg chg="add mod">
          <ac:chgData name="Daniel Khashabi" userId="62390808-c838-45e6-be59-d6fd0d208bc8" providerId="ADAL" clId="{19A97A65-FB7E-DC4C-8433-B675572D5E70}" dt="2023-02-13T19:26:26.418" v="1759" actId="20577"/>
          <ac:spMkLst>
            <pc:docMk/>
            <pc:sldMk cId="339189038" sldId="1696"/>
            <ac:spMk id="6" creationId="{0F5FCE93-C4B9-E60D-07DF-2F0F6FD4E6F4}"/>
          </ac:spMkLst>
        </pc:spChg>
        <pc:spChg chg="add del mod">
          <ac:chgData name="Daniel Khashabi" userId="62390808-c838-45e6-be59-d6fd0d208bc8" providerId="ADAL" clId="{19A97A65-FB7E-DC4C-8433-B675572D5E70}" dt="2023-02-13T19:29:28.858" v="1762"/>
          <ac:spMkLst>
            <pc:docMk/>
            <pc:sldMk cId="339189038" sldId="1696"/>
            <ac:spMk id="7" creationId="{D70B7E01-70B2-B352-48B3-D9657055BE8A}"/>
          </ac:spMkLst>
        </pc:spChg>
        <pc:spChg chg="add mod">
          <ac:chgData name="Daniel Khashabi" userId="62390808-c838-45e6-be59-d6fd0d208bc8" providerId="ADAL" clId="{19A97A65-FB7E-DC4C-8433-B675572D5E70}" dt="2023-02-13T19:53:19.928" v="2313"/>
          <ac:spMkLst>
            <pc:docMk/>
            <pc:sldMk cId="339189038" sldId="1696"/>
            <ac:spMk id="8" creationId="{CC78253D-CCEE-43A9-82D4-3D4254E5BD48}"/>
          </ac:spMkLst>
        </pc:spChg>
        <pc:picChg chg="del">
          <ac:chgData name="Daniel Khashabi" userId="62390808-c838-45e6-be59-d6fd0d208bc8" providerId="ADAL" clId="{19A97A65-FB7E-DC4C-8433-B675572D5E70}" dt="2023-02-13T19:25:06.283" v="1721" actId="478"/>
          <ac:picMkLst>
            <pc:docMk/>
            <pc:sldMk cId="339189038" sldId="1696"/>
            <ac:picMk id="4" creationId="{051C91F7-6CD5-6085-AE87-1F4AD76FFE9B}"/>
          </ac:picMkLst>
        </pc:picChg>
      </pc:sldChg>
      <pc:sldChg chg="addSp modSp add mod ord">
        <pc:chgData name="Daniel Khashabi" userId="62390808-c838-45e6-be59-d6fd0d208bc8" providerId="ADAL" clId="{19A97A65-FB7E-DC4C-8433-B675572D5E70}" dt="2023-02-23T16:37:12.964" v="10904" actId="20578"/>
        <pc:sldMkLst>
          <pc:docMk/>
          <pc:sldMk cId="3132722689" sldId="1697"/>
        </pc:sldMkLst>
        <pc:spChg chg="add mod">
          <ac:chgData name="Daniel Khashabi" userId="62390808-c838-45e6-be59-d6fd0d208bc8" providerId="ADAL" clId="{19A97A65-FB7E-DC4C-8433-B675572D5E70}" dt="2023-02-13T19:53:34.168" v="2354"/>
          <ac:spMkLst>
            <pc:docMk/>
            <pc:sldMk cId="3132722689" sldId="1697"/>
            <ac:spMk id="4" creationId="{F311EED1-81F4-31F9-D5F6-D066D5B300F2}"/>
          </ac:spMkLst>
        </pc:spChg>
        <pc:picChg chg="mod">
          <ac:chgData name="Daniel Khashabi" userId="62390808-c838-45e6-be59-d6fd0d208bc8" providerId="ADAL" clId="{19A97A65-FB7E-DC4C-8433-B675572D5E70}" dt="2023-02-13T19:53:39.329" v="2391" actId="1035"/>
          <ac:picMkLst>
            <pc:docMk/>
            <pc:sldMk cId="3132722689" sldId="1697"/>
            <ac:picMk id="5" creationId="{A4701A4F-D127-88EC-7D1F-869A9C8B9F66}"/>
          </ac:picMkLst>
        </pc:picChg>
      </pc:sldChg>
      <pc:sldChg chg="addSp modSp new mod">
        <pc:chgData name="Daniel Khashabi" userId="62390808-c838-45e6-be59-d6fd0d208bc8" providerId="ADAL" clId="{19A97A65-FB7E-DC4C-8433-B675572D5E70}" dt="2023-02-13T19:57:24.765" v="2523" actId="27636"/>
        <pc:sldMkLst>
          <pc:docMk/>
          <pc:sldMk cId="860883307" sldId="1698"/>
        </pc:sldMkLst>
        <pc:spChg chg="mod">
          <ac:chgData name="Daniel Khashabi" userId="62390808-c838-45e6-be59-d6fd0d208bc8" providerId="ADAL" clId="{19A97A65-FB7E-DC4C-8433-B675572D5E70}" dt="2023-02-13T19:36:46.546" v="2001" actId="20577"/>
          <ac:spMkLst>
            <pc:docMk/>
            <pc:sldMk cId="860883307" sldId="1698"/>
            <ac:spMk id="2" creationId="{93707156-ED4F-DE28-6B04-A9F047806A52}"/>
          </ac:spMkLst>
        </pc:spChg>
        <pc:spChg chg="mod">
          <ac:chgData name="Daniel Khashabi" userId="62390808-c838-45e6-be59-d6fd0d208bc8" providerId="ADAL" clId="{19A97A65-FB7E-DC4C-8433-B675572D5E70}" dt="2023-02-13T19:57:24.765" v="2523" actId="27636"/>
          <ac:spMkLst>
            <pc:docMk/>
            <pc:sldMk cId="860883307" sldId="1698"/>
            <ac:spMk id="3" creationId="{E4F6CD5C-29F6-C7FA-FC43-91F81B44EB28}"/>
          </ac:spMkLst>
        </pc:spChg>
        <pc:spChg chg="add mod">
          <ac:chgData name="Daniel Khashabi" userId="62390808-c838-45e6-be59-d6fd0d208bc8" providerId="ADAL" clId="{19A97A65-FB7E-DC4C-8433-B675572D5E70}" dt="2023-02-13T19:53:43.368" v="2393"/>
          <ac:spMkLst>
            <pc:docMk/>
            <pc:sldMk cId="860883307" sldId="1698"/>
            <ac:spMk id="4" creationId="{AA3E5411-CCB1-9677-3A6A-CD49B80B7687}"/>
          </ac:spMkLst>
        </pc:spChg>
      </pc:sldChg>
      <pc:sldChg chg="addSp delSp modSp new mod">
        <pc:chgData name="Daniel Khashabi" userId="62390808-c838-45e6-be59-d6fd0d208bc8" providerId="ADAL" clId="{19A97A65-FB7E-DC4C-8433-B675572D5E70}" dt="2023-02-23T16:38:32.043" v="10915" actId="207"/>
        <pc:sldMkLst>
          <pc:docMk/>
          <pc:sldMk cId="1589982863" sldId="1699"/>
        </pc:sldMkLst>
        <pc:spChg chg="mod">
          <ac:chgData name="Daniel Khashabi" userId="62390808-c838-45e6-be59-d6fd0d208bc8" providerId="ADAL" clId="{19A97A65-FB7E-DC4C-8433-B675572D5E70}" dt="2023-02-22T01:54:35.499" v="6092" actId="20577"/>
          <ac:spMkLst>
            <pc:docMk/>
            <pc:sldMk cId="1589982863" sldId="1699"/>
            <ac:spMk id="2" creationId="{CAEDA405-D3F5-D5AE-686E-83A0E8F89E78}"/>
          </ac:spMkLst>
        </pc:spChg>
        <pc:spChg chg="del">
          <ac:chgData name="Daniel Khashabi" userId="62390808-c838-45e6-be59-d6fd0d208bc8" providerId="ADAL" clId="{19A97A65-FB7E-DC4C-8433-B675572D5E70}" dt="2023-02-13T19:40:31.605" v="2024"/>
          <ac:spMkLst>
            <pc:docMk/>
            <pc:sldMk cId="1589982863" sldId="1699"/>
            <ac:spMk id="3" creationId="{647A3C37-7478-EA54-32C7-63BB94FCF2D8}"/>
          </ac:spMkLst>
        </pc:spChg>
        <pc:spChg chg="add mod">
          <ac:chgData name="Daniel Khashabi" userId="62390808-c838-45e6-be59-d6fd0d208bc8" providerId="ADAL" clId="{19A97A65-FB7E-DC4C-8433-B675572D5E70}" dt="2023-02-23T16:38:19.979" v="10911" actId="1076"/>
          <ac:spMkLst>
            <pc:docMk/>
            <pc:sldMk cId="1589982863" sldId="1699"/>
            <ac:spMk id="4" creationId="{9126D771-1F20-CFEC-333B-28C58C084EF6}"/>
          </ac:spMkLst>
        </pc:spChg>
        <pc:spChg chg="add mod">
          <ac:chgData name="Daniel Khashabi" userId="62390808-c838-45e6-be59-d6fd0d208bc8" providerId="ADAL" clId="{19A97A65-FB7E-DC4C-8433-B675572D5E70}" dt="2023-02-13T19:53:48.791" v="2414"/>
          <ac:spMkLst>
            <pc:docMk/>
            <pc:sldMk cId="1589982863" sldId="1699"/>
            <ac:spMk id="6" creationId="{D87354CD-C19B-905D-4AA1-0C57EB792A31}"/>
          </ac:spMkLst>
        </pc:spChg>
        <pc:spChg chg="add del mod">
          <ac:chgData name="Daniel Khashabi" userId="62390808-c838-45e6-be59-d6fd0d208bc8" providerId="ADAL" clId="{19A97A65-FB7E-DC4C-8433-B675572D5E70}" dt="2023-02-23T16:38:32.043" v="10915" actId="207"/>
          <ac:spMkLst>
            <pc:docMk/>
            <pc:sldMk cId="1589982863" sldId="1699"/>
            <ac:spMk id="8" creationId="{E63DE09C-A19E-F3B1-C5F0-5A7D4F90FE9B}"/>
          </ac:spMkLst>
        </pc:spChg>
        <pc:picChg chg="add del mod">
          <ac:chgData name="Daniel Khashabi" userId="62390808-c838-45e6-be59-d6fd0d208bc8" providerId="ADAL" clId="{19A97A65-FB7E-DC4C-8433-B675572D5E70}" dt="2023-02-13T19:58:18.874" v="2550" actId="21"/>
          <ac:picMkLst>
            <pc:docMk/>
            <pc:sldMk cId="1589982863" sldId="1699"/>
            <ac:picMk id="5" creationId="{C45F9867-710F-99FE-5B5B-C011B401689D}"/>
          </ac:picMkLst>
        </pc:picChg>
        <pc:picChg chg="add del mod">
          <ac:chgData name="Daniel Khashabi" userId="62390808-c838-45e6-be59-d6fd0d208bc8" providerId="ADAL" clId="{19A97A65-FB7E-DC4C-8433-B675572D5E70}" dt="2023-02-13T19:57:58.886" v="2529"/>
          <ac:picMkLst>
            <pc:docMk/>
            <pc:sldMk cId="1589982863" sldId="1699"/>
            <ac:picMk id="9" creationId="{BC17D729-92C8-9BA9-60E5-DEEE9870627B}"/>
          </ac:picMkLst>
        </pc:picChg>
        <pc:picChg chg="add del mod">
          <ac:chgData name="Daniel Khashabi" userId="62390808-c838-45e6-be59-d6fd0d208bc8" providerId="ADAL" clId="{19A97A65-FB7E-DC4C-8433-B675572D5E70}" dt="2023-02-13T19:58:36.557" v="2563" actId="1076"/>
          <ac:picMkLst>
            <pc:docMk/>
            <pc:sldMk cId="1589982863" sldId="1699"/>
            <ac:picMk id="10" creationId="{628CF1DA-28D9-0DC1-9EAA-7B9F804C9353}"/>
          </ac:picMkLst>
        </pc:picChg>
      </pc:sldChg>
      <pc:sldChg chg="addSp delSp modSp new mod chgLayout modNotes">
        <pc:chgData name="Daniel Khashabi" userId="62390808-c838-45e6-be59-d6fd0d208bc8" providerId="ADAL" clId="{19A97A65-FB7E-DC4C-8433-B675572D5E70}" dt="2023-02-22T17:58:30.299" v="9801"/>
        <pc:sldMkLst>
          <pc:docMk/>
          <pc:sldMk cId="4279491511" sldId="1700"/>
        </pc:sldMkLst>
        <pc:spChg chg="mod ord">
          <ac:chgData name="Daniel Khashabi" userId="62390808-c838-45e6-be59-d6fd0d208bc8" providerId="ADAL" clId="{19A97A65-FB7E-DC4C-8433-B675572D5E70}" dt="2023-02-13T19:44:36.053" v="2134" actId="700"/>
          <ac:spMkLst>
            <pc:docMk/>
            <pc:sldMk cId="4279491511" sldId="1700"/>
            <ac:spMk id="2" creationId="{1DB10564-BCFA-580E-AA87-63E16A6774BC}"/>
          </ac:spMkLst>
        </pc:spChg>
        <pc:spChg chg="del">
          <ac:chgData name="Daniel Khashabi" userId="62390808-c838-45e6-be59-d6fd0d208bc8" providerId="ADAL" clId="{19A97A65-FB7E-DC4C-8433-B675572D5E70}" dt="2023-02-13T19:42:53.057" v="2111"/>
          <ac:spMkLst>
            <pc:docMk/>
            <pc:sldMk cId="4279491511" sldId="1700"/>
            <ac:spMk id="3" creationId="{11666574-9371-E3A6-F18E-509D39A685E3}"/>
          </ac:spMkLst>
        </pc:spChg>
        <pc:spChg chg="add mod">
          <ac:chgData name="Daniel Khashabi" userId="62390808-c838-45e6-be59-d6fd0d208bc8" providerId="ADAL" clId="{19A97A65-FB7E-DC4C-8433-B675572D5E70}" dt="2023-02-13T19:46:26.934" v="2207" actId="20577"/>
          <ac:spMkLst>
            <pc:docMk/>
            <pc:sldMk cId="4279491511" sldId="1700"/>
            <ac:spMk id="9" creationId="{D9A939C0-E76E-BCE4-E6A3-D53DEC367D8F}"/>
          </ac:spMkLst>
        </pc:spChg>
        <pc:spChg chg="add mod">
          <ac:chgData name="Daniel Khashabi" userId="62390808-c838-45e6-be59-d6fd0d208bc8" providerId="ADAL" clId="{19A97A65-FB7E-DC4C-8433-B675572D5E70}" dt="2023-02-13T19:53:51.158" v="2415"/>
          <ac:spMkLst>
            <pc:docMk/>
            <pc:sldMk cId="4279491511" sldId="1700"/>
            <ac:spMk id="11" creationId="{DD30F583-FB90-C891-2DFC-2A1E1AD8161E}"/>
          </ac:spMkLst>
        </pc:spChg>
        <pc:picChg chg="add del mod ord">
          <ac:chgData name="Daniel Khashabi" userId="62390808-c838-45e6-be59-d6fd0d208bc8" providerId="ADAL" clId="{19A97A65-FB7E-DC4C-8433-B675572D5E70}" dt="2023-02-13T19:44:39.004" v="2135" actId="21"/>
          <ac:picMkLst>
            <pc:docMk/>
            <pc:sldMk cId="4279491511" sldId="1700"/>
            <ac:picMk id="5" creationId="{7275A719-A973-9518-876E-025DA812D70A}"/>
          </ac:picMkLst>
        </pc:picChg>
        <pc:picChg chg="add mod">
          <ac:chgData name="Daniel Khashabi" userId="62390808-c838-45e6-be59-d6fd0d208bc8" providerId="ADAL" clId="{19A97A65-FB7E-DC4C-8433-B675572D5E70}" dt="2023-02-13T19:46:05.212" v="2182" actId="1076"/>
          <ac:picMkLst>
            <pc:docMk/>
            <pc:sldMk cId="4279491511" sldId="1700"/>
            <ac:picMk id="7" creationId="{90071D56-9FAC-5356-3E68-6E5EF350FA61}"/>
          </ac:picMkLst>
        </pc:picChg>
        <pc:picChg chg="add mod">
          <ac:chgData name="Daniel Khashabi" userId="62390808-c838-45e6-be59-d6fd0d208bc8" providerId="ADAL" clId="{19A97A65-FB7E-DC4C-8433-B675572D5E70}" dt="2023-02-13T19:46:22.279" v="2199" actId="14100"/>
          <ac:picMkLst>
            <pc:docMk/>
            <pc:sldMk cId="4279491511" sldId="1700"/>
            <ac:picMk id="10" creationId="{870C9351-F169-3DB0-C763-744D63B6ABD4}"/>
          </ac:picMkLst>
        </pc:picChg>
      </pc:sldChg>
      <pc:sldChg chg="addSp delSp modSp new mod">
        <pc:chgData name="Daniel Khashabi" userId="62390808-c838-45e6-be59-d6fd0d208bc8" providerId="ADAL" clId="{19A97A65-FB7E-DC4C-8433-B675572D5E70}" dt="2023-02-13T19:53:58.210" v="2422" actId="1036"/>
        <pc:sldMkLst>
          <pc:docMk/>
          <pc:sldMk cId="3795276424" sldId="1701"/>
        </pc:sldMkLst>
        <pc:spChg chg="mod">
          <ac:chgData name="Daniel Khashabi" userId="62390808-c838-45e6-be59-d6fd0d208bc8" providerId="ADAL" clId="{19A97A65-FB7E-DC4C-8433-B675572D5E70}" dt="2023-02-13T19:49:43.583" v="2224"/>
          <ac:spMkLst>
            <pc:docMk/>
            <pc:sldMk cId="3795276424" sldId="1701"/>
            <ac:spMk id="2" creationId="{B0834209-B9B0-C4CE-6551-D064CD57CB6E}"/>
          </ac:spMkLst>
        </pc:spChg>
        <pc:spChg chg="del">
          <ac:chgData name="Daniel Khashabi" userId="62390808-c838-45e6-be59-d6fd0d208bc8" providerId="ADAL" clId="{19A97A65-FB7E-DC4C-8433-B675572D5E70}" dt="2023-02-13T19:46:52.708" v="2210"/>
          <ac:spMkLst>
            <pc:docMk/>
            <pc:sldMk cId="3795276424" sldId="1701"/>
            <ac:spMk id="3" creationId="{5365A9B5-8048-CA61-E133-52065B9308BD}"/>
          </ac:spMkLst>
        </pc:spChg>
        <pc:spChg chg="add del mod">
          <ac:chgData name="Daniel Khashabi" userId="62390808-c838-45e6-be59-d6fd0d208bc8" providerId="ADAL" clId="{19A97A65-FB7E-DC4C-8433-B675572D5E70}" dt="2023-02-13T19:48:42.397" v="2216"/>
          <ac:spMkLst>
            <pc:docMk/>
            <pc:sldMk cId="3795276424" sldId="1701"/>
            <ac:spMk id="7" creationId="{6F1022B5-9861-3527-4949-DEF8F81018BA}"/>
          </ac:spMkLst>
        </pc:spChg>
        <pc:spChg chg="add del mod">
          <ac:chgData name="Daniel Khashabi" userId="62390808-c838-45e6-be59-d6fd0d208bc8" providerId="ADAL" clId="{19A97A65-FB7E-DC4C-8433-B675572D5E70}" dt="2023-02-13T19:49:40.142" v="2221"/>
          <ac:spMkLst>
            <pc:docMk/>
            <pc:sldMk cId="3795276424" sldId="1701"/>
            <ac:spMk id="11" creationId="{36B47DCA-72DB-54C6-9D9C-2C48D01CC6C8}"/>
          </ac:spMkLst>
        </pc:spChg>
        <pc:spChg chg="add mod">
          <ac:chgData name="Daniel Khashabi" userId="62390808-c838-45e6-be59-d6fd0d208bc8" providerId="ADAL" clId="{19A97A65-FB7E-DC4C-8433-B675572D5E70}" dt="2023-02-13T19:50:24.009" v="2249" actId="20577"/>
          <ac:spMkLst>
            <pc:docMk/>
            <pc:sldMk cId="3795276424" sldId="1701"/>
            <ac:spMk id="15" creationId="{5FAC1301-6EB9-1738-E646-2078866520A1}"/>
          </ac:spMkLst>
        </pc:spChg>
        <pc:spChg chg="add mod">
          <ac:chgData name="Daniel Khashabi" userId="62390808-c838-45e6-be59-d6fd0d208bc8" providerId="ADAL" clId="{19A97A65-FB7E-DC4C-8433-B675572D5E70}" dt="2023-02-13T19:53:55.035" v="2416"/>
          <ac:spMkLst>
            <pc:docMk/>
            <pc:sldMk cId="3795276424" sldId="1701"/>
            <ac:spMk id="18" creationId="{3A38176D-8909-03F9-E75A-E27B3CD0F929}"/>
          </ac:spMkLst>
        </pc:spChg>
        <pc:picChg chg="add del mod">
          <ac:chgData name="Daniel Khashabi" userId="62390808-c838-45e6-be59-d6fd0d208bc8" providerId="ADAL" clId="{19A97A65-FB7E-DC4C-8433-B675572D5E70}" dt="2023-02-13T19:48:40.556" v="2215" actId="478"/>
          <ac:picMkLst>
            <pc:docMk/>
            <pc:sldMk cId="3795276424" sldId="1701"/>
            <ac:picMk id="5" creationId="{A1B48681-E26E-F353-993F-665901BCB8D4}"/>
          </ac:picMkLst>
        </pc:picChg>
        <pc:picChg chg="add del mod">
          <ac:chgData name="Daniel Khashabi" userId="62390808-c838-45e6-be59-d6fd0d208bc8" providerId="ADAL" clId="{19A97A65-FB7E-DC4C-8433-B675572D5E70}" dt="2023-02-13T19:49:38.446" v="2220" actId="478"/>
          <ac:picMkLst>
            <pc:docMk/>
            <pc:sldMk cId="3795276424" sldId="1701"/>
            <ac:picMk id="9" creationId="{994C4D07-FD11-3DE5-9378-67CF2B4FCB63}"/>
          </ac:picMkLst>
        </pc:picChg>
        <pc:picChg chg="add del mod">
          <ac:chgData name="Daniel Khashabi" userId="62390808-c838-45e6-be59-d6fd0d208bc8" providerId="ADAL" clId="{19A97A65-FB7E-DC4C-8433-B675572D5E70}" dt="2023-02-13T19:49:51.325" v="2225" actId="21"/>
          <ac:picMkLst>
            <pc:docMk/>
            <pc:sldMk cId="3795276424" sldId="1701"/>
            <ac:picMk id="13" creationId="{E1E963AE-E7B2-0483-6C5E-2F5A538B7C55}"/>
          </ac:picMkLst>
        </pc:picChg>
        <pc:picChg chg="add mod">
          <ac:chgData name="Daniel Khashabi" userId="62390808-c838-45e6-be59-d6fd0d208bc8" providerId="ADAL" clId="{19A97A65-FB7E-DC4C-8433-B675572D5E70}" dt="2023-02-13T19:53:58.210" v="2422" actId="1036"/>
          <ac:picMkLst>
            <pc:docMk/>
            <pc:sldMk cId="3795276424" sldId="1701"/>
            <ac:picMk id="17" creationId="{A8222EC6-259A-5F43-C0DF-B8AE7A2F0109}"/>
          </ac:picMkLst>
        </pc:picChg>
      </pc:sldChg>
      <pc:sldChg chg="addSp delSp modSp add mod ord modNotes">
        <pc:chgData name="Daniel Khashabi" userId="62390808-c838-45e6-be59-d6fd0d208bc8" providerId="ADAL" clId="{19A97A65-FB7E-DC4C-8433-B675572D5E70}" dt="2023-02-22T17:58:30.299" v="9801"/>
        <pc:sldMkLst>
          <pc:docMk/>
          <pc:sldMk cId="226051440" sldId="1702"/>
        </pc:sldMkLst>
        <pc:spChg chg="mod">
          <ac:chgData name="Daniel Khashabi" userId="62390808-c838-45e6-be59-d6fd0d208bc8" providerId="ADAL" clId="{19A97A65-FB7E-DC4C-8433-B675572D5E70}" dt="2023-02-22T17:58:30.299" v="9801"/>
          <ac:spMkLst>
            <pc:docMk/>
            <pc:sldMk cId="226051440" sldId="1702"/>
            <ac:spMk id="2" creationId="{4FDD13DC-D601-736A-31CE-8C0C8E297927}"/>
          </ac:spMkLst>
        </pc:spChg>
        <pc:spChg chg="mod">
          <ac:chgData name="Daniel Khashabi" userId="62390808-c838-45e6-be59-d6fd0d208bc8" providerId="ADAL" clId="{19A97A65-FB7E-DC4C-8433-B675572D5E70}" dt="2023-02-22T17:58:30.299" v="9801"/>
          <ac:spMkLst>
            <pc:docMk/>
            <pc:sldMk cId="226051440" sldId="1702"/>
            <ac:spMk id="7" creationId="{9D247EF2-D539-904D-7D23-4F5C04046F24}"/>
          </ac:spMkLst>
        </pc:spChg>
        <pc:picChg chg="add mod">
          <ac:chgData name="Daniel Khashabi" userId="62390808-c838-45e6-be59-d6fd0d208bc8" providerId="ADAL" clId="{19A97A65-FB7E-DC4C-8433-B675572D5E70}" dt="2023-02-13T19:56:29.761" v="2512" actId="1076"/>
          <ac:picMkLst>
            <pc:docMk/>
            <pc:sldMk cId="226051440" sldId="1702"/>
            <ac:picMk id="3" creationId="{A16B45F6-B7D3-1D24-D43F-4737F9DB9EDD}"/>
          </ac:picMkLst>
        </pc:picChg>
        <pc:picChg chg="del">
          <ac:chgData name="Daniel Khashabi" userId="62390808-c838-45e6-be59-d6fd0d208bc8" providerId="ADAL" clId="{19A97A65-FB7E-DC4C-8433-B675572D5E70}" dt="2023-02-13T19:56:23.606" v="2508" actId="478"/>
          <ac:picMkLst>
            <pc:docMk/>
            <pc:sldMk cId="226051440" sldId="1702"/>
            <ac:picMk id="4" creationId="{B96B1E2F-F697-BFD8-C328-4C2130F94C3C}"/>
          </ac:picMkLst>
        </pc:picChg>
      </pc:sldChg>
      <pc:sldChg chg="add del">
        <pc:chgData name="Daniel Khashabi" userId="62390808-c838-45e6-be59-d6fd0d208bc8" providerId="ADAL" clId="{19A97A65-FB7E-DC4C-8433-B675572D5E70}" dt="2023-02-13T19:56:45.100" v="2515" actId="2696"/>
        <pc:sldMkLst>
          <pc:docMk/>
          <pc:sldMk cId="544493550" sldId="1703"/>
        </pc:sldMkLst>
      </pc:sldChg>
      <pc:sldChg chg="modSp new mod">
        <pc:chgData name="Daniel Khashabi" userId="62390808-c838-45e6-be59-d6fd0d208bc8" providerId="ADAL" clId="{19A97A65-FB7E-DC4C-8433-B675572D5E70}" dt="2023-02-22T04:19:06.972" v="7248" actId="20577"/>
        <pc:sldMkLst>
          <pc:docMk/>
          <pc:sldMk cId="1168865004" sldId="1703"/>
        </pc:sldMkLst>
        <pc:spChg chg="mod">
          <ac:chgData name="Daniel Khashabi" userId="62390808-c838-45e6-be59-d6fd0d208bc8" providerId="ADAL" clId="{19A97A65-FB7E-DC4C-8433-B675572D5E70}" dt="2023-02-22T04:19:06.972" v="7248" actId="20577"/>
          <ac:spMkLst>
            <pc:docMk/>
            <pc:sldMk cId="1168865004" sldId="1703"/>
            <ac:spMk id="2" creationId="{91C35241-F2B6-5E9C-5018-0FBF0C0333E6}"/>
          </ac:spMkLst>
        </pc:spChg>
        <pc:spChg chg="mod">
          <ac:chgData name="Daniel Khashabi" userId="62390808-c838-45e6-be59-d6fd0d208bc8" providerId="ADAL" clId="{19A97A65-FB7E-DC4C-8433-B675572D5E70}" dt="2023-02-13T20:11:37.591" v="2636" actId="20577"/>
          <ac:spMkLst>
            <pc:docMk/>
            <pc:sldMk cId="1168865004" sldId="1703"/>
            <ac:spMk id="3" creationId="{AFC09FF9-2B85-894A-2201-A31C9EE9E9B9}"/>
          </ac:spMkLst>
        </pc:spChg>
      </pc:sldChg>
      <pc:sldChg chg="add del">
        <pc:chgData name="Daniel Khashabi" userId="62390808-c838-45e6-be59-d6fd0d208bc8" providerId="ADAL" clId="{19A97A65-FB7E-DC4C-8433-B675572D5E70}" dt="2023-02-13T19:56:19.196" v="2507"/>
        <pc:sldMkLst>
          <pc:docMk/>
          <pc:sldMk cId="2569076565" sldId="1704"/>
        </pc:sldMkLst>
      </pc:sldChg>
      <pc:sldChg chg="delSp modSp add del mod">
        <pc:chgData name="Daniel Khashabi" userId="62390808-c838-45e6-be59-d6fd0d208bc8" providerId="ADAL" clId="{19A97A65-FB7E-DC4C-8433-B675572D5E70}" dt="2023-02-22T14:58:32.640" v="8338" actId="2696"/>
        <pc:sldMkLst>
          <pc:docMk/>
          <pc:sldMk cId="4132447779" sldId="1704"/>
        </pc:sldMkLst>
        <pc:spChg chg="mod">
          <ac:chgData name="Daniel Khashabi" userId="62390808-c838-45e6-be59-d6fd0d208bc8" providerId="ADAL" clId="{19A97A65-FB7E-DC4C-8433-B675572D5E70}" dt="2023-02-13T20:21:11.631" v="2743" actId="1036"/>
          <ac:spMkLst>
            <pc:docMk/>
            <pc:sldMk cId="4132447779" sldId="1704"/>
            <ac:spMk id="2" creationId="{EAA4E5AE-1C3E-2796-63F2-9096359501A8}"/>
          </ac:spMkLst>
        </pc:spChg>
        <pc:spChg chg="del">
          <ac:chgData name="Daniel Khashabi" userId="62390808-c838-45e6-be59-d6fd0d208bc8" providerId="ADAL" clId="{19A97A65-FB7E-DC4C-8433-B675572D5E70}" dt="2023-02-13T20:21:02.390" v="2692" actId="478"/>
          <ac:spMkLst>
            <pc:docMk/>
            <pc:sldMk cId="4132447779" sldId="1704"/>
            <ac:spMk id="4" creationId="{174CC2F0-1AA7-378F-623E-119B1B2AD22D}"/>
          </ac:spMkLst>
        </pc:spChg>
        <pc:picChg chg="del">
          <ac:chgData name="Daniel Khashabi" userId="62390808-c838-45e6-be59-d6fd0d208bc8" providerId="ADAL" clId="{19A97A65-FB7E-DC4C-8433-B675572D5E70}" dt="2023-02-13T20:21:02.390" v="2692" actId="478"/>
          <ac:picMkLst>
            <pc:docMk/>
            <pc:sldMk cId="4132447779" sldId="1704"/>
            <ac:picMk id="3" creationId="{78CDA48F-8807-A09C-6E98-AE412E4E948C}"/>
          </ac:picMkLst>
        </pc:picChg>
      </pc:sldChg>
      <pc:sldChg chg="add">
        <pc:chgData name="Daniel Khashabi" userId="62390808-c838-45e6-be59-d6fd0d208bc8" providerId="ADAL" clId="{19A97A65-FB7E-DC4C-8433-B675572D5E70}" dt="2023-02-22T14:58:56.749" v="8339"/>
        <pc:sldMkLst>
          <pc:docMk/>
          <pc:sldMk cId="4165398194" sldId="1704"/>
        </pc:sldMkLst>
      </pc:sldChg>
      <pc:sldChg chg="addSp delSp modSp new mod">
        <pc:chgData name="Daniel Khashabi" userId="62390808-c838-45e6-be59-d6fd0d208bc8" providerId="ADAL" clId="{19A97A65-FB7E-DC4C-8433-B675572D5E70}" dt="2023-02-22T17:58:30.299" v="9801"/>
        <pc:sldMkLst>
          <pc:docMk/>
          <pc:sldMk cId="3932640753" sldId="1705"/>
        </pc:sldMkLst>
        <pc:spChg chg="mod">
          <ac:chgData name="Daniel Khashabi" userId="62390808-c838-45e6-be59-d6fd0d208bc8" providerId="ADAL" clId="{19A97A65-FB7E-DC4C-8433-B675572D5E70}" dt="2023-02-13T20:31:48.531" v="2855" actId="20577"/>
          <ac:spMkLst>
            <pc:docMk/>
            <pc:sldMk cId="3932640753" sldId="1705"/>
            <ac:spMk id="2" creationId="{90F7FFA4-B27A-FAA9-DA8C-EE31A4C371FB}"/>
          </ac:spMkLst>
        </pc:spChg>
        <pc:spChg chg="del">
          <ac:chgData name="Daniel Khashabi" userId="62390808-c838-45e6-be59-d6fd0d208bc8" providerId="ADAL" clId="{19A97A65-FB7E-DC4C-8433-B675572D5E70}" dt="2023-02-13T20:31:41.551" v="2829" actId="478"/>
          <ac:spMkLst>
            <pc:docMk/>
            <pc:sldMk cId="3932640753" sldId="1705"/>
            <ac:spMk id="3" creationId="{390A236D-67C7-5B0D-628A-AC032B331F39}"/>
          </ac:spMkLst>
        </pc:spChg>
        <pc:spChg chg="add mod">
          <ac:chgData name="Daniel Khashabi" userId="62390808-c838-45e6-be59-d6fd0d208bc8" providerId="ADAL" clId="{19A97A65-FB7E-DC4C-8433-B675572D5E70}" dt="2023-02-22T17:58:30.299" v="9801"/>
          <ac:spMkLst>
            <pc:docMk/>
            <pc:sldMk cId="3932640753" sldId="1705"/>
            <ac:spMk id="3" creationId="{82168FEB-6883-1893-0A3F-00B011E99FA0}"/>
          </ac:spMkLst>
        </pc:spChg>
        <pc:spChg chg="add mod">
          <ac:chgData name="Daniel Khashabi" userId="62390808-c838-45e6-be59-d6fd0d208bc8" providerId="ADAL" clId="{19A97A65-FB7E-DC4C-8433-B675572D5E70}" dt="2023-02-22T17:58:30.299" v="9801"/>
          <ac:spMkLst>
            <pc:docMk/>
            <pc:sldMk cId="3932640753" sldId="1705"/>
            <ac:spMk id="5" creationId="{46DA3D6A-436D-CB1F-1A45-7C5D949553CE}"/>
          </ac:spMkLst>
        </pc:spChg>
        <pc:spChg chg="add mod">
          <ac:chgData name="Daniel Khashabi" userId="62390808-c838-45e6-be59-d6fd0d208bc8" providerId="ADAL" clId="{19A97A65-FB7E-DC4C-8433-B675572D5E70}" dt="2023-02-22T17:58:30.299" v="9801"/>
          <ac:spMkLst>
            <pc:docMk/>
            <pc:sldMk cId="3932640753" sldId="1705"/>
            <ac:spMk id="6" creationId="{8646D8E5-2440-7A05-760B-061F92EC50FA}"/>
          </ac:spMkLst>
        </pc:spChg>
        <pc:spChg chg="add mod">
          <ac:chgData name="Daniel Khashabi" userId="62390808-c838-45e6-be59-d6fd0d208bc8" providerId="ADAL" clId="{19A97A65-FB7E-DC4C-8433-B675572D5E70}" dt="2023-02-22T17:58:30.299" v="9801"/>
          <ac:spMkLst>
            <pc:docMk/>
            <pc:sldMk cId="3932640753" sldId="1705"/>
            <ac:spMk id="7" creationId="{8D8B83A2-20E8-5C56-A9C7-07C619F52C3D}"/>
          </ac:spMkLst>
        </pc:spChg>
        <pc:spChg chg="add mod">
          <ac:chgData name="Daniel Khashabi" userId="62390808-c838-45e6-be59-d6fd0d208bc8" providerId="ADAL" clId="{19A97A65-FB7E-DC4C-8433-B675572D5E70}" dt="2023-02-22T17:58:30.299" v="9801"/>
          <ac:spMkLst>
            <pc:docMk/>
            <pc:sldMk cId="3932640753" sldId="1705"/>
            <ac:spMk id="8" creationId="{8BF3A708-EF18-EF4B-5D58-EA1B4A2E98CF}"/>
          </ac:spMkLst>
        </pc:spChg>
        <pc:spChg chg="add del mod">
          <ac:chgData name="Daniel Khashabi" userId="62390808-c838-45e6-be59-d6fd0d208bc8" providerId="ADAL" clId="{19A97A65-FB7E-DC4C-8433-B675572D5E70}" dt="2023-02-13T20:32:02.955" v="2857" actId="478"/>
          <ac:spMkLst>
            <pc:docMk/>
            <pc:sldMk cId="3932640753" sldId="1705"/>
            <ac:spMk id="9" creationId="{01C97458-8196-073C-8891-E08624A9769A}"/>
          </ac:spMkLst>
        </pc:spChg>
        <pc:spChg chg="add mod">
          <ac:chgData name="Daniel Khashabi" userId="62390808-c838-45e6-be59-d6fd0d208bc8" providerId="ADAL" clId="{19A97A65-FB7E-DC4C-8433-B675572D5E70}" dt="2023-02-22T17:58:30.299" v="9801"/>
          <ac:spMkLst>
            <pc:docMk/>
            <pc:sldMk cId="3932640753" sldId="1705"/>
            <ac:spMk id="11" creationId="{80DC1DEF-2A16-0E4F-D36F-42AA381F1701}"/>
          </ac:spMkLst>
        </pc:spChg>
        <pc:picChg chg="add mod">
          <ac:chgData name="Daniel Khashabi" userId="62390808-c838-45e6-be59-d6fd0d208bc8" providerId="ADAL" clId="{19A97A65-FB7E-DC4C-8433-B675572D5E70}" dt="2023-02-22T03:24:01.031" v="6555" actId="1036"/>
          <ac:picMkLst>
            <pc:docMk/>
            <pc:sldMk cId="3932640753" sldId="1705"/>
            <ac:picMk id="4" creationId="{6D3A1922-D298-A289-D57B-E4C6F8D7177A}"/>
          </ac:picMkLst>
        </pc:picChg>
      </pc:sldChg>
      <pc:sldChg chg="addSp delSp modSp new mod">
        <pc:chgData name="Daniel Khashabi" userId="62390808-c838-45e6-be59-d6fd0d208bc8" providerId="ADAL" clId="{19A97A65-FB7E-DC4C-8433-B675572D5E70}" dt="2023-02-22T17:58:30.299" v="9801"/>
        <pc:sldMkLst>
          <pc:docMk/>
          <pc:sldMk cId="1439795745" sldId="1706"/>
        </pc:sldMkLst>
        <pc:spChg chg="mod">
          <ac:chgData name="Daniel Khashabi" userId="62390808-c838-45e6-be59-d6fd0d208bc8" providerId="ADAL" clId="{19A97A65-FB7E-DC4C-8433-B675572D5E70}" dt="2023-02-22T03:28:34.484" v="6575" actId="20577"/>
          <ac:spMkLst>
            <pc:docMk/>
            <pc:sldMk cId="1439795745" sldId="1706"/>
            <ac:spMk id="2" creationId="{122E6C18-1399-BCCF-39C0-F06BDF0C14AE}"/>
          </ac:spMkLst>
        </pc:spChg>
        <pc:spChg chg="add mod">
          <ac:chgData name="Daniel Khashabi" userId="62390808-c838-45e6-be59-d6fd0d208bc8" providerId="ADAL" clId="{19A97A65-FB7E-DC4C-8433-B675572D5E70}" dt="2023-02-22T17:58:30.299" v="9801"/>
          <ac:spMkLst>
            <pc:docMk/>
            <pc:sldMk cId="1439795745" sldId="1706"/>
            <ac:spMk id="4" creationId="{AFD46386-D533-ED5F-5876-FAC638F2D762}"/>
          </ac:spMkLst>
        </pc:spChg>
        <pc:picChg chg="add del mod">
          <ac:chgData name="Daniel Khashabi" userId="62390808-c838-45e6-be59-d6fd0d208bc8" providerId="ADAL" clId="{19A97A65-FB7E-DC4C-8433-B675572D5E70}" dt="2023-02-13T20:32:52.989" v="2887" actId="478"/>
          <ac:picMkLst>
            <pc:docMk/>
            <pc:sldMk cId="1439795745" sldId="1706"/>
            <ac:picMk id="4" creationId="{619802BF-C62A-044A-2900-E6606E1DEDF6}"/>
          </ac:picMkLst>
        </pc:picChg>
        <pc:picChg chg="add mod">
          <ac:chgData name="Daniel Khashabi" userId="62390808-c838-45e6-be59-d6fd0d208bc8" providerId="ADAL" clId="{19A97A65-FB7E-DC4C-8433-B675572D5E70}" dt="2023-02-13T20:32:59.930" v="2890" actId="1076"/>
          <ac:picMkLst>
            <pc:docMk/>
            <pc:sldMk cId="1439795745" sldId="1706"/>
            <ac:picMk id="7170" creationId="{093E0EF3-48A7-2C61-5E70-DE5D15C8B6AE}"/>
          </ac:picMkLst>
        </pc:picChg>
      </pc:sldChg>
      <pc:sldChg chg="addSp modSp new mod">
        <pc:chgData name="Daniel Khashabi" userId="62390808-c838-45e6-be59-d6fd0d208bc8" providerId="ADAL" clId="{19A97A65-FB7E-DC4C-8433-B675572D5E70}" dt="2023-02-22T12:57:02.761" v="7377" actId="1076"/>
        <pc:sldMkLst>
          <pc:docMk/>
          <pc:sldMk cId="2335958500" sldId="1707"/>
        </pc:sldMkLst>
        <pc:spChg chg="mod">
          <ac:chgData name="Daniel Khashabi" userId="62390808-c838-45e6-be59-d6fd0d208bc8" providerId="ADAL" clId="{19A97A65-FB7E-DC4C-8433-B675572D5E70}" dt="2023-02-22T04:19:19.617" v="7284" actId="20577"/>
          <ac:spMkLst>
            <pc:docMk/>
            <pc:sldMk cId="2335958500" sldId="1707"/>
            <ac:spMk id="2" creationId="{F0715149-4F93-B25C-8637-38213413B0CC}"/>
          </ac:spMkLst>
        </pc:spChg>
        <pc:spChg chg="mod">
          <ac:chgData name="Daniel Khashabi" userId="62390808-c838-45e6-be59-d6fd0d208bc8" providerId="ADAL" clId="{19A97A65-FB7E-DC4C-8433-B675572D5E70}" dt="2023-02-22T04:22:59.239" v="7371" actId="27636"/>
          <ac:spMkLst>
            <pc:docMk/>
            <pc:sldMk cId="2335958500" sldId="1707"/>
            <ac:spMk id="3" creationId="{BF2F5DA4-C119-FF28-BDEF-5E700E6A2DF9}"/>
          </ac:spMkLst>
        </pc:spChg>
        <pc:picChg chg="add mod">
          <ac:chgData name="Daniel Khashabi" userId="62390808-c838-45e6-be59-d6fd0d208bc8" providerId="ADAL" clId="{19A97A65-FB7E-DC4C-8433-B675572D5E70}" dt="2023-02-22T12:57:02.761" v="7377" actId="1076"/>
          <ac:picMkLst>
            <pc:docMk/>
            <pc:sldMk cId="2335958500" sldId="1707"/>
            <ac:picMk id="5" creationId="{810942FF-3338-66DB-EC73-D972EF6B46CA}"/>
          </ac:picMkLst>
        </pc:picChg>
      </pc:sldChg>
      <pc:sldChg chg="modSp add mod ord modShow">
        <pc:chgData name="Daniel Khashabi" userId="62390808-c838-45e6-be59-d6fd0d208bc8" providerId="ADAL" clId="{19A97A65-FB7E-DC4C-8433-B675572D5E70}" dt="2023-02-22T13:14:10.895" v="7552" actId="20578"/>
        <pc:sldMkLst>
          <pc:docMk/>
          <pc:sldMk cId="1061067491" sldId="1708"/>
        </pc:sldMkLst>
        <pc:picChg chg="mod">
          <ac:chgData name="Daniel Khashabi" userId="62390808-c838-45e6-be59-d6fd0d208bc8" providerId="ADAL" clId="{19A97A65-FB7E-DC4C-8433-B675572D5E70}" dt="2023-02-22T13:13:20.231" v="7548" actId="1076"/>
          <ac:picMkLst>
            <pc:docMk/>
            <pc:sldMk cId="1061067491" sldId="1708"/>
            <ac:picMk id="10242" creationId="{2F90DCFF-3402-AE62-A925-EEE5B96E44A0}"/>
          </ac:picMkLst>
        </pc:picChg>
      </pc:sldChg>
      <pc:sldChg chg="addSp modSp new del mod ord">
        <pc:chgData name="Daniel Khashabi" userId="62390808-c838-45e6-be59-d6fd0d208bc8" providerId="ADAL" clId="{19A97A65-FB7E-DC4C-8433-B675572D5E70}" dt="2023-02-22T04:09:15.724" v="7035" actId="2696"/>
        <pc:sldMkLst>
          <pc:docMk/>
          <pc:sldMk cId="2425870981" sldId="1708"/>
        </pc:sldMkLst>
        <pc:spChg chg="mod">
          <ac:chgData name="Daniel Khashabi" userId="62390808-c838-45e6-be59-d6fd0d208bc8" providerId="ADAL" clId="{19A97A65-FB7E-DC4C-8433-B675572D5E70}" dt="2023-02-13T20:42:15.647" v="3016" actId="20577"/>
          <ac:spMkLst>
            <pc:docMk/>
            <pc:sldMk cId="2425870981" sldId="1708"/>
            <ac:spMk id="2" creationId="{F88C372A-92FB-D67D-2F46-09A4D302F6E9}"/>
          </ac:spMkLst>
        </pc:spChg>
        <pc:picChg chg="add mod">
          <ac:chgData name="Daniel Khashabi" userId="62390808-c838-45e6-be59-d6fd0d208bc8" providerId="ADAL" clId="{19A97A65-FB7E-DC4C-8433-B675572D5E70}" dt="2023-02-13T20:57:00.617" v="3245" actId="1076"/>
          <ac:picMkLst>
            <pc:docMk/>
            <pc:sldMk cId="2425870981" sldId="1708"/>
            <ac:picMk id="10242" creationId="{2F90DCFF-3402-AE62-A925-EEE5B96E44A0}"/>
          </ac:picMkLst>
        </pc:picChg>
      </pc:sldChg>
      <pc:sldChg chg="add del">
        <pc:chgData name="Daniel Khashabi" userId="62390808-c838-45e6-be59-d6fd0d208bc8" providerId="ADAL" clId="{19A97A65-FB7E-DC4C-8433-B675572D5E70}" dt="2023-02-22T04:12:31.869" v="7223" actId="2696"/>
        <pc:sldMkLst>
          <pc:docMk/>
          <pc:sldMk cId="3157504638" sldId="1708"/>
        </pc:sldMkLst>
      </pc:sldChg>
      <pc:sldChg chg="add del">
        <pc:chgData name="Daniel Khashabi" userId="62390808-c838-45e6-be59-d6fd0d208bc8" providerId="ADAL" clId="{19A97A65-FB7E-DC4C-8433-B675572D5E70}" dt="2023-02-22T14:52:09.481" v="8215" actId="2696"/>
        <pc:sldMkLst>
          <pc:docMk/>
          <pc:sldMk cId="832610573" sldId="1709"/>
        </pc:sldMkLst>
      </pc:sldChg>
      <pc:sldChg chg="add">
        <pc:chgData name="Daniel Khashabi" userId="62390808-c838-45e6-be59-d6fd0d208bc8" providerId="ADAL" clId="{19A97A65-FB7E-DC4C-8433-B675572D5E70}" dt="2023-02-22T14:52:28.920" v="8216"/>
        <pc:sldMkLst>
          <pc:docMk/>
          <pc:sldMk cId="1473584143" sldId="1709"/>
        </pc:sldMkLst>
      </pc:sldChg>
      <pc:sldChg chg="modSp add del mod">
        <pc:chgData name="Daniel Khashabi" userId="62390808-c838-45e6-be59-d6fd0d208bc8" providerId="ADAL" clId="{19A97A65-FB7E-DC4C-8433-B675572D5E70}" dt="2023-02-22T13:27:12.004" v="7813" actId="2696"/>
        <pc:sldMkLst>
          <pc:docMk/>
          <pc:sldMk cId="1980461367" sldId="1710"/>
        </pc:sldMkLst>
        <pc:spChg chg="mod">
          <ac:chgData name="Daniel Khashabi" userId="62390808-c838-45e6-be59-d6fd0d208bc8" providerId="ADAL" clId="{19A97A65-FB7E-DC4C-8433-B675572D5E70}" dt="2023-02-22T13:03:23.088" v="7477" actId="1036"/>
          <ac:spMkLst>
            <pc:docMk/>
            <pc:sldMk cId="1980461367" sldId="1710"/>
            <ac:spMk id="2" creationId="{EAA4E5AE-1C3E-2796-63F2-9096359501A8}"/>
          </ac:spMkLst>
        </pc:spChg>
      </pc:sldChg>
      <pc:sldChg chg="modSp add modNotes">
        <pc:chgData name="Daniel Khashabi" userId="62390808-c838-45e6-be59-d6fd0d208bc8" providerId="ADAL" clId="{19A97A65-FB7E-DC4C-8433-B675572D5E70}" dt="2023-02-22T17:58:30.299" v="9801"/>
        <pc:sldMkLst>
          <pc:docMk/>
          <pc:sldMk cId="0" sldId="1711"/>
        </pc:sldMkLst>
        <pc:spChg chg="mod">
          <ac:chgData name="Daniel Khashabi" userId="62390808-c838-45e6-be59-d6fd0d208bc8" providerId="ADAL" clId="{19A97A65-FB7E-DC4C-8433-B675572D5E70}" dt="2023-02-22T17:58:30.299" v="9801"/>
          <ac:spMkLst>
            <pc:docMk/>
            <pc:sldMk cId="0" sldId="1711"/>
            <ac:spMk id="2" creationId="{68FED5E6-0755-C388-E977-ED1AA0654D90}"/>
          </ac:spMkLst>
        </pc:spChg>
      </pc:sldChg>
      <pc:sldChg chg="add del">
        <pc:chgData name="Daniel Khashabi" userId="62390808-c838-45e6-be59-d6fd0d208bc8" providerId="ADAL" clId="{19A97A65-FB7E-DC4C-8433-B675572D5E70}" dt="2023-02-13T20:56:15.263" v="3240" actId="2696"/>
        <pc:sldMkLst>
          <pc:docMk/>
          <pc:sldMk cId="0" sldId="1712"/>
        </pc:sldMkLst>
      </pc:sldChg>
      <pc:sldChg chg="add del">
        <pc:chgData name="Daniel Khashabi" userId="62390808-c838-45e6-be59-d6fd0d208bc8" providerId="ADAL" clId="{19A97A65-FB7E-DC4C-8433-B675572D5E70}" dt="2023-02-13T20:56:23.730" v="3243" actId="2696"/>
        <pc:sldMkLst>
          <pc:docMk/>
          <pc:sldMk cId="0" sldId="1713"/>
        </pc:sldMkLst>
      </pc:sldChg>
      <pc:sldChg chg="addSp modSp new ord">
        <pc:chgData name="Daniel Khashabi" userId="62390808-c838-45e6-be59-d6fd0d208bc8" providerId="ADAL" clId="{19A97A65-FB7E-DC4C-8433-B675572D5E70}" dt="2023-02-22T04:09:10.721" v="7034" actId="20578"/>
        <pc:sldMkLst>
          <pc:docMk/>
          <pc:sldMk cId="1715798551" sldId="1714"/>
        </pc:sldMkLst>
        <pc:picChg chg="add mod">
          <ac:chgData name="Daniel Khashabi" userId="62390808-c838-45e6-be59-d6fd0d208bc8" providerId="ADAL" clId="{19A97A65-FB7E-DC4C-8433-B675572D5E70}" dt="2023-02-13T20:47:09.647" v="3045" actId="1076"/>
          <ac:picMkLst>
            <pc:docMk/>
            <pc:sldMk cId="1715798551" sldId="1714"/>
            <ac:picMk id="9218" creationId="{2AAECD28-EB00-1099-46DC-E40BF60CE077}"/>
          </ac:picMkLst>
        </pc:picChg>
      </pc:sldChg>
      <pc:sldChg chg="add del">
        <pc:chgData name="Daniel Khashabi" userId="62390808-c838-45e6-be59-d6fd0d208bc8" providerId="ADAL" clId="{19A97A65-FB7E-DC4C-8433-B675572D5E70}" dt="2023-02-22T04:12:31.869" v="7223" actId="2696"/>
        <pc:sldMkLst>
          <pc:docMk/>
          <pc:sldMk cId="1549112695" sldId="1715"/>
        </pc:sldMkLst>
      </pc:sldChg>
      <pc:sldChg chg="addSp modSp new del mod">
        <pc:chgData name="Daniel Khashabi" userId="62390808-c838-45e6-be59-d6fd0d208bc8" providerId="ADAL" clId="{19A97A65-FB7E-DC4C-8433-B675572D5E70}" dt="2023-02-22T04:09:15.724" v="7035" actId="2696"/>
        <pc:sldMkLst>
          <pc:docMk/>
          <pc:sldMk cId="2096936668" sldId="1715"/>
        </pc:sldMkLst>
        <pc:spChg chg="mod">
          <ac:chgData name="Daniel Khashabi" userId="62390808-c838-45e6-be59-d6fd0d208bc8" providerId="ADAL" clId="{19A97A65-FB7E-DC4C-8433-B675572D5E70}" dt="2023-02-13T20:54:09.107" v="3187" actId="20577"/>
          <ac:spMkLst>
            <pc:docMk/>
            <pc:sldMk cId="2096936668" sldId="1715"/>
            <ac:spMk id="2" creationId="{933443C4-5A7E-2B13-BB12-8182F336F7F7}"/>
          </ac:spMkLst>
        </pc:spChg>
        <pc:picChg chg="add mod">
          <ac:chgData name="Daniel Khashabi" userId="62390808-c838-45e6-be59-d6fd0d208bc8" providerId="ADAL" clId="{19A97A65-FB7E-DC4C-8433-B675572D5E70}" dt="2023-02-13T20:53:51.214" v="3103" actId="1076"/>
          <ac:picMkLst>
            <pc:docMk/>
            <pc:sldMk cId="2096936668" sldId="1715"/>
            <ac:picMk id="4" creationId="{622ABF98-D5C5-6F2B-6105-D1F9539D10B3}"/>
          </ac:picMkLst>
        </pc:picChg>
        <pc:picChg chg="add mod">
          <ac:chgData name="Daniel Khashabi" userId="62390808-c838-45e6-be59-d6fd0d208bc8" providerId="ADAL" clId="{19A97A65-FB7E-DC4C-8433-B675572D5E70}" dt="2023-02-13T20:53:48.883" v="3102" actId="1076"/>
          <ac:picMkLst>
            <pc:docMk/>
            <pc:sldMk cId="2096936668"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3405480145" sldId="1715"/>
        </pc:sldMkLst>
      </pc:sldChg>
      <pc:sldChg chg="delSp modSp add del mod">
        <pc:chgData name="Daniel Khashabi" userId="62390808-c838-45e6-be59-d6fd0d208bc8" providerId="ADAL" clId="{19A97A65-FB7E-DC4C-8433-B675572D5E70}" dt="2023-02-22T13:31:06.491" v="7818" actId="2696"/>
        <pc:sldMkLst>
          <pc:docMk/>
          <pc:sldMk cId="4205288300" sldId="1715"/>
        </pc:sldMkLst>
        <pc:picChg chg="mod">
          <ac:chgData name="Daniel Khashabi" userId="62390808-c838-45e6-be59-d6fd0d208bc8" providerId="ADAL" clId="{19A97A65-FB7E-DC4C-8433-B675572D5E70}" dt="2023-02-22T13:19:58.655" v="7604" actId="1038"/>
          <ac:picMkLst>
            <pc:docMk/>
            <pc:sldMk cId="4205288300" sldId="1715"/>
            <ac:picMk id="4" creationId="{622ABF98-D5C5-6F2B-6105-D1F9539D10B3}"/>
          </ac:picMkLst>
        </pc:picChg>
        <pc:picChg chg="del">
          <ac:chgData name="Daniel Khashabi" userId="62390808-c838-45e6-be59-d6fd0d208bc8" providerId="ADAL" clId="{19A97A65-FB7E-DC4C-8433-B675572D5E70}" dt="2023-02-22T13:19:15.108" v="7589" actId="478"/>
          <ac:picMkLst>
            <pc:docMk/>
            <pc:sldMk cId="4205288300" sldId="1715"/>
            <ac:picMk id="5" creationId="{24D47560-D0C5-1A4C-0E57-EEF137956037}"/>
          </ac:picMkLst>
        </pc:picChg>
      </pc:sldChg>
      <pc:sldChg chg="add del">
        <pc:chgData name="Daniel Khashabi" userId="62390808-c838-45e6-be59-d6fd0d208bc8" providerId="ADAL" clId="{19A97A65-FB7E-DC4C-8433-B675572D5E70}" dt="2023-02-22T13:19:00.319" v="7587" actId="2696"/>
        <pc:sldMkLst>
          <pc:docMk/>
          <pc:sldMk cId="559911475" sldId="1716"/>
        </pc:sldMkLst>
      </pc:sldChg>
      <pc:sldChg chg="add del">
        <pc:chgData name="Daniel Khashabi" userId="62390808-c838-45e6-be59-d6fd0d208bc8" providerId="ADAL" clId="{19A97A65-FB7E-DC4C-8433-B675572D5E70}" dt="2023-02-22T13:19:43.599" v="7595" actId="2696"/>
        <pc:sldMkLst>
          <pc:docMk/>
          <pc:sldMk cId="1609623940" sldId="1716"/>
        </pc:sldMkLst>
      </pc:sldChg>
      <pc:sldChg chg="add del">
        <pc:chgData name="Daniel Khashabi" userId="62390808-c838-45e6-be59-d6fd0d208bc8" providerId="ADAL" clId="{19A97A65-FB7E-DC4C-8433-B675572D5E70}" dt="2023-02-22T13:27:06.377" v="7811" actId="2696"/>
        <pc:sldMkLst>
          <pc:docMk/>
          <pc:sldMk cId="2074904476" sldId="1716"/>
        </pc:sldMkLst>
      </pc:sldChg>
      <pc:sldChg chg="add del">
        <pc:chgData name="Daniel Khashabi" userId="62390808-c838-45e6-be59-d6fd0d208bc8" providerId="ADAL" clId="{19A97A65-FB7E-DC4C-8433-B675572D5E70}" dt="2023-02-22T13:19:49.082" v="7597"/>
        <pc:sldMkLst>
          <pc:docMk/>
          <pc:sldMk cId="2816589189" sldId="1716"/>
        </pc:sldMkLst>
      </pc:sldChg>
      <pc:sldChg chg="add del">
        <pc:chgData name="Daniel Khashabi" userId="62390808-c838-45e6-be59-d6fd0d208bc8" providerId="ADAL" clId="{19A97A65-FB7E-DC4C-8433-B675572D5E70}" dt="2023-02-22T04:12:31.869" v="7223" actId="2696"/>
        <pc:sldMkLst>
          <pc:docMk/>
          <pc:sldMk cId="3053985458" sldId="1716"/>
        </pc:sldMkLst>
      </pc:sldChg>
      <pc:sldChg chg="addSp delSp modSp add">
        <pc:chgData name="Daniel Khashabi" userId="62390808-c838-45e6-be59-d6fd0d208bc8" providerId="ADAL" clId="{19A97A65-FB7E-DC4C-8433-B675572D5E70}" dt="2023-02-22T16:23:16.930" v="9016"/>
        <pc:sldMkLst>
          <pc:docMk/>
          <pc:sldMk cId="3144402979" sldId="1716"/>
        </pc:sldMkLst>
        <pc:spChg chg="add del mod">
          <ac:chgData name="Daniel Khashabi" userId="62390808-c838-45e6-be59-d6fd0d208bc8" providerId="ADAL" clId="{19A97A65-FB7E-DC4C-8433-B675572D5E70}" dt="2023-02-22T16:23:16.930" v="9016"/>
          <ac:spMkLst>
            <pc:docMk/>
            <pc:sldMk cId="3144402979" sldId="1716"/>
            <ac:spMk id="4" creationId="{E53E0D2D-2F15-99BF-CF65-FF3A6192A6C2}"/>
          </ac:spMkLst>
        </pc:spChg>
      </pc:sldChg>
      <pc:sldChg chg="addSp delSp modSp add del mod">
        <pc:chgData name="Daniel Khashabi" userId="62390808-c838-45e6-be59-d6fd0d208bc8" providerId="ADAL" clId="{19A97A65-FB7E-DC4C-8433-B675572D5E70}" dt="2023-02-22T04:09:15.724" v="7035" actId="2696"/>
        <pc:sldMkLst>
          <pc:docMk/>
          <pc:sldMk cId="4072756919" sldId="1716"/>
        </pc:sldMkLst>
        <pc:picChg chg="del">
          <ac:chgData name="Daniel Khashabi" userId="62390808-c838-45e6-be59-d6fd0d208bc8" providerId="ADAL" clId="{19A97A65-FB7E-DC4C-8433-B675572D5E70}" dt="2023-02-13T20:54:13.982" v="3190" actId="478"/>
          <ac:picMkLst>
            <pc:docMk/>
            <pc:sldMk cId="4072756919" sldId="1716"/>
            <ac:picMk id="4" creationId="{622ABF98-D5C5-6F2B-6105-D1F9539D10B3}"/>
          </ac:picMkLst>
        </pc:picChg>
        <pc:picChg chg="del">
          <ac:chgData name="Daniel Khashabi" userId="62390808-c838-45e6-be59-d6fd0d208bc8" providerId="ADAL" clId="{19A97A65-FB7E-DC4C-8433-B675572D5E70}" dt="2023-02-13T20:54:12.411" v="3189" actId="21"/>
          <ac:picMkLst>
            <pc:docMk/>
            <pc:sldMk cId="4072756919" sldId="1716"/>
            <ac:picMk id="5" creationId="{24D47560-D0C5-1A4C-0E57-EEF137956037}"/>
          </ac:picMkLst>
        </pc:picChg>
        <pc:picChg chg="add mod">
          <ac:chgData name="Daniel Khashabi" userId="62390808-c838-45e6-be59-d6fd0d208bc8" providerId="ADAL" clId="{19A97A65-FB7E-DC4C-8433-B675572D5E70}" dt="2023-02-13T20:54:18.570" v="3194" actId="1076"/>
          <ac:picMkLst>
            <pc:docMk/>
            <pc:sldMk cId="4072756919" sldId="1716"/>
            <ac:picMk id="6" creationId="{66EF79A1-BD99-9E3E-60A6-53FDC318D57C}"/>
          </ac:picMkLst>
        </pc:picChg>
      </pc:sldChg>
      <pc:sldChg chg="add del">
        <pc:chgData name="Daniel Khashabi" userId="62390808-c838-45e6-be59-d6fd0d208bc8" providerId="ADAL" clId="{19A97A65-FB7E-DC4C-8433-B675572D5E70}" dt="2023-02-22T14:52:09.481" v="8215" actId="2696"/>
        <pc:sldMkLst>
          <pc:docMk/>
          <pc:sldMk cId="4121961523" sldId="1716"/>
        </pc:sldMkLst>
      </pc:sldChg>
      <pc:sldChg chg="addSp modSp new mod">
        <pc:chgData name="Daniel Khashabi" userId="62390808-c838-45e6-be59-d6fd0d208bc8" providerId="ADAL" clId="{19A97A65-FB7E-DC4C-8433-B675572D5E70}" dt="2023-02-13T20:55:20.583" v="3236" actId="1076"/>
        <pc:sldMkLst>
          <pc:docMk/>
          <pc:sldMk cId="1180057205" sldId="1717"/>
        </pc:sldMkLst>
        <pc:spChg chg="mod">
          <ac:chgData name="Daniel Khashabi" userId="62390808-c838-45e6-be59-d6fd0d208bc8" providerId="ADAL" clId="{19A97A65-FB7E-DC4C-8433-B675572D5E70}" dt="2023-02-13T20:55:19.679" v="3235" actId="27636"/>
          <ac:spMkLst>
            <pc:docMk/>
            <pc:sldMk cId="1180057205" sldId="1717"/>
            <ac:spMk id="2" creationId="{ADBC343D-56C6-DDE0-E1CB-40ACEC4BA97C}"/>
          </ac:spMkLst>
        </pc:spChg>
        <pc:picChg chg="add mod">
          <ac:chgData name="Daniel Khashabi" userId="62390808-c838-45e6-be59-d6fd0d208bc8" providerId="ADAL" clId="{19A97A65-FB7E-DC4C-8433-B675572D5E70}" dt="2023-02-13T20:55:20.583" v="3236" actId="1076"/>
          <ac:picMkLst>
            <pc:docMk/>
            <pc:sldMk cId="1180057205" sldId="1717"/>
            <ac:picMk id="4" creationId="{313832C0-7804-7ED5-49C8-B54B50AABA34}"/>
          </ac:picMkLst>
        </pc:picChg>
      </pc:sldChg>
      <pc:sldChg chg="modSp new del mod modShow">
        <pc:chgData name="Daniel Khashabi" userId="62390808-c838-45e6-be59-d6fd0d208bc8" providerId="ADAL" clId="{19A97A65-FB7E-DC4C-8433-B675572D5E70}" dt="2023-02-22T01:37:51.596" v="5872" actId="2696"/>
        <pc:sldMkLst>
          <pc:docMk/>
          <pc:sldMk cId="2576972802" sldId="1718"/>
        </pc:sldMkLst>
        <pc:spChg chg="mod">
          <ac:chgData name="Daniel Khashabi" userId="62390808-c838-45e6-be59-d6fd0d208bc8" providerId="ADAL" clId="{19A97A65-FB7E-DC4C-8433-B675572D5E70}" dt="2023-02-22T01:37:45.900" v="5871" actId="21"/>
          <ac:spMkLst>
            <pc:docMk/>
            <pc:sldMk cId="2576972802" sldId="1718"/>
            <ac:spMk id="2" creationId="{551D9525-4F9F-F2DD-C404-4692C453DC80}"/>
          </ac:spMkLst>
        </pc:spChg>
      </pc:sldChg>
      <pc:sldChg chg="addSp delSp modSp new mod ord modNotes modNotesTx">
        <pc:chgData name="Daniel Khashabi" userId="62390808-c838-45e6-be59-d6fd0d208bc8" providerId="ADAL" clId="{19A97A65-FB7E-DC4C-8433-B675572D5E70}" dt="2023-02-22T17:58:30.299" v="9801"/>
        <pc:sldMkLst>
          <pc:docMk/>
          <pc:sldMk cId="1142527989" sldId="1719"/>
        </pc:sldMkLst>
        <pc:spChg chg="mod">
          <ac:chgData name="Daniel Khashabi" userId="62390808-c838-45e6-be59-d6fd0d208bc8" providerId="ADAL" clId="{19A97A65-FB7E-DC4C-8433-B675572D5E70}" dt="2023-02-14T02:43:41.578" v="3265" actId="27636"/>
          <ac:spMkLst>
            <pc:docMk/>
            <pc:sldMk cId="1142527989" sldId="1719"/>
            <ac:spMk id="2" creationId="{08789809-64CA-2178-6839-151C86F4B65A}"/>
          </ac:spMkLst>
        </pc:spChg>
        <pc:spChg chg="del">
          <ac:chgData name="Daniel Khashabi" userId="62390808-c838-45e6-be59-d6fd0d208bc8" providerId="ADAL" clId="{19A97A65-FB7E-DC4C-8433-B675572D5E70}" dt="2023-02-14T02:43:41.423" v="3264"/>
          <ac:spMkLst>
            <pc:docMk/>
            <pc:sldMk cId="1142527989" sldId="1719"/>
            <ac:spMk id="3" creationId="{4C213F49-7BD4-FB3F-F901-991B7F10580A}"/>
          </ac:spMkLst>
        </pc:spChg>
        <pc:spChg chg="add del mod">
          <ac:chgData name="Daniel Khashabi" userId="62390808-c838-45e6-be59-d6fd0d208bc8" providerId="ADAL" clId="{19A97A65-FB7E-DC4C-8433-B675572D5E70}" dt="2023-02-14T02:44:05.503" v="3274"/>
          <ac:spMkLst>
            <pc:docMk/>
            <pc:sldMk cId="1142527989" sldId="1719"/>
            <ac:spMk id="7" creationId="{F4212460-F1B1-9295-0FC3-FE7508034E3B}"/>
          </ac:spMkLst>
        </pc:spChg>
        <pc:picChg chg="add del mod">
          <ac:chgData name="Daniel Khashabi" userId="62390808-c838-45e6-be59-d6fd0d208bc8" providerId="ADAL" clId="{19A97A65-FB7E-DC4C-8433-B675572D5E70}" dt="2023-02-14T02:43:54.837" v="3273" actId="478"/>
          <ac:picMkLst>
            <pc:docMk/>
            <pc:sldMk cId="1142527989" sldId="1719"/>
            <ac:picMk id="5" creationId="{D80E0188-B6D9-3463-C172-9CA039EF234A}"/>
          </ac:picMkLst>
        </pc:picChg>
        <pc:picChg chg="add mod">
          <ac:chgData name="Daniel Khashabi" userId="62390808-c838-45e6-be59-d6fd0d208bc8" providerId="ADAL" clId="{19A97A65-FB7E-DC4C-8433-B675572D5E70}" dt="2023-02-14T02:44:46.184" v="3304" actId="1076"/>
          <ac:picMkLst>
            <pc:docMk/>
            <pc:sldMk cId="1142527989" sldId="1719"/>
            <ac:picMk id="9" creationId="{DCB80CCD-0996-4BD8-52F0-E0D98EC1C962}"/>
          </ac:picMkLst>
        </pc:picChg>
      </pc:sldChg>
      <pc:sldChg chg="new del">
        <pc:chgData name="Daniel Khashabi" userId="62390808-c838-45e6-be59-d6fd0d208bc8" providerId="ADAL" clId="{19A97A65-FB7E-DC4C-8433-B675572D5E70}" dt="2023-02-17T01:32:30.100" v="3307" actId="680"/>
        <pc:sldMkLst>
          <pc:docMk/>
          <pc:sldMk cId="915769081" sldId="1720"/>
        </pc:sldMkLst>
      </pc:sldChg>
      <pc:sldChg chg="modSp new mod">
        <pc:chgData name="Daniel Khashabi" userId="62390808-c838-45e6-be59-d6fd0d208bc8" providerId="ADAL" clId="{19A97A65-FB7E-DC4C-8433-B675572D5E70}" dt="2023-02-17T01:41:02.067" v="3332" actId="27636"/>
        <pc:sldMkLst>
          <pc:docMk/>
          <pc:sldMk cId="3897027653" sldId="1720"/>
        </pc:sldMkLst>
        <pc:spChg chg="mod">
          <ac:chgData name="Daniel Khashabi" userId="62390808-c838-45e6-be59-d6fd0d208bc8" providerId="ADAL" clId="{19A97A65-FB7E-DC4C-8433-B675572D5E70}" dt="2023-02-17T01:41:02.067" v="3332" actId="27636"/>
          <ac:spMkLst>
            <pc:docMk/>
            <pc:sldMk cId="3897027653" sldId="1720"/>
            <ac:spMk id="2" creationId="{B728386F-125B-F570-34D7-791E20E06B38}"/>
          </ac:spMkLst>
        </pc:spChg>
        <pc:spChg chg="mod">
          <ac:chgData name="Daniel Khashabi" userId="62390808-c838-45e6-be59-d6fd0d208bc8" providerId="ADAL" clId="{19A97A65-FB7E-DC4C-8433-B675572D5E70}" dt="2023-02-17T01:41:02.057" v="3331" actId="20577"/>
          <ac:spMkLst>
            <pc:docMk/>
            <pc:sldMk cId="3897027653" sldId="1720"/>
            <ac:spMk id="3" creationId="{DAFE221A-364C-F0B3-95AC-8B7F63D576DA}"/>
          </ac:spMkLst>
        </pc:spChg>
      </pc:sldChg>
      <pc:sldChg chg="modSp new mod">
        <pc:chgData name="Daniel Khashabi" userId="62390808-c838-45e6-be59-d6fd0d208bc8" providerId="ADAL" clId="{19A97A65-FB7E-DC4C-8433-B675572D5E70}" dt="2023-02-17T02:21:46.174" v="3336" actId="27636"/>
        <pc:sldMkLst>
          <pc:docMk/>
          <pc:sldMk cId="863095108" sldId="1721"/>
        </pc:sldMkLst>
        <pc:spChg chg="mod">
          <ac:chgData name="Daniel Khashabi" userId="62390808-c838-45e6-be59-d6fd0d208bc8" providerId="ADAL" clId="{19A97A65-FB7E-DC4C-8433-B675572D5E70}" dt="2023-02-17T02:21:46.174" v="3336" actId="27636"/>
          <ac:spMkLst>
            <pc:docMk/>
            <pc:sldMk cId="863095108" sldId="1721"/>
            <ac:spMk id="2" creationId="{A7733133-AC67-8CCE-7B5F-A6FBCB8414D0}"/>
          </ac:spMkLst>
        </pc:spChg>
        <pc:spChg chg="mod">
          <ac:chgData name="Daniel Khashabi" userId="62390808-c838-45e6-be59-d6fd0d208bc8" providerId="ADAL" clId="{19A97A65-FB7E-DC4C-8433-B675572D5E70}" dt="2023-02-17T02:21:46.148" v="3335" actId="20577"/>
          <ac:spMkLst>
            <pc:docMk/>
            <pc:sldMk cId="863095108" sldId="1721"/>
            <ac:spMk id="3" creationId="{2B634B45-E669-ACEB-B4DC-1953A8F1F0C5}"/>
          </ac:spMkLst>
        </pc:spChg>
      </pc:sldChg>
      <pc:sldChg chg="addSp delSp modSp add mod delAnim modAnim">
        <pc:chgData name="Daniel Khashabi" userId="62390808-c838-45e6-be59-d6fd0d208bc8" providerId="ADAL" clId="{19A97A65-FB7E-DC4C-8433-B675572D5E70}" dt="2023-02-22T17:58:30.299" v="9801"/>
        <pc:sldMkLst>
          <pc:docMk/>
          <pc:sldMk cId="427231988" sldId="1722"/>
        </pc:sldMkLst>
        <pc:spChg chg="mod">
          <ac:chgData name="Daniel Khashabi" userId="62390808-c838-45e6-be59-d6fd0d208bc8" providerId="ADAL" clId="{19A97A65-FB7E-DC4C-8433-B675572D5E70}" dt="2023-02-21T14:55:34.905" v="3754" actId="20577"/>
          <ac:spMkLst>
            <pc:docMk/>
            <pc:sldMk cId="427231988" sldId="1722"/>
            <ac:spMk id="2" creationId="{76DA58C6-D07F-F171-0116-40E86AB37A2A}"/>
          </ac:spMkLst>
        </pc:spChg>
        <pc:spChg chg="add del mod">
          <ac:chgData name="Daniel Khashabi" userId="62390808-c838-45e6-be59-d6fd0d208bc8" providerId="ADAL" clId="{19A97A65-FB7E-DC4C-8433-B675572D5E70}" dt="2023-02-21T14:55:39.611" v="3757" actId="478"/>
          <ac:spMkLst>
            <pc:docMk/>
            <pc:sldMk cId="427231988" sldId="1722"/>
            <ac:spMk id="4" creationId="{DAFE5DE5-CF29-6872-E35F-7CE54B55DCFA}"/>
          </ac:spMkLst>
        </pc:spChg>
        <pc:spChg chg="add mod">
          <ac:chgData name="Daniel Khashabi" userId="62390808-c838-45e6-be59-d6fd0d208bc8" providerId="ADAL" clId="{19A97A65-FB7E-DC4C-8433-B675572D5E70}" dt="2023-02-22T17:58:30.299" v="9801"/>
          <ac:spMkLst>
            <pc:docMk/>
            <pc:sldMk cId="427231988" sldId="1722"/>
            <ac:spMk id="9" creationId="{0488F254-88DB-66A5-4DE3-8D3F5C88FF79}"/>
          </ac:spMkLst>
        </pc:spChg>
        <pc:spChg chg="mod">
          <ac:chgData name="Daniel Khashabi" userId="62390808-c838-45e6-be59-d6fd0d208bc8" providerId="ADAL" clId="{19A97A65-FB7E-DC4C-8433-B675572D5E70}" dt="2023-02-22T17:58:30.299" v="9801"/>
          <ac:spMkLst>
            <pc:docMk/>
            <pc:sldMk cId="427231988" sldId="1722"/>
            <ac:spMk id="14" creationId="{A36870B9-7A8F-3986-EAFA-01C9AFCAB1E2}"/>
          </ac:spMkLst>
        </pc:spChg>
        <pc:spChg chg="del">
          <ac:chgData name="Daniel Khashabi" userId="62390808-c838-45e6-be59-d6fd0d208bc8" providerId="ADAL" clId="{19A97A65-FB7E-DC4C-8433-B675572D5E70}" dt="2023-02-21T14:55:54.725" v="3760" actId="478"/>
          <ac:spMkLst>
            <pc:docMk/>
            <pc:sldMk cId="427231988" sldId="1722"/>
            <ac:spMk id="27" creationId="{10683730-6D83-35E5-BEB0-A811E5749C5F}"/>
          </ac:spMkLst>
        </pc:spChg>
        <pc:spChg chg="del">
          <ac:chgData name="Daniel Khashabi" userId="62390808-c838-45e6-be59-d6fd0d208bc8" providerId="ADAL" clId="{19A97A65-FB7E-DC4C-8433-B675572D5E70}" dt="2023-02-21T14:55:54.725" v="3760" actId="478"/>
          <ac:spMkLst>
            <pc:docMk/>
            <pc:sldMk cId="427231988" sldId="1722"/>
            <ac:spMk id="37" creationId="{15C41768-28CF-7289-5876-14858B5A2BAD}"/>
          </ac:spMkLst>
        </pc:spChg>
        <pc:spChg chg="del">
          <ac:chgData name="Daniel Khashabi" userId="62390808-c838-45e6-be59-d6fd0d208bc8" providerId="ADAL" clId="{19A97A65-FB7E-DC4C-8433-B675572D5E70}" dt="2023-02-21T14:55:54.725" v="3760" actId="478"/>
          <ac:spMkLst>
            <pc:docMk/>
            <pc:sldMk cId="427231988" sldId="1722"/>
            <ac:spMk id="38" creationId="{55E58F12-EC7F-D14C-15AD-C3911E590D1A}"/>
          </ac:spMkLst>
        </pc:spChg>
        <pc:spChg chg="del">
          <ac:chgData name="Daniel Khashabi" userId="62390808-c838-45e6-be59-d6fd0d208bc8" providerId="ADAL" clId="{19A97A65-FB7E-DC4C-8433-B675572D5E70}" dt="2023-02-21T14:55:54.725" v="3760" actId="478"/>
          <ac:spMkLst>
            <pc:docMk/>
            <pc:sldMk cId="427231988" sldId="1722"/>
            <ac:spMk id="39" creationId="{B585EF6B-9495-23B6-FF86-EB0E6AC7B8A6}"/>
          </ac:spMkLst>
        </pc:spChg>
        <pc:spChg chg="mod">
          <ac:chgData name="Daniel Khashabi" userId="62390808-c838-45e6-be59-d6fd0d208bc8" providerId="ADAL" clId="{19A97A65-FB7E-DC4C-8433-B675572D5E70}" dt="2023-02-21T14:59:09.088" v="3849" actId="20577"/>
          <ac:spMkLst>
            <pc:docMk/>
            <pc:sldMk cId="427231988" sldId="1722"/>
            <ac:spMk id="53" creationId="{AEB7C671-2D9C-8C11-B8CD-405A4D89B449}"/>
          </ac:spMkLst>
        </pc:spChg>
        <pc:grpChg chg="del">
          <ac:chgData name="Daniel Khashabi" userId="62390808-c838-45e6-be59-d6fd0d208bc8" providerId="ADAL" clId="{19A97A65-FB7E-DC4C-8433-B675572D5E70}" dt="2023-02-21T14:55:54.725" v="3760" actId="478"/>
          <ac:grpSpMkLst>
            <pc:docMk/>
            <pc:sldMk cId="427231988" sldId="1722"/>
            <ac:grpSpMk id="12" creationId="{CEFFD582-BA7A-5E4F-5B99-133861D858DD}"/>
          </ac:grpSpMkLst>
        </pc:grpChg>
        <pc:grpChg chg="del">
          <ac:chgData name="Daniel Khashabi" userId="62390808-c838-45e6-be59-d6fd0d208bc8" providerId="ADAL" clId="{19A97A65-FB7E-DC4C-8433-B675572D5E70}" dt="2023-02-21T14:55:41.394" v="3758" actId="478"/>
          <ac:grpSpMkLst>
            <pc:docMk/>
            <pc:sldMk cId="427231988" sldId="1722"/>
            <ac:grpSpMk id="13" creationId="{963BECF5-E259-5E21-2E4B-A25E3CCE6D24}"/>
          </ac:grpSpMkLst>
        </pc:grpChg>
        <pc:picChg chg="del mod">
          <ac:chgData name="Daniel Khashabi" userId="62390808-c838-45e6-be59-d6fd0d208bc8" providerId="ADAL" clId="{19A97A65-FB7E-DC4C-8433-B675572D5E70}" dt="2023-02-21T14:55:37.617" v="3756" actId="478"/>
          <ac:picMkLst>
            <pc:docMk/>
            <pc:sldMk cId="427231988" sldId="1722"/>
            <ac:picMk id="5" creationId="{B4A80493-6C8B-44AC-416E-902CC5653E52}"/>
          </ac:picMkLst>
        </pc:picChg>
        <pc:picChg chg="add mod">
          <ac:chgData name="Daniel Khashabi" userId="62390808-c838-45e6-be59-d6fd0d208bc8" providerId="ADAL" clId="{19A97A65-FB7E-DC4C-8433-B675572D5E70}" dt="2023-02-21T14:56:15.496" v="3776" actId="1076"/>
          <ac:picMkLst>
            <pc:docMk/>
            <pc:sldMk cId="427231988" sldId="1722"/>
            <ac:picMk id="7" creationId="{9E45C032-D6F4-7DFB-8C5A-41D9B820F23E}"/>
          </ac:picMkLst>
        </pc:picChg>
        <pc:cxnChg chg="del">
          <ac:chgData name="Daniel Khashabi" userId="62390808-c838-45e6-be59-d6fd0d208bc8" providerId="ADAL" clId="{19A97A65-FB7E-DC4C-8433-B675572D5E70}" dt="2023-02-21T14:55:54.725" v="3760" actId="478"/>
          <ac:cxnSpMkLst>
            <pc:docMk/>
            <pc:sldMk cId="427231988" sldId="1722"/>
            <ac:cxnSpMk id="40" creationId="{4289F968-4282-180F-A39A-E6E4C91BFF6B}"/>
          </ac:cxnSpMkLst>
        </pc:cxnChg>
        <pc:cxnChg chg="del">
          <ac:chgData name="Daniel Khashabi" userId="62390808-c838-45e6-be59-d6fd0d208bc8" providerId="ADAL" clId="{19A97A65-FB7E-DC4C-8433-B675572D5E70}" dt="2023-02-21T14:55:54.725" v="3760" actId="478"/>
          <ac:cxnSpMkLst>
            <pc:docMk/>
            <pc:sldMk cId="427231988" sldId="1722"/>
            <ac:cxnSpMk id="41" creationId="{60C5D781-BA73-96EF-BD17-2C0448F8A136}"/>
          </ac:cxnSpMkLst>
        </pc:cxnChg>
        <pc:cxnChg chg="del">
          <ac:chgData name="Daniel Khashabi" userId="62390808-c838-45e6-be59-d6fd0d208bc8" providerId="ADAL" clId="{19A97A65-FB7E-DC4C-8433-B675572D5E70}" dt="2023-02-21T14:55:54.725" v="3760" actId="478"/>
          <ac:cxnSpMkLst>
            <pc:docMk/>
            <pc:sldMk cId="427231988" sldId="1722"/>
            <ac:cxnSpMk id="42" creationId="{1B69A15A-5FFD-5064-00AD-4DEC26B1849A}"/>
          </ac:cxnSpMkLst>
        </pc:cxnChg>
        <pc:cxnChg chg="del">
          <ac:chgData name="Daniel Khashabi" userId="62390808-c838-45e6-be59-d6fd0d208bc8" providerId="ADAL" clId="{19A97A65-FB7E-DC4C-8433-B675572D5E70}" dt="2023-02-21T14:55:54.725" v="3760" actId="478"/>
          <ac:cxnSpMkLst>
            <pc:docMk/>
            <pc:sldMk cId="427231988" sldId="1722"/>
            <ac:cxnSpMk id="43" creationId="{B585D337-8BCB-0E2F-59EE-34C055D5F8A5}"/>
          </ac:cxnSpMkLst>
        </pc:cxnChg>
        <pc:cxnChg chg="del">
          <ac:chgData name="Daniel Khashabi" userId="62390808-c838-45e6-be59-d6fd0d208bc8" providerId="ADAL" clId="{19A97A65-FB7E-DC4C-8433-B675572D5E70}" dt="2023-02-21T14:55:54.725" v="3760" actId="478"/>
          <ac:cxnSpMkLst>
            <pc:docMk/>
            <pc:sldMk cId="427231988" sldId="1722"/>
            <ac:cxnSpMk id="44" creationId="{179B0E64-AB4F-3D06-2F60-21DA199F35E9}"/>
          </ac:cxnSpMkLst>
        </pc:cxnChg>
        <pc:cxnChg chg="del">
          <ac:chgData name="Daniel Khashabi" userId="62390808-c838-45e6-be59-d6fd0d208bc8" providerId="ADAL" clId="{19A97A65-FB7E-DC4C-8433-B675572D5E70}" dt="2023-02-21T14:55:54.725" v="3760" actId="478"/>
          <ac:cxnSpMkLst>
            <pc:docMk/>
            <pc:sldMk cId="427231988" sldId="1722"/>
            <ac:cxnSpMk id="45" creationId="{897FC6C2-914F-3B64-BA8A-19FDAEAF2745}"/>
          </ac:cxnSpMkLst>
        </pc:cxnChg>
      </pc:sldChg>
      <pc:sldChg chg="modSp add modNotes">
        <pc:chgData name="Daniel Khashabi" userId="62390808-c838-45e6-be59-d6fd0d208bc8" providerId="ADAL" clId="{19A97A65-FB7E-DC4C-8433-B675572D5E70}" dt="2023-02-22T17:58:30.299" v="9801"/>
        <pc:sldMkLst>
          <pc:docMk/>
          <pc:sldMk cId="2283472175" sldId="1723"/>
        </pc:sldMkLst>
        <pc:spChg chg="mod">
          <ac:chgData name="Daniel Khashabi" userId="62390808-c838-45e6-be59-d6fd0d208bc8" providerId="ADAL" clId="{19A97A65-FB7E-DC4C-8433-B675572D5E70}" dt="2023-02-22T17:58:30.299" v="9801"/>
          <ac:spMkLst>
            <pc:docMk/>
            <pc:sldMk cId="2283472175" sldId="1723"/>
            <ac:spMk id="4" creationId="{66E47F1C-C79A-1486-8DC5-943653E554A8}"/>
          </ac:spMkLst>
        </pc:spChg>
        <pc:spChg chg="mod">
          <ac:chgData name="Daniel Khashabi" userId="62390808-c838-45e6-be59-d6fd0d208bc8" providerId="ADAL" clId="{19A97A65-FB7E-DC4C-8433-B675572D5E70}" dt="2023-02-22T17:58:30.299" v="9801"/>
          <ac:spMkLst>
            <pc:docMk/>
            <pc:sldMk cId="2283472175" sldId="1723"/>
            <ac:spMk id="6" creationId="{2A0C8778-88E2-0944-059D-85BDD5C6A549}"/>
          </ac:spMkLst>
        </pc:spChg>
        <pc:spChg chg="mod">
          <ac:chgData name="Daniel Khashabi" userId="62390808-c838-45e6-be59-d6fd0d208bc8" providerId="ADAL" clId="{19A97A65-FB7E-DC4C-8433-B675572D5E70}" dt="2023-02-22T17:58:30.299" v="9801"/>
          <ac:spMkLst>
            <pc:docMk/>
            <pc:sldMk cId="2283472175" sldId="1723"/>
            <ac:spMk id="8" creationId="{74E461D6-5837-F3B3-A53F-073118A3B85D}"/>
          </ac:spMkLst>
        </pc:spChg>
        <pc:spChg chg="mod">
          <ac:chgData name="Daniel Khashabi" userId="62390808-c838-45e6-be59-d6fd0d208bc8" providerId="ADAL" clId="{19A97A65-FB7E-DC4C-8433-B675572D5E70}" dt="2023-02-22T17:58:30.299" v="9801"/>
          <ac:spMkLst>
            <pc:docMk/>
            <pc:sldMk cId="2283472175" sldId="1723"/>
            <ac:spMk id="10" creationId="{91BA1FD3-B7AA-33CC-60EC-5D9F502D3C1C}"/>
          </ac:spMkLst>
        </pc:spChg>
        <pc:spChg chg="mod">
          <ac:chgData name="Daniel Khashabi" userId="62390808-c838-45e6-be59-d6fd0d208bc8" providerId="ADAL" clId="{19A97A65-FB7E-DC4C-8433-B675572D5E70}" dt="2023-02-22T17:58:30.299" v="9801"/>
          <ac:spMkLst>
            <pc:docMk/>
            <pc:sldMk cId="2283472175" sldId="1723"/>
            <ac:spMk id="15" creationId="{6D2400EA-94C6-D025-290F-D884FB0CE89D}"/>
          </ac:spMkLst>
        </pc:spChg>
        <pc:spChg chg="mod">
          <ac:chgData name="Daniel Khashabi" userId="62390808-c838-45e6-be59-d6fd0d208bc8" providerId="ADAL" clId="{19A97A65-FB7E-DC4C-8433-B675572D5E70}" dt="2023-02-22T17:58:30.299" v="9801"/>
          <ac:spMkLst>
            <pc:docMk/>
            <pc:sldMk cId="2283472175" sldId="1723"/>
            <ac:spMk id="18" creationId="{CC8B955F-53CA-0B24-ADC9-4BA802D38646}"/>
          </ac:spMkLst>
        </pc:spChg>
        <pc:spChg chg="mod">
          <ac:chgData name="Daniel Khashabi" userId="62390808-c838-45e6-be59-d6fd0d208bc8" providerId="ADAL" clId="{19A97A65-FB7E-DC4C-8433-B675572D5E70}" dt="2023-02-22T17:58:30.299" v="9801"/>
          <ac:spMkLst>
            <pc:docMk/>
            <pc:sldMk cId="2283472175" sldId="1723"/>
            <ac:spMk id="20" creationId="{BBF4471C-92E2-A432-1CAB-6A09449A9E19}"/>
          </ac:spMkLst>
        </pc:spChg>
        <pc:spChg chg="mod">
          <ac:chgData name="Daniel Khashabi" userId="62390808-c838-45e6-be59-d6fd0d208bc8" providerId="ADAL" clId="{19A97A65-FB7E-DC4C-8433-B675572D5E70}" dt="2023-02-22T17:58:30.299" v="9801"/>
          <ac:spMkLst>
            <pc:docMk/>
            <pc:sldMk cId="2283472175" sldId="1723"/>
            <ac:spMk id="22" creationId="{5F41F5D6-5AC0-E165-48FC-D590E73F1357}"/>
          </ac:spMkLst>
        </pc:spChg>
        <pc:spChg chg="mod">
          <ac:chgData name="Daniel Khashabi" userId="62390808-c838-45e6-be59-d6fd0d208bc8" providerId="ADAL" clId="{19A97A65-FB7E-DC4C-8433-B675572D5E70}" dt="2023-02-22T17:58:30.299" v="9801"/>
          <ac:spMkLst>
            <pc:docMk/>
            <pc:sldMk cId="2283472175" sldId="1723"/>
            <ac:spMk id="26" creationId="{082B7E43-F6AA-F2C8-6C31-C60686B3E19E}"/>
          </ac:spMkLst>
        </pc:spChg>
        <pc:spChg chg="mod">
          <ac:chgData name="Daniel Khashabi" userId="62390808-c838-45e6-be59-d6fd0d208bc8" providerId="ADAL" clId="{19A97A65-FB7E-DC4C-8433-B675572D5E70}" dt="2023-02-22T17:58:30.299" v="9801"/>
          <ac:spMkLst>
            <pc:docMk/>
            <pc:sldMk cId="2283472175" sldId="1723"/>
            <ac:spMk id="28" creationId="{1503E800-03F6-F0C7-19EB-098227C7B1E7}"/>
          </ac:spMkLst>
        </pc:spChg>
        <pc:spChg chg="mod">
          <ac:chgData name="Daniel Khashabi" userId="62390808-c838-45e6-be59-d6fd0d208bc8" providerId="ADAL" clId="{19A97A65-FB7E-DC4C-8433-B675572D5E70}" dt="2023-02-22T17:58:30.299" v="9801"/>
          <ac:spMkLst>
            <pc:docMk/>
            <pc:sldMk cId="2283472175" sldId="1723"/>
            <ac:spMk id="30" creationId="{9DBC8D66-39AD-808B-8BFC-CBB1558018AB}"/>
          </ac:spMkLst>
        </pc:spChg>
        <pc:spChg chg="mod">
          <ac:chgData name="Daniel Khashabi" userId="62390808-c838-45e6-be59-d6fd0d208bc8" providerId="ADAL" clId="{19A97A65-FB7E-DC4C-8433-B675572D5E70}" dt="2023-02-22T17:58:30.299" v="9801"/>
          <ac:spMkLst>
            <pc:docMk/>
            <pc:sldMk cId="2283472175" sldId="1723"/>
            <ac:spMk id="37" creationId="{27FD3151-EC6F-D61B-FDC1-F6EF65C6E5F3}"/>
          </ac:spMkLst>
        </pc:spChg>
        <pc:spChg chg="mod">
          <ac:chgData name="Daniel Khashabi" userId="62390808-c838-45e6-be59-d6fd0d208bc8" providerId="ADAL" clId="{19A97A65-FB7E-DC4C-8433-B675572D5E70}" dt="2023-02-22T17:58:30.299" v="9801"/>
          <ac:spMkLst>
            <pc:docMk/>
            <pc:sldMk cId="2283472175" sldId="1723"/>
            <ac:spMk id="40" creationId="{6EDAFD65-0267-8B63-C7D5-2DC5FB31B6F6}"/>
          </ac:spMkLst>
        </pc:spChg>
        <pc:spChg chg="mod">
          <ac:chgData name="Daniel Khashabi" userId="62390808-c838-45e6-be59-d6fd0d208bc8" providerId="ADAL" clId="{19A97A65-FB7E-DC4C-8433-B675572D5E70}" dt="2023-02-22T17:58:30.299" v="9801"/>
          <ac:spMkLst>
            <pc:docMk/>
            <pc:sldMk cId="2283472175" sldId="1723"/>
            <ac:spMk id="42" creationId="{9FCD99F5-C896-9DB4-024D-4E079E521DFC}"/>
          </ac:spMkLst>
        </pc:spChg>
        <pc:spChg chg="mod">
          <ac:chgData name="Daniel Khashabi" userId="62390808-c838-45e6-be59-d6fd0d208bc8" providerId="ADAL" clId="{19A97A65-FB7E-DC4C-8433-B675572D5E70}" dt="2023-02-22T17:58:30.299" v="9801"/>
          <ac:spMkLst>
            <pc:docMk/>
            <pc:sldMk cId="2283472175" sldId="1723"/>
            <ac:spMk id="44" creationId="{748C98E8-FBB9-C66C-5271-6685E2C5FB0D}"/>
          </ac:spMkLst>
        </pc:spChg>
        <pc:spChg chg="mod">
          <ac:chgData name="Daniel Khashabi" userId="62390808-c838-45e6-be59-d6fd0d208bc8" providerId="ADAL" clId="{19A97A65-FB7E-DC4C-8433-B675572D5E70}" dt="2023-02-22T17:58:30.299" v="9801"/>
          <ac:spMkLst>
            <pc:docMk/>
            <pc:sldMk cId="2283472175" sldId="1723"/>
            <ac:spMk id="49" creationId="{A46EBD32-73FD-F055-706F-4F51AF97868B}"/>
          </ac:spMkLst>
        </pc:spChg>
        <pc:spChg chg="mod">
          <ac:chgData name="Daniel Khashabi" userId="62390808-c838-45e6-be59-d6fd0d208bc8" providerId="ADAL" clId="{19A97A65-FB7E-DC4C-8433-B675572D5E70}" dt="2023-02-22T17:58:30.299" v="9801"/>
          <ac:spMkLst>
            <pc:docMk/>
            <pc:sldMk cId="2283472175" sldId="1723"/>
            <ac:spMk id="51" creationId="{743CAFAF-E7CA-8E81-FD02-E149EA13888A}"/>
          </ac:spMkLst>
        </pc:spChg>
        <pc:spChg chg="mod">
          <ac:chgData name="Daniel Khashabi" userId="62390808-c838-45e6-be59-d6fd0d208bc8" providerId="ADAL" clId="{19A97A65-FB7E-DC4C-8433-B675572D5E70}" dt="2023-02-22T17:58:30.299" v="9801"/>
          <ac:spMkLst>
            <pc:docMk/>
            <pc:sldMk cId="2283472175" sldId="1723"/>
            <ac:spMk id="52" creationId="{FBA72B9B-A41D-E682-4FA8-BB864F96D181}"/>
          </ac:spMkLst>
        </pc:spChg>
        <pc:spChg chg="mod">
          <ac:chgData name="Daniel Khashabi" userId="62390808-c838-45e6-be59-d6fd0d208bc8" providerId="ADAL" clId="{19A97A65-FB7E-DC4C-8433-B675572D5E70}" dt="2023-02-22T17:58:30.299" v="9801"/>
          <ac:spMkLst>
            <pc:docMk/>
            <pc:sldMk cId="2283472175" sldId="1723"/>
            <ac:spMk id="60" creationId="{594A1929-FCFD-4119-F59F-07430367B6A8}"/>
          </ac:spMkLst>
        </pc:spChg>
        <pc:spChg chg="mod">
          <ac:chgData name="Daniel Khashabi" userId="62390808-c838-45e6-be59-d6fd0d208bc8" providerId="ADAL" clId="{19A97A65-FB7E-DC4C-8433-B675572D5E70}" dt="2023-02-22T17:58:30.299" v="9801"/>
          <ac:spMkLst>
            <pc:docMk/>
            <pc:sldMk cId="2283472175" sldId="1723"/>
            <ac:spMk id="62" creationId="{0B1A8DB0-57D9-5A4A-3B6E-2BB2BCF0C56D}"/>
          </ac:spMkLst>
        </pc:spChg>
        <pc:spChg chg="mod">
          <ac:chgData name="Daniel Khashabi" userId="62390808-c838-45e6-be59-d6fd0d208bc8" providerId="ADAL" clId="{19A97A65-FB7E-DC4C-8433-B675572D5E70}" dt="2023-02-22T17:58:30.299" v="9801"/>
          <ac:spMkLst>
            <pc:docMk/>
            <pc:sldMk cId="2283472175" sldId="1723"/>
            <ac:spMk id="70" creationId="{F8B30533-4510-FCE5-B2C9-9BE083838BE5}"/>
          </ac:spMkLst>
        </pc:spChg>
        <pc:spChg chg="mod">
          <ac:chgData name="Daniel Khashabi" userId="62390808-c838-45e6-be59-d6fd0d208bc8" providerId="ADAL" clId="{19A97A65-FB7E-DC4C-8433-B675572D5E70}" dt="2023-02-22T17:58:30.299" v="9801"/>
          <ac:spMkLst>
            <pc:docMk/>
            <pc:sldMk cId="2283472175" sldId="1723"/>
            <ac:spMk id="71" creationId="{1539C76B-D283-179F-B27F-6B0BC334DDDB}"/>
          </ac:spMkLst>
        </pc:spChg>
        <pc:spChg chg="mod">
          <ac:chgData name="Daniel Khashabi" userId="62390808-c838-45e6-be59-d6fd0d208bc8" providerId="ADAL" clId="{19A97A65-FB7E-DC4C-8433-B675572D5E70}" dt="2023-02-22T17:58:30.299" v="9801"/>
          <ac:spMkLst>
            <pc:docMk/>
            <pc:sldMk cId="2283472175" sldId="1723"/>
            <ac:spMk id="72" creationId="{6198D14A-B413-4D74-2253-B13CCCE0616C}"/>
          </ac:spMkLst>
        </pc:spChg>
        <pc:spChg chg="mod">
          <ac:chgData name="Daniel Khashabi" userId="62390808-c838-45e6-be59-d6fd0d208bc8" providerId="ADAL" clId="{19A97A65-FB7E-DC4C-8433-B675572D5E70}" dt="2023-02-22T17:58:30.299" v="9801"/>
          <ac:spMkLst>
            <pc:docMk/>
            <pc:sldMk cId="2283472175" sldId="1723"/>
            <ac:spMk id="76" creationId="{F6D10EC4-98AD-4E80-607E-F293C2ACF9D1}"/>
          </ac:spMkLst>
        </pc:spChg>
        <pc:spChg chg="mod">
          <ac:chgData name="Daniel Khashabi" userId="62390808-c838-45e6-be59-d6fd0d208bc8" providerId="ADAL" clId="{19A97A65-FB7E-DC4C-8433-B675572D5E70}" dt="2023-02-22T17:58:30.299" v="9801"/>
          <ac:spMkLst>
            <pc:docMk/>
            <pc:sldMk cId="2283472175" sldId="1723"/>
            <ac:spMk id="80" creationId="{1910C4F5-8206-ED07-6A9B-3B236A65148B}"/>
          </ac:spMkLst>
        </pc:spChg>
        <pc:spChg chg="mod">
          <ac:chgData name="Daniel Khashabi" userId="62390808-c838-45e6-be59-d6fd0d208bc8" providerId="ADAL" clId="{19A97A65-FB7E-DC4C-8433-B675572D5E70}" dt="2023-02-22T17:58:30.299" v="9801"/>
          <ac:spMkLst>
            <pc:docMk/>
            <pc:sldMk cId="2283472175" sldId="1723"/>
            <ac:spMk id="81" creationId="{BFCA7D9C-67E5-47A6-55CF-D45A35009F88}"/>
          </ac:spMkLst>
        </pc:spChg>
        <pc:spChg chg="mod">
          <ac:chgData name="Daniel Khashabi" userId="62390808-c838-45e6-be59-d6fd0d208bc8" providerId="ADAL" clId="{19A97A65-FB7E-DC4C-8433-B675572D5E70}" dt="2023-02-22T17:58:30.299" v="9801"/>
          <ac:spMkLst>
            <pc:docMk/>
            <pc:sldMk cId="2283472175" sldId="1723"/>
            <ac:spMk id="82" creationId="{566D775E-748E-C5E0-FC18-9065BE19C46B}"/>
          </ac:spMkLst>
        </pc:spChg>
        <pc:spChg chg="mod">
          <ac:chgData name="Daniel Khashabi" userId="62390808-c838-45e6-be59-d6fd0d208bc8" providerId="ADAL" clId="{19A97A65-FB7E-DC4C-8433-B675572D5E70}" dt="2023-02-22T17:58:30.299" v="9801"/>
          <ac:spMkLst>
            <pc:docMk/>
            <pc:sldMk cId="2283472175" sldId="1723"/>
            <ac:spMk id="154" creationId="{0E1A55C4-99E6-7E32-4228-7F1BC7BE6651}"/>
          </ac:spMkLst>
        </pc:spChg>
      </pc:sldChg>
      <pc:sldChg chg="modSp add mod modNotes">
        <pc:chgData name="Daniel Khashabi" userId="62390808-c838-45e6-be59-d6fd0d208bc8" providerId="ADAL" clId="{19A97A65-FB7E-DC4C-8433-B675572D5E70}" dt="2023-02-22T17:58:30.299" v="9801"/>
        <pc:sldMkLst>
          <pc:docMk/>
          <pc:sldMk cId="1307919850" sldId="1724"/>
        </pc:sldMkLst>
        <pc:spChg chg="mod">
          <ac:chgData name="Daniel Khashabi" userId="62390808-c838-45e6-be59-d6fd0d208bc8" providerId="ADAL" clId="{19A97A65-FB7E-DC4C-8433-B675572D5E70}" dt="2023-02-22T17:58:30.299" v="9801"/>
          <ac:spMkLst>
            <pc:docMk/>
            <pc:sldMk cId="1307919850" sldId="1724"/>
            <ac:spMk id="4" creationId="{86017B22-7C21-F04B-4F88-58E7E7CA332C}"/>
          </ac:spMkLst>
        </pc:spChg>
        <pc:spChg chg="mod">
          <ac:chgData name="Daniel Khashabi" userId="62390808-c838-45e6-be59-d6fd0d208bc8" providerId="ADAL" clId="{19A97A65-FB7E-DC4C-8433-B675572D5E70}" dt="2023-02-22T17:58:30.299" v="9801"/>
          <ac:spMkLst>
            <pc:docMk/>
            <pc:sldMk cId="1307919850" sldId="1724"/>
            <ac:spMk id="6" creationId="{2A0C8778-88E2-0944-059D-85BDD5C6A549}"/>
          </ac:spMkLst>
        </pc:spChg>
        <pc:spChg chg="mod">
          <ac:chgData name="Daniel Khashabi" userId="62390808-c838-45e6-be59-d6fd0d208bc8" providerId="ADAL" clId="{19A97A65-FB7E-DC4C-8433-B675572D5E70}" dt="2023-02-22T17:58:30.299" v="9801"/>
          <ac:spMkLst>
            <pc:docMk/>
            <pc:sldMk cId="1307919850" sldId="1724"/>
            <ac:spMk id="8" creationId="{74E461D6-5837-F3B3-A53F-073118A3B85D}"/>
          </ac:spMkLst>
        </pc:spChg>
        <pc:spChg chg="mod">
          <ac:chgData name="Daniel Khashabi" userId="62390808-c838-45e6-be59-d6fd0d208bc8" providerId="ADAL" clId="{19A97A65-FB7E-DC4C-8433-B675572D5E70}" dt="2023-02-22T17:58:30.299" v="9801"/>
          <ac:spMkLst>
            <pc:docMk/>
            <pc:sldMk cId="1307919850" sldId="1724"/>
            <ac:spMk id="10" creationId="{91BA1FD3-B7AA-33CC-60EC-5D9F502D3C1C}"/>
          </ac:spMkLst>
        </pc:spChg>
        <pc:spChg chg="mod">
          <ac:chgData name="Daniel Khashabi" userId="62390808-c838-45e6-be59-d6fd0d208bc8" providerId="ADAL" clId="{19A97A65-FB7E-DC4C-8433-B675572D5E70}" dt="2023-02-22T17:58:30.299" v="9801"/>
          <ac:spMkLst>
            <pc:docMk/>
            <pc:sldMk cId="1307919850" sldId="1724"/>
            <ac:spMk id="15" creationId="{6D2400EA-94C6-D025-290F-D884FB0CE89D}"/>
          </ac:spMkLst>
        </pc:spChg>
        <pc:spChg chg="mod">
          <ac:chgData name="Daniel Khashabi" userId="62390808-c838-45e6-be59-d6fd0d208bc8" providerId="ADAL" clId="{19A97A65-FB7E-DC4C-8433-B675572D5E70}" dt="2023-02-22T17:58:30.299" v="9801"/>
          <ac:spMkLst>
            <pc:docMk/>
            <pc:sldMk cId="1307919850" sldId="1724"/>
            <ac:spMk id="18" creationId="{CC8B955F-53CA-0B24-ADC9-4BA802D38646}"/>
          </ac:spMkLst>
        </pc:spChg>
        <pc:spChg chg="mod">
          <ac:chgData name="Daniel Khashabi" userId="62390808-c838-45e6-be59-d6fd0d208bc8" providerId="ADAL" clId="{19A97A65-FB7E-DC4C-8433-B675572D5E70}" dt="2023-02-22T17:58:30.299" v="9801"/>
          <ac:spMkLst>
            <pc:docMk/>
            <pc:sldMk cId="1307919850" sldId="1724"/>
            <ac:spMk id="20" creationId="{BBF4471C-92E2-A432-1CAB-6A09449A9E19}"/>
          </ac:spMkLst>
        </pc:spChg>
        <pc:spChg chg="mod">
          <ac:chgData name="Daniel Khashabi" userId="62390808-c838-45e6-be59-d6fd0d208bc8" providerId="ADAL" clId="{19A97A65-FB7E-DC4C-8433-B675572D5E70}" dt="2023-02-22T17:58:30.299" v="9801"/>
          <ac:spMkLst>
            <pc:docMk/>
            <pc:sldMk cId="1307919850" sldId="1724"/>
            <ac:spMk id="22" creationId="{5F41F5D6-5AC0-E165-48FC-D590E73F1357}"/>
          </ac:spMkLst>
        </pc:spChg>
        <pc:spChg chg="mod">
          <ac:chgData name="Daniel Khashabi" userId="62390808-c838-45e6-be59-d6fd0d208bc8" providerId="ADAL" clId="{19A97A65-FB7E-DC4C-8433-B675572D5E70}" dt="2023-02-22T17:58:30.299" v="9801"/>
          <ac:spMkLst>
            <pc:docMk/>
            <pc:sldMk cId="1307919850" sldId="1724"/>
            <ac:spMk id="26" creationId="{082B7E43-F6AA-F2C8-6C31-C60686B3E19E}"/>
          </ac:spMkLst>
        </pc:spChg>
        <pc:spChg chg="mod">
          <ac:chgData name="Daniel Khashabi" userId="62390808-c838-45e6-be59-d6fd0d208bc8" providerId="ADAL" clId="{19A97A65-FB7E-DC4C-8433-B675572D5E70}" dt="2023-02-22T17:58:30.299" v="9801"/>
          <ac:spMkLst>
            <pc:docMk/>
            <pc:sldMk cId="1307919850" sldId="1724"/>
            <ac:spMk id="28" creationId="{1503E800-03F6-F0C7-19EB-098227C7B1E7}"/>
          </ac:spMkLst>
        </pc:spChg>
        <pc:spChg chg="mod">
          <ac:chgData name="Daniel Khashabi" userId="62390808-c838-45e6-be59-d6fd0d208bc8" providerId="ADAL" clId="{19A97A65-FB7E-DC4C-8433-B675572D5E70}" dt="2023-02-22T17:58:30.299" v="9801"/>
          <ac:spMkLst>
            <pc:docMk/>
            <pc:sldMk cId="1307919850" sldId="1724"/>
            <ac:spMk id="30" creationId="{9DBC8D66-39AD-808B-8BFC-CBB1558018AB}"/>
          </ac:spMkLst>
        </pc:spChg>
        <pc:spChg chg="mod">
          <ac:chgData name="Daniel Khashabi" userId="62390808-c838-45e6-be59-d6fd0d208bc8" providerId="ADAL" clId="{19A97A65-FB7E-DC4C-8433-B675572D5E70}" dt="2023-02-22T17:58:30.299" v="9801"/>
          <ac:spMkLst>
            <pc:docMk/>
            <pc:sldMk cId="1307919850" sldId="1724"/>
            <ac:spMk id="37" creationId="{27FD3151-EC6F-D61B-FDC1-F6EF65C6E5F3}"/>
          </ac:spMkLst>
        </pc:spChg>
        <pc:spChg chg="mod">
          <ac:chgData name="Daniel Khashabi" userId="62390808-c838-45e6-be59-d6fd0d208bc8" providerId="ADAL" clId="{19A97A65-FB7E-DC4C-8433-B675572D5E70}" dt="2023-02-22T17:58:30.299" v="9801"/>
          <ac:spMkLst>
            <pc:docMk/>
            <pc:sldMk cId="1307919850" sldId="1724"/>
            <ac:spMk id="40" creationId="{6EDAFD65-0267-8B63-C7D5-2DC5FB31B6F6}"/>
          </ac:spMkLst>
        </pc:spChg>
        <pc:spChg chg="mod">
          <ac:chgData name="Daniel Khashabi" userId="62390808-c838-45e6-be59-d6fd0d208bc8" providerId="ADAL" clId="{19A97A65-FB7E-DC4C-8433-B675572D5E70}" dt="2023-02-22T17:58:30.299" v="9801"/>
          <ac:spMkLst>
            <pc:docMk/>
            <pc:sldMk cId="1307919850" sldId="1724"/>
            <ac:spMk id="42" creationId="{9FCD99F5-C896-9DB4-024D-4E079E521DFC}"/>
          </ac:spMkLst>
        </pc:spChg>
        <pc:spChg chg="mod">
          <ac:chgData name="Daniel Khashabi" userId="62390808-c838-45e6-be59-d6fd0d208bc8" providerId="ADAL" clId="{19A97A65-FB7E-DC4C-8433-B675572D5E70}" dt="2023-02-22T17:58:30.299" v="9801"/>
          <ac:spMkLst>
            <pc:docMk/>
            <pc:sldMk cId="1307919850" sldId="1724"/>
            <ac:spMk id="44" creationId="{748C98E8-FBB9-C66C-5271-6685E2C5FB0D}"/>
          </ac:spMkLst>
        </pc:spChg>
        <pc:spChg chg="mod">
          <ac:chgData name="Daniel Khashabi" userId="62390808-c838-45e6-be59-d6fd0d208bc8" providerId="ADAL" clId="{19A97A65-FB7E-DC4C-8433-B675572D5E70}" dt="2023-02-22T17:58:30.299" v="9801"/>
          <ac:spMkLst>
            <pc:docMk/>
            <pc:sldMk cId="1307919850" sldId="1724"/>
            <ac:spMk id="49" creationId="{A46EBD32-73FD-F055-706F-4F51AF97868B}"/>
          </ac:spMkLst>
        </pc:spChg>
        <pc:spChg chg="mod">
          <ac:chgData name="Daniel Khashabi" userId="62390808-c838-45e6-be59-d6fd0d208bc8" providerId="ADAL" clId="{19A97A65-FB7E-DC4C-8433-B675572D5E70}" dt="2023-02-22T17:58:30.299" v="9801"/>
          <ac:spMkLst>
            <pc:docMk/>
            <pc:sldMk cId="1307919850" sldId="1724"/>
            <ac:spMk id="51" creationId="{84B3B072-1724-71BF-EB35-6E3DE41DD56E}"/>
          </ac:spMkLst>
        </pc:spChg>
        <pc:spChg chg="mod">
          <ac:chgData name="Daniel Khashabi" userId="62390808-c838-45e6-be59-d6fd0d208bc8" providerId="ADAL" clId="{19A97A65-FB7E-DC4C-8433-B675572D5E70}" dt="2023-02-22T17:58:30.299" v="9801"/>
          <ac:spMkLst>
            <pc:docMk/>
            <pc:sldMk cId="1307919850" sldId="1724"/>
            <ac:spMk id="60" creationId="{594A1929-FCFD-4119-F59F-07430367B6A8}"/>
          </ac:spMkLst>
        </pc:spChg>
        <pc:spChg chg="mod">
          <ac:chgData name="Daniel Khashabi" userId="62390808-c838-45e6-be59-d6fd0d208bc8" providerId="ADAL" clId="{19A97A65-FB7E-DC4C-8433-B675572D5E70}" dt="2023-02-22T17:58:30.299" v="9801"/>
          <ac:spMkLst>
            <pc:docMk/>
            <pc:sldMk cId="1307919850" sldId="1724"/>
            <ac:spMk id="62" creationId="{0B1A8DB0-57D9-5A4A-3B6E-2BB2BCF0C56D}"/>
          </ac:spMkLst>
        </pc:spChg>
        <pc:spChg chg="mod">
          <ac:chgData name="Daniel Khashabi" userId="62390808-c838-45e6-be59-d6fd0d208bc8" providerId="ADAL" clId="{19A97A65-FB7E-DC4C-8433-B675572D5E70}" dt="2023-02-22T17:58:30.299" v="9801"/>
          <ac:spMkLst>
            <pc:docMk/>
            <pc:sldMk cId="1307919850" sldId="1724"/>
            <ac:spMk id="70" creationId="{F8B30533-4510-FCE5-B2C9-9BE083838BE5}"/>
          </ac:spMkLst>
        </pc:spChg>
        <pc:spChg chg="mod">
          <ac:chgData name="Daniel Khashabi" userId="62390808-c838-45e6-be59-d6fd0d208bc8" providerId="ADAL" clId="{19A97A65-FB7E-DC4C-8433-B675572D5E70}" dt="2023-02-22T17:58:30.299" v="9801"/>
          <ac:spMkLst>
            <pc:docMk/>
            <pc:sldMk cId="1307919850" sldId="1724"/>
            <ac:spMk id="71" creationId="{1539C76B-D283-179F-B27F-6B0BC334DDDB}"/>
          </ac:spMkLst>
        </pc:spChg>
        <pc:spChg chg="mod">
          <ac:chgData name="Daniel Khashabi" userId="62390808-c838-45e6-be59-d6fd0d208bc8" providerId="ADAL" clId="{19A97A65-FB7E-DC4C-8433-B675572D5E70}" dt="2023-02-22T17:58:30.299" v="9801"/>
          <ac:spMkLst>
            <pc:docMk/>
            <pc:sldMk cId="1307919850" sldId="1724"/>
            <ac:spMk id="72" creationId="{6198D14A-B413-4D74-2253-B13CCCE0616C}"/>
          </ac:spMkLst>
        </pc:spChg>
        <pc:spChg chg="mod">
          <ac:chgData name="Daniel Khashabi" userId="62390808-c838-45e6-be59-d6fd0d208bc8" providerId="ADAL" clId="{19A97A65-FB7E-DC4C-8433-B675572D5E70}" dt="2023-02-22T17:58:30.299" v="9801"/>
          <ac:spMkLst>
            <pc:docMk/>
            <pc:sldMk cId="1307919850" sldId="1724"/>
            <ac:spMk id="74" creationId="{1162C052-9858-2BBA-884D-1F77AD757806}"/>
          </ac:spMkLst>
        </pc:spChg>
        <pc:spChg chg="mod">
          <ac:chgData name="Daniel Khashabi" userId="62390808-c838-45e6-be59-d6fd0d208bc8" providerId="ADAL" clId="{19A97A65-FB7E-DC4C-8433-B675572D5E70}" dt="2023-02-22T17:58:30.299" v="9801"/>
          <ac:spMkLst>
            <pc:docMk/>
            <pc:sldMk cId="1307919850" sldId="1724"/>
            <ac:spMk id="76" creationId="{F6D10EC4-98AD-4E80-607E-F293C2ACF9D1}"/>
          </ac:spMkLst>
        </pc:spChg>
        <pc:spChg chg="mod">
          <ac:chgData name="Daniel Khashabi" userId="62390808-c838-45e6-be59-d6fd0d208bc8" providerId="ADAL" clId="{19A97A65-FB7E-DC4C-8433-B675572D5E70}" dt="2023-02-22T17:58:30.299" v="9801"/>
          <ac:spMkLst>
            <pc:docMk/>
            <pc:sldMk cId="1307919850" sldId="1724"/>
            <ac:spMk id="80" creationId="{1910C4F5-8206-ED07-6A9B-3B236A65148B}"/>
          </ac:spMkLst>
        </pc:spChg>
        <pc:spChg chg="mod">
          <ac:chgData name="Daniel Khashabi" userId="62390808-c838-45e6-be59-d6fd0d208bc8" providerId="ADAL" clId="{19A97A65-FB7E-DC4C-8433-B675572D5E70}" dt="2023-02-22T17:58:30.299" v="9801"/>
          <ac:spMkLst>
            <pc:docMk/>
            <pc:sldMk cId="1307919850" sldId="1724"/>
            <ac:spMk id="81" creationId="{BFCA7D9C-67E5-47A6-55CF-D45A35009F88}"/>
          </ac:spMkLst>
        </pc:spChg>
        <pc:spChg chg="mod">
          <ac:chgData name="Daniel Khashabi" userId="62390808-c838-45e6-be59-d6fd0d208bc8" providerId="ADAL" clId="{19A97A65-FB7E-DC4C-8433-B675572D5E70}" dt="2023-02-22T17:58:30.299" v="9801"/>
          <ac:spMkLst>
            <pc:docMk/>
            <pc:sldMk cId="1307919850" sldId="1724"/>
            <ac:spMk id="82" creationId="{566D775E-748E-C5E0-FC18-9065BE19C46B}"/>
          </ac:spMkLst>
        </pc:spChg>
        <pc:spChg chg="mod">
          <ac:chgData name="Daniel Khashabi" userId="62390808-c838-45e6-be59-d6fd0d208bc8" providerId="ADAL" clId="{19A97A65-FB7E-DC4C-8433-B675572D5E70}" dt="2023-02-22T17:58:30.299" v="9801"/>
          <ac:spMkLst>
            <pc:docMk/>
            <pc:sldMk cId="1307919850" sldId="1724"/>
            <ac:spMk id="102" creationId="{FF39D38A-EEF9-A3A8-8D4C-77807FB9373D}"/>
          </ac:spMkLst>
        </pc:spChg>
        <pc:spChg chg="mod">
          <ac:chgData name="Daniel Khashabi" userId="62390808-c838-45e6-be59-d6fd0d208bc8" providerId="ADAL" clId="{19A97A65-FB7E-DC4C-8433-B675572D5E70}" dt="2023-02-22T17:58:30.299" v="9801"/>
          <ac:spMkLst>
            <pc:docMk/>
            <pc:sldMk cId="1307919850" sldId="1724"/>
            <ac:spMk id="128" creationId="{AC94FE2C-6DF1-59FE-3AD8-F8ACD228B747}"/>
          </ac:spMkLst>
        </pc:spChg>
        <pc:spChg chg="mod">
          <ac:chgData name="Daniel Khashabi" userId="62390808-c838-45e6-be59-d6fd0d208bc8" providerId="ADAL" clId="{19A97A65-FB7E-DC4C-8433-B675572D5E70}" dt="2023-02-22T17:58:30.299" v="9801"/>
          <ac:spMkLst>
            <pc:docMk/>
            <pc:sldMk cId="1307919850" sldId="1724"/>
            <ac:spMk id="140" creationId="{1045F370-A114-D62A-C7D6-44E01284FBE2}"/>
          </ac:spMkLst>
        </pc:spChg>
        <pc:spChg chg="mod">
          <ac:chgData name="Daniel Khashabi" userId="62390808-c838-45e6-be59-d6fd0d208bc8" providerId="ADAL" clId="{19A97A65-FB7E-DC4C-8433-B675572D5E70}" dt="2023-02-22T17:58:30.299" v="9801"/>
          <ac:spMkLst>
            <pc:docMk/>
            <pc:sldMk cId="1307919850" sldId="1724"/>
            <ac:spMk id="149" creationId="{2263CDD6-08A9-6F3B-BB35-323C4B4662DF}"/>
          </ac:spMkLst>
        </pc:spChg>
        <pc:spChg chg="mod">
          <ac:chgData name="Daniel Khashabi" userId="62390808-c838-45e6-be59-d6fd0d208bc8" providerId="ADAL" clId="{19A97A65-FB7E-DC4C-8433-B675572D5E70}" dt="2023-02-22T17:58:30.299" v="9801"/>
          <ac:spMkLst>
            <pc:docMk/>
            <pc:sldMk cId="1307919850" sldId="1724"/>
            <ac:spMk id="154" creationId="{0E1A55C4-99E6-7E32-4228-7F1BC7BE6651}"/>
          </ac:spMkLst>
        </pc:spChg>
        <pc:spChg chg="mod">
          <ac:chgData name="Daniel Khashabi" userId="62390808-c838-45e6-be59-d6fd0d208bc8" providerId="ADAL" clId="{19A97A65-FB7E-DC4C-8433-B675572D5E70}" dt="2023-02-22T17:58:30.299" v="9801"/>
          <ac:spMkLst>
            <pc:docMk/>
            <pc:sldMk cId="1307919850" sldId="1724"/>
            <ac:spMk id="164" creationId="{F098A132-0227-A725-9918-BBF5F00235DE}"/>
          </ac:spMkLst>
        </pc:spChg>
      </pc:sldChg>
      <pc:sldChg chg="modSp new add del mod">
        <pc:chgData name="Daniel Khashabi" userId="62390808-c838-45e6-be59-d6fd0d208bc8" providerId="ADAL" clId="{19A97A65-FB7E-DC4C-8433-B675572D5E70}" dt="2023-02-21T15:01:43.363" v="3889" actId="2696"/>
        <pc:sldMkLst>
          <pc:docMk/>
          <pc:sldMk cId="266142629" sldId="1725"/>
        </pc:sldMkLst>
        <pc:spChg chg="mod">
          <ac:chgData name="Daniel Khashabi" userId="62390808-c838-45e6-be59-d6fd0d208bc8" providerId="ADAL" clId="{19A97A65-FB7E-DC4C-8433-B675572D5E70}" dt="2023-02-21T15:00:51.595" v="3882" actId="20577"/>
          <ac:spMkLst>
            <pc:docMk/>
            <pc:sldMk cId="266142629" sldId="1725"/>
            <ac:spMk id="2" creationId="{8C5E5E59-D20A-2D83-B1C1-59DF58ADD142}"/>
          </ac:spMkLst>
        </pc:spChg>
      </pc:sldChg>
      <pc:sldChg chg="addSp delSp modSp add mod modNotes">
        <pc:chgData name="Daniel Khashabi" userId="62390808-c838-45e6-be59-d6fd0d208bc8" providerId="ADAL" clId="{19A97A65-FB7E-DC4C-8433-B675572D5E70}" dt="2023-02-22T17:58:30.299" v="9801"/>
        <pc:sldMkLst>
          <pc:docMk/>
          <pc:sldMk cId="1144263790" sldId="1726"/>
        </pc:sldMkLst>
        <pc:spChg chg="mod">
          <ac:chgData name="Daniel Khashabi" userId="62390808-c838-45e6-be59-d6fd0d208bc8" providerId="ADAL" clId="{19A97A65-FB7E-DC4C-8433-B675572D5E70}" dt="2023-02-22T17:58:30.299" v="9801"/>
          <ac:spMkLst>
            <pc:docMk/>
            <pc:sldMk cId="1144263790" sldId="1726"/>
            <ac:spMk id="4" creationId="{86017B22-7C21-F04B-4F88-58E7E7CA332C}"/>
          </ac:spMkLst>
        </pc:spChg>
        <pc:spChg chg="del">
          <ac:chgData name="Daniel Khashabi" userId="62390808-c838-45e6-be59-d6fd0d208bc8" providerId="ADAL" clId="{19A97A65-FB7E-DC4C-8433-B675572D5E70}" dt="2023-02-21T15:01:28.308" v="3886" actId="478"/>
          <ac:spMkLst>
            <pc:docMk/>
            <pc:sldMk cId="1144263790" sldId="1726"/>
            <ac:spMk id="6" creationId="{2A0C8778-88E2-0944-059D-85BDD5C6A549}"/>
          </ac:spMkLst>
        </pc:spChg>
        <pc:spChg chg="del">
          <ac:chgData name="Daniel Khashabi" userId="62390808-c838-45e6-be59-d6fd0d208bc8" providerId="ADAL" clId="{19A97A65-FB7E-DC4C-8433-B675572D5E70}" dt="2023-02-21T15:01:28.308" v="3886" actId="478"/>
          <ac:spMkLst>
            <pc:docMk/>
            <pc:sldMk cId="1144263790" sldId="1726"/>
            <ac:spMk id="8" creationId="{74E461D6-5837-F3B3-A53F-073118A3B85D}"/>
          </ac:spMkLst>
        </pc:spChg>
        <pc:spChg chg="del">
          <ac:chgData name="Daniel Khashabi" userId="62390808-c838-45e6-be59-d6fd0d208bc8" providerId="ADAL" clId="{19A97A65-FB7E-DC4C-8433-B675572D5E70}" dt="2023-02-21T15:01:28.308" v="3886" actId="478"/>
          <ac:spMkLst>
            <pc:docMk/>
            <pc:sldMk cId="1144263790" sldId="1726"/>
            <ac:spMk id="10" creationId="{91BA1FD3-B7AA-33CC-60EC-5D9F502D3C1C}"/>
          </ac:spMkLst>
        </pc:spChg>
        <pc:spChg chg="mod">
          <ac:chgData name="Daniel Khashabi" userId="62390808-c838-45e6-be59-d6fd0d208bc8" providerId="ADAL" clId="{19A97A65-FB7E-DC4C-8433-B675572D5E70}" dt="2023-02-22T17:58:30.299" v="9801"/>
          <ac:spMkLst>
            <pc:docMk/>
            <pc:sldMk cId="1144263790" sldId="1726"/>
            <ac:spMk id="15" creationId="{6D2400EA-94C6-D025-290F-D884FB0CE89D}"/>
          </ac:spMkLst>
        </pc:spChg>
        <pc:spChg chg="del">
          <ac:chgData name="Daniel Khashabi" userId="62390808-c838-45e6-be59-d6fd0d208bc8" providerId="ADAL" clId="{19A97A65-FB7E-DC4C-8433-B675572D5E70}" dt="2023-02-21T15:01:28.308" v="3886" actId="478"/>
          <ac:spMkLst>
            <pc:docMk/>
            <pc:sldMk cId="1144263790" sldId="1726"/>
            <ac:spMk id="18" creationId="{CC8B955F-53CA-0B24-ADC9-4BA802D38646}"/>
          </ac:spMkLst>
        </pc:spChg>
        <pc:spChg chg="del">
          <ac:chgData name="Daniel Khashabi" userId="62390808-c838-45e6-be59-d6fd0d208bc8" providerId="ADAL" clId="{19A97A65-FB7E-DC4C-8433-B675572D5E70}" dt="2023-02-21T15:01:28.308" v="3886" actId="478"/>
          <ac:spMkLst>
            <pc:docMk/>
            <pc:sldMk cId="1144263790" sldId="1726"/>
            <ac:spMk id="20" creationId="{BBF4471C-92E2-A432-1CAB-6A09449A9E19}"/>
          </ac:spMkLst>
        </pc:spChg>
        <pc:spChg chg="del">
          <ac:chgData name="Daniel Khashabi" userId="62390808-c838-45e6-be59-d6fd0d208bc8" providerId="ADAL" clId="{19A97A65-FB7E-DC4C-8433-B675572D5E70}" dt="2023-02-21T15:01:28.308" v="3886" actId="478"/>
          <ac:spMkLst>
            <pc:docMk/>
            <pc:sldMk cId="1144263790" sldId="1726"/>
            <ac:spMk id="22" creationId="{5F41F5D6-5AC0-E165-48FC-D590E73F1357}"/>
          </ac:spMkLst>
        </pc:spChg>
        <pc:spChg chg="del">
          <ac:chgData name="Daniel Khashabi" userId="62390808-c838-45e6-be59-d6fd0d208bc8" providerId="ADAL" clId="{19A97A65-FB7E-DC4C-8433-B675572D5E70}" dt="2023-02-21T15:01:28.308" v="3886" actId="478"/>
          <ac:spMkLst>
            <pc:docMk/>
            <pc:sldMk cId="1144263790" sldId="1726"/>
            <ac:spMk id="26" creationId="{082B7E43-F6AA-F2C8-6C31-C60686B3E19E}"/>
          </ac:spMkLst>
        </pc:spChg>
        <pc:spChg chg="del">
          <ac:chgData name="Daniel Khashabi" userId="62390808-c838-45e6-be59-d6fd0d208bc8" providerId="ADAL" clId="{19A97A65-FB7E-DC4C-8433-B675572D5E70}" dt="2023-02-21T15:01:28.308" v="3886" actId="478"/>
          <ac:spMkLst>
            <pc:docMk/>
            <pc:sldMk cId="1144263790" sldId="1726"/>
            <ac:spMk id="28" creationId="{1503E800-03F6-F0C7-19EB-098227C7B1E7}"/>
          </ac:spMkLst>
        </pc:spChg>
        <pc:spChg chg="del">
          <ac:chgData name="Daniel Khashabi" userId="62390808-c838-45e6-be59-d6fd0d208bc8" providerId="ADAL" clId="{19A97A65-FB7E-DC4C-8433-B675572D5E70}" dt="2023-02-21T15:01:28.308" v="3886" actId="478"/>
          <ac:spMkLst>
            <pc:docMk/>
            <pc:sldMk cId="1144263790" sldId="1726"/>
            <ac:spMk id="30" creationId="{9DBC8D66-39AD-808B-8BFC-CBB1558018AB}"/>
          </ac:spMkLst>
        </pc:spChg>
        <pc:spChg chg="mod">
          <ac:chgData name="Daniel Khashabi" userId="62390808-c838-45e6-be59-d6fd0d208bc8" providerId="ADAL" clId="{19A97A65-FB7E-DC4C-8433-B675572D5E70}" dt="2023-02-22T17:58:30.299" v="9801"/>
          <ac:spMkLst>
            <pc:docMk/>
            <pc:sldMk cId="1144263790" sldId="1726"/>
            <ac:spMk id="37" creationId="{27FD3151-EC6F-D61B-FDC1-F6EF65C6E5F3}"/>
          </ac:spMkLst>
        </pc:spChg>
        <pc:spChg chg="del">
          <ac:chgData name="Daniel Khashabi" userId="62390808-c838-45e6-be59-d6fd0d208bc8" providerId="ADAL" clId="{19A97A65-FB7E-DC4C-8433-B675572D5E70}" dt="2023-02-21T15:01:28.308" v="3886" actId="478"/>
          <ac:spMkLst>
            <pc:docMk/>
            <pc:sldMk cId="1144263790" sldId="1726"/>
            <ac:spMk id="40" creationId="{6EDAFD65-0267-8B63-C7D5-2DC5FB31B6F6}"/>
          </ac:spMkLst>
        </pc:spChg>
        <pc:spChg chg="del">
          <ac:chgData name="Daniel Khashabi" userId="62390808-c838-45e6-be59-d6fd0d208bc8" providerId="ADAL" clId="{19A97A65-FB7E-DC4C-8433-B675572D5E70}" dt="2023-02-21T15:01:28.308" v="3886" actId="478"/>
          <ac:spMkLst>
            <pc:docMk/>
            <pc:sldMk cId="1144263790" sldId="1726"/>
            <ac:spMk id="42" creationId="{9FCD99F5-C896-9DB4-024D-4E079E521DFC}"/>
          </ac:spMkLst>
        </pc:spChg>
        <pc:spChg chg="del">
          <ac:chgData name="Daniel Khashabi" userId="62390808-c838-45e6-be59-d6fd0d208bc8" providerId="ADAL" clId="{19A97A65-FB7E-DC4C-8433-B675572D5E70}" dt="2023-02-21T15:01:28.308" v="3886" actId="478"/>
          <ac:spMkLst>
            <pc:docMk/>
            <pc:sldMk cId="1144263790" sldId="1726"/>
            <ac:spMk id="44" creationId="{748C98E8-FBB9-C66C-5271-6685E2C5FB0D}"/>
          </ac:spMkLst>
        </pc:spChg>
        <pc:spChg chg="mod">
          <ac:chgData name="Daniel Khashabi" userId="62390808-c838-45e6-be59-d6fd0d208bc8" providerId="ADAL" clId="{19A97A65-FB7E-DC4C-8433-B675572D5E70}" dt="2023-02-22T17:58:30.299" v="9801"/>
          <ac:spMkLst>
            <pc:docMk/>
            <pc:sldMk cId="1144263790" sldId="1726"/>
            <ac:spMk id="49" creationId="{A46EBD32-73FD-F055-706F-4F51AF97868B}"/>
          </ac:spMkLst>
        </pc:spChg>
        <pc:spChg chg="del">
          <ac:chgData name="Daniel Khashabi" userId="62390808-c838-45e6-be59-d6fd0d208bc8" providerId="ADAL" clId="{19A97A65-FB7E-DC4C-8433-B675572D5E70}" dt="2023-02-21T15:07:25.895" v="4134" actId="478"/>
          <ac:spMkLst>
            <pc:docMk/>
            <pc:sldMk cId="1144263790" sldId="1726"/>
            <ac:spMk id="51" creationId="{84B3B072-1724-71BF-EB35-6E3DE41DD56E}"/>
          </ac:spMkLst>
        </pc:spChg>
        <pc:spChg chg="add del mod">
          <ac:chgData name="Daniel Khashabi" userId="62390808-c838-45e6-be59-d6fd0d208bc8" providerId="ADAL" clId="{19A97A65-FB7E-DC4C-8433-B675572D5E70}" dt="2023-02-21T15:05:03.654" v="4029" actId="478"/>
          <ac:spMkLst>
            <pc:docMk/>
            <pc:sldMk cId="1144263790" sldId="1726"/>
            <ac:spMk id="52" creationId="{10D7A7F2-A736-7819-BB22-E9E9B99FB548}"/>
          </ac:spMkLst>
        </pc:spChg>
        <pc:spChg chg="del">
          <ac:chgData name="Daniel Khashabi" userId="62390808-c838-45e6-be59-d6fd0d208bc8" providerId="ADAL" clId="{19A97A65-FB7E-DC4C-8433-B675572D5E70}" dt="2023-02-21T15:01:28.308" v="3886" actId="478"/>
          <ac:spMkLst>
            <pc:docMk/>
            <pc:sldMk cId="1144263790" sldId="1726"/>
            <ac:spMk id="60" creationId="{594A1929-FCFD-4119-F59F-07430367B6A8}"/>
          </ac:spMkLst>
        </pc:spChg>
        <pc:spChg chg="del">
          <ac:chgData name="Daniel Khashabi" userId="62390808-c838-45e6-be59-d6fd0d208bc8" providerId="ADAL" clId="{19A97A65-FB7E-DC4C-8433-B675572D5E70}" dt="2023-02-21T15:01:28.308" v="3886" actId="478"/>
          <ac:spMkLst>
            <pc:docMk/>
            <pc:sldMk cId="1144263790" sldId="1726"/>
            <ac:spMk id="61" creationId="{0674880C-667E-1E98-D6F7-F1C6EBFA7453}"/>
          </ac:spMkLst>
        </pc:spChg>
        <pc:spChg chg="del">
          <ac:chgData name="Daniel Khashabi" userId="62390808-c838-45e6-be59-d6fd0d208bc8" providerId="ADAL" clId="{19A97A65-FB7E-DC4C-8433-B675572D5E70}" dt="2023-02-21T15:01:28.308" v="3886" actId="478"/>
          <ac:spMkLst>
            <pc:docMk/>
            <pc:sldMk cId="1144263790" sldId="1726"/>
            <ac:spMk id="62" creationId="{0B1A8DB0-57D9-5A4A-3B6E-2BB2BCF0C56D}"/>
          </ac:spMkLst>
        </pc:spChg>
        <pc:spChg chg="del">
          <ac:chgData name="Daniel Khashabi" userId="62390808-c838-45e6-be59-d6fd0d208bc8" providerId="ADAL" clId="{19A97A65-FB7E-DC4C-8433-B675572D5E70}" dt="2023-02-21T15:01:28.308" v="3886" actId="478"/>
          <ac:spMkLst>
            <pc:docMk/>
            <pc:sldMk cId="1144263790" sldId="1726"/>
            <ac:spMk id="63" creationId="{53052C9F-30AB-DCD7-6802-F10392EFA663}"/>
          </ac:spMkLst>
        </pc:spChg>
        <pc:spChg chg="del">
          <ac:chgData name="Daniel Khashabi" userId="62390808-c838-45e6-be59-d6fd0d208bc8" providerId="ADAL" clId="{19A97A65-FB7E-DC4C-8433-B675572D5E70}" dt="2023-02-21T15:01:28.308" v="3886" actId="478"/>
          <ac:spMkLst>
            <pc:docMk/>
            <pc:sldMk cId="1144263790" sldId="1726"/>
            <ac:spMk id="64" creationId="{06AC2E08-CA5A-4B42-69CB-12C009C8481B}"/>
          </ac:spMkLst>
        </pc:spChg>
        <pc:spChg chg="del">
          <ac:chgData name="Daniel Khashabi" userId="62390808-c838-45e6-be59-d6fd0d208bc8" providerId="ADAL" clId="{19A97A65-FB7E-DC4C-8433-B675572D5E70}" dt="2023-02-21T15:01:28.308" v="3886" actId="478"/>
          <ac:spMkLst>
            <pc:docMk/>
            <pc:sldMk cId="1144263790" sldId="1726"/>
            <ac:spMk id="65" creationId="{090BA7A6-12CB-8FC4-1962-4237260C4A22}"/>
          </ac:spMkLst>
        </pc:spChg>
        <pc:spChg chg="del">
          <ac:chgData name="Daniel Khashabi" userId="62390808-c838-45e6-be59-d6fd0d208bc8" providerId="ADAL" clId="{19A97A65-FB7E-DC4C-8433-B675572D5E70}" dt="2023-02-21T15:01:28.308" v="3886" actId="478"/>
          <ac:spMkLst>
            <pc:docMk/>
            <pc:sldMk cId="1144263790" sldId="1726"/>
            <ac:spMk id="70" creationId="{F8B30533-4510-FCE5-B2C9-9BE083838BE5}"/>
          </ac:spMkLst>
        </pc:spChg>
        <pc:spChg chg="mod">
          <ac:chgData name="Daniel Khashabi" userId="62390808-c838-45e6-be59-d6fd0d208bc8" providerId="ADAL" clId="{19A97A65-FB7E-DC4C-8433-B675572D5E70}" dt="2023-02-22T17:58:30.299" v="9801"/>
          <ac:spMkLst>
            <pc:docMk/>
            <pc:sldMk cId="1144263790" sldId="1726"/>
            <ac:spMk id="71" creationId="{1539C76B-D283-179F-B27F-6B0BC334DDDB}"/>
          </ac:spMkLst>
        </pc:spChg>
        <pc:spChg chg="del">
          <ac:chgData name="Daniel Khashabi" userId="62390808-c838-45e6-be59-d6fd0d208bc8" providerId="ADAL" clId="{19A97A65-FB7E-DC4C-8433-B675572D5E70}" dt="2023-02-21T15:01:28.308" v="3886" actId="478"/>
          <ac:spMkLst>
            <pc:docMk/>
            <pc:sldMk cId="1144263790" sldId="1726"/>
            <ac:spMk id="72" creationId="{6198D14A-B413-4D74-2253-B13CCCE0616C}"/>
          </ac:spMkLst>
        </pc:spChg>
        <pc:spChg chg="del">
          <ac:chgData name="Daniel Khashabi" userId="62390808-c838-45e6-be59-d6fd0d208bc8" providerId="ADAL" clId="{19A97A65-FB7E-DC4C-8433-B675572D5E70}" dt="2023-02-21T15:01:28.308" v="3886" actId="478"/>
          <ac:spMkLst>
            <pc:docMk/>
            <pc:sldMk cId="1144263790" sldId="1726"/>
            <ac:spMk id="73" creationId="{711D89AB-DE66-2B77-192B-DD226A7E3FC7}"/>
          </ac:spMkLst>
        </pc:spChg>
        <pc:spChg chg="del">
          <ac:chgData name="Daniel Khashabi" userId="62390808-c838-45e6-be59-d6fd0d208bc8" providerId="ADAL" clId="{19A97A65-FB7E-DC4C-8433-B675572D5E70}" dt="2023-02-21T15:01:30.948" v="3887" actId="478"/>
          <ac:spMkLst>
            <pc:docMk/>
            <pc:sldMk cId="1144263790" sldId="1726"/>
            <ac:spMk id="74" creationId="{1162C052-9858-2BBA-884D-1F77AD757806}"/>
          </ac:spMkLst>
        </pc:spChg>
        <pc:spChg chg="del">
          <ac:chgData name="Daniel Khashabi" userId="62390808-c838-45e6-be59-d6fd0d208bc8" providerId="ADAL" clId="{19A97A65-FB7E-DC4C-8433-B675572D5E70}" dt="2023-02-21T15:01:28.308" v="3886" actId="478"/>
          <ac:spMkLst>
            <pc:docMk/>
            <pc:sldMk cId="1144263790" sldId="1726"/>
            <ac:spMk id="76" creationId="{F6D10EC4-98AD-4E80-607E-F293C2ACF9D1}"/>
          </ac:spMkLst>
        </pc:spChg>
        <pc:spChg chg="del">
          <ac:chgData name="Daniel Khashabi" userId="62390808-c838-45e6-be59-d6fd0d208bc8" providerId="ADAL" clId="{19A97A65-FB7E-DC4C-8433-B675572D5E70}" dt="2023-02-21T15:01:28.308" v="3886" actId="478"/>
          <ac:spMkLst>
            <pc:docMk/>
            <pc:sldMk cId="1144263790" sldId="1726"/>
            <ac:spMk id="80" creationId="{1910C4F5-8206-ED07-6A9B-3B236A65148B}"/>
          </ac:spMkLst>
        </pc:spChg>
        <pc:spChg chg="del">
          <ac:chgData name="Daniel Khashabi" userId="62390808-c838-45e6-be59-d6fd0d208bc8" providerId="ADAL" clId="{19A97A65-FB7E-DC4C-8433-B675572D5E70}" dt="2023-02-21T15:01:28.308" v="3886" actId="478"/>
          <ac:spMkLst>
            <pc:docMk/>
            <pc:sldMk cId="1144263790" sldId="1726"/>
            <ac:spMk id="81" creationId="{BFCA7D9C-67E5-47A6-55CF-D45A35009F88}"/>
          </ac:spMkLst>
        </pc:spChg>
        <pc:spChg chg="del">
          <ac:chgData name="Daniel Khashabi" userId="62390808-c838-45e6-be59-d6fd0d208bc8" providerId="ADAL" clId="{19A97A65-FB7E-DC4C-8433-B675572D5E70}" dt="2023-02-21T15:01:28.308" v="3886" actId="478"/>
          <ac:spMkLst>
            <pc:docMk/>
            <pc:sldMk cId="1144263790" sldId="1726"/>
            <ac:spMk id="82" creationId="{566D775E-748E-C5E0-FC18-9065BE19C46B}"/>
          </ac:spMkLst>
        </pc:spChg>
        <pc:spChg chg="add del mod">
          <ac:chgData name="Daniel Khashabi" userId="62390808-c838-45e6-be59-d6fd0d208bc8" providerId="ADAL" clId="{19A97A65-FB7E-DC4C-8433-B675572D5E70}" dt="2023-02-21T15:07:36.363" v="4139" actId="21"/>
          <ac:spMkLst>
            <pc:docMk/>
            <pc:sldMk cId="1144263790" sldId="1726"/>
            <ac:spMk id="92" creationId="{4180DFB7-165B-A11C-14F7-572E6EAD8DE4}"/>
          </ac:spMkLst>
        </pc:spChg>
        <pc:spChg chg="del">
          <ac:chgData name="Daniel Khashabi" userId="62390808-c838-45e6-be59-d6fd0d208bc8" providerId="ADAL" clId="{19A97A65-FB7E-DC4C-8433-B675572D5E70}" dt="2023-02-21T15:01:30.948" v="3887" actId="478"/>
          <ac:spMkLst>
            <pc:docMk/>
            <pc:sldMk cId="1144263790" sldId="1726"/>
            <ac:spMk id="93" creationId="{BC311B3C-A334-1F24-F1D1-F971EFD3651A}"/>
          </ac:spMkLst>
        </pc:spChg>
        <pc:spChg chg="add mod">
          <ac:chgData name="Daniel Khashabi" userId="62390808-c838-45e6-be59-d6fd0d208bc8" providerId="ADAL" clId="{19A97A65-FB7E-DC4C-8433-B675572D5E70}" dt="2023-02-22T17:58:30.299" v="9801"/>
          <ac:spMkLst>
            <pc:docMk/>
            <pc:sldMk cId="1144263790" sldId="1726"/>
            <ac:spMk id="99" creationId="{0CAE97B9-251E-F9EC-07A0-8F2846B46F9D}"/>
          </ac:spMkLst>
        </pc:spChg>
        <pc:spChg chg="mod">
          <ac:chgData name="Daniel Khashabi" userId="62390808-c838-45e6-be59-d6fd0d208bc8" providerId="ADAL" clId="{19A97A65-FB7E-DC4C-8433-B675572D5E70}" dt="2023-02-22T17:58:30.299" v="9801"/>
          <ac:spMkLst>
            <pc:docMk/>
            <pc:sldMk cId="1144263790" sldId="1726"/>
            <ac:spMk id="102" creationId="{FF39D38A-EEF9-A3A8-8D4C-77807FB9373D}"/>
          </ac:spMkLst>
        </pc:spChg>
        <pc:spChg chg="add del mod">
          <ac:chgData name="Daniel Khashabi" userId="62390808-c838-45e6-be59-d6fd0d208bc8" providerId="ADAL" clId="{19A97A65-FB7E-DC4C-8433-B675572D5E70}" dt="2023-02-21T15:07:38.805" v="4141" actId="478"/>
          <ac:spMkLst>
            <pc:docMk/>
            <pc:sldMk cId="1144263790" sldId="1726"/>
            <ac:spMk id="104" creationId="{12F84E4D-91E8-1B01-AC16-D5C1A49B0C38}"/>
          </ac:spMkLst>
        </pc:spChg>
        <pc:spChg chg="mod">
          <ac:chgData name="Daniel Khashabi" userId="62390808-c838-45e6-be59-d6fd0d208bc8" providerId="ADAL" clId="{19A97A65-FB7E-DC4C-8433-B675572D5E70}" dt="2023-02-22T17:58:30.299" v="9801"/>
          <ac:spMkLst>
            <pc:docMk/>
            <pc:sldMk cId="1144263790" sldId="1726"/>
            <ac:spMk id="128" creationId="{AC94FE2C-6DF1-59FE-3AD8-F8ACD228B747}"/>
          </ac:spMkLst>
        </pc:spChg>
        <pc:spChg chg="mod">
          <ac:chgData name="Daniel Khashabi" userId="62390808-c838-45e6-be59-d6fd0d208bc8" providerId="ADAL" clId="{19A97A65-FB7E-DC4C-8433-B675572D5E70}" dt="2023-02-22T17:58:30.299" v="9801"/>
          <ac:spMkLst>
            <pc:docMk/>
            <pc:sldMk cId="1144263790" sldId="1726"/>
            <ac:spMk id="140" creationId="{1045F370-A114-D62A-C7D6-44E01284FBE2}"/>
          </ac:spMkLst>
        </pc:spChg>
        <pc:spChg chg="mod">
          <ac:chgData name="Daniel Khashabi" userId="62390808-c838-45e6-be59-d6fd0d208bc8" providerId="ADAL" clId="{19A97A65-FB7E-DC4C-8433-B675572D5E70}" dt="2023-02-22T17:58:30.299" v="9801"/>
          <ac:spMkLst>
            <pc:docMk/>
            <pc:sldMk cId="1144263790" sldId="1726"/>
            <ac:spMk id="149" creationId="{2263CDD6-08A9-6F3B-BB35-323C4B4662DF}"/>
          </ac:spMkLst>
        </pc:spChg>
        <pc:spChg chg="del">
          <ac:chgData name="Daniel Khashabi" userId="62390808-c838-45e6-be59-d6fd0d208bc8" providerId="ADAL" clId="{19A97A65-FB7E-DC4C-8433-B675572D5E70}" dt="2023-02-21T15:01:30.948" v="3887" actId="478"/>
          <ac:spMkLst>
            <pc:docMk/>
            <pc:sldMk cId="1144263790" sldId="1726"/>
            <ac:spMk id="154" creationId="{0E1A55C4-99E6-7E32-4228-7F1BC7BE6651}"/>
          </ac:spMkLst>
        </pc:spChg>
        <pc:spChg chg="add mod">
          <ac:chgData name="Daniel Khashabi" userId="62390808-c838-45e6-be59-d6fd0d208bc8" providerId="ADAL" clId="{19A97A65-FB7E-DC4C-8433-B675572D5E70}" dt="2023-02-21T15:07:36.702" v="4140"/>
          <ac:spMkLst>
            <pc:docMk/>
            <pc:sldMk cId="1144263790" sldId="1726"/>
            <ac:spMk id="159" creationId="{4EF851FB-ED4A-127C-7424-25D3E612E2FF}"/>
          </ac:spMkLst>
        </pc:spChg>
        <pc:spChg chg="mod">
          <ac:chgData name="Daniel Khashabi" userId="62390808-c838-45e6-be59-d6fd0d208bc8" providerId="ADAL" clId="{19A97A65-FB7E-DC4C-8433-B675572D5E70}" dt="2023-02-22T17:58:30.299" v="9801"/>
          <ac:spMkLst>
            <pc:docMk/>
            <pc:sldMk cId="1144263790" sldId="1726"/>
            <ac:spMk id="164" creationId="{F098A132-0227-A725-9918-BBF5F00235DE}"/>
          </ac:spMkLst>
        </pc:spChg>
        <pc:grpChg chg="del">
          <ac:chgData name="Daniel Khashabi" userId="62390808-c838-45e6-be59-d6fd0d208bc8" providerId="ADAL" clId="{19A97A65-FB7E-DC4C-8433-B675572D5E70}" dt="2023-02-21T15:01:28.308" v="3886" actId="478"/>
          <ac:grpSpMkLst>
            <pc:docMk/>
            <pc:sldMk cId="1144263790" sldId="1726"/>
            <ac:grpSpMk id="77" creationId="{92C9053B-321A-103E-268B-CF90B93A9D58}"/>
          </ac:grpSpMkLst>
        </pc:grpChg>
        <pc:grpChg chg="del">
          <ac:chgData name="Daniel Khashabi" userId="62390808-c838-45e6-be59-d6fd0d208bc8" providerId="ADAL" clId="{19A97A65-FB7E-DC4C-8433-B675572D5E70}" dt="2023-02-21T15:01:28.308" v="3886" actId="478"/>
          <ac:grpSpMkLst>
            <pc:docMk/>
            <pc:sldMk cId="1144263790" sldId="1726"/>
            <ac:grpSpMk id="94" creationId="{928180B9-0586-C509-4DB7-722ADCE4F1C4}"/>
          </ac:grpSpMkLst>
        </pc:grpChg>
        <pc:grpChg chg="del">
          <ac:chgData name="Daniel Khashabi" userId="62390808-c838-45e6-be59-d6fd0d208bc8" providerId="ADAL" clId="{19A97A65-FB7E-DC4C-8433-B675572D5E70}" dt="2023-02-21T15:01:28.308" v="3886" actId="478"/>
          <ac:grpSpMkLst>
            <pc:docMk/>
            <pc:sldMk cId="1144263790" sldId="1726"/>
            <ac:grpSpMk id="106" creationId="{38B7CEE5-C242-9B63-6285-D10BA35B1C69}"/>
          </ac:grpSpMkLst>
        </pc:grpChg>
        <pc:grpChg chg="del">
          <ac:chgData name="Daniel Khashabi" userId="62390808-c838-45e6-be59-d6fd0d208bc8" providerId="ADAL" clId="{19A97A65-FB7E-DC4C-8433-B675572D5E70}" dt="2023-02-21T15:01:28.308" v="3886" actId="478"/>
          <ac:grpSpMkLst>
            <pc:docMk/>
            <pc:sldMk cId="1144263790" sldId="1726"/>
            <ac:grpSpMk id="113" creationId="{9B9FF175-F0DE-D440-B2C2-257026386726}"/>
          </ac:grpSpMkLst>
        </pc:grpChg>
        <pc:grpChg chg="del">
          <ac:chgData name="Daniel Khashabi" userId="62390808-c838-45e6-be59-d6fd0d208bc8" providerId="ADAL" clId="{19A97A65-FB7E-DC4C-8433-B675572D5E70}" dt="2023-02-21T15:01:28.308" v="3886" actId="478"/>
          <ac:grpSpMkLst>
            <pc:docMk/>
            <pc:sldMk cId="1144263790" sldId="1726"/>
            <ac:grpSpMk id="120" creationId="{57C05700-45A2-5E33-6644-B8E4FF0906E0}"/>
          </ac:grpSpMkLst>
        </pc:grpChg>
        <pc:picChg chg="add mod">
          <ac:chgData name="Daniel Khashabi" userId="62390808-c838-45e6-be59-d6fd0d208bc8" providerId="ADAL" clId="{19A97A65-FB7E-DC4C-8433-B675572D5E70}" dt="2023-02-21T15:06:37.337" v="4085" actId="1076"/>
          <ac:picMkLst>
            <pc:docMk/>
            <pc:sldMk cId="1144263790" sldId="1726"/>
            <ac:picMk id="1026" creationId="{58961678-9EE6-DC92-6065-05F2944FDD57}"/>
          </ac:picMkLst>
        </pc:picChg>
        <pc:cxnChg chg="del">
          <ac:chgData name="Daniel Khashabi" userId="62390808-c838-45e6-be59-d6fd0d208bc8" providerId="ADAL" clId="{19A97A65-FB7E-DC4C-8433-B675572D5E70}" dt="2023-02-21T15:01:28.308" v="3886" actId="478"/>
          <ac:cxnSpMkLst>
            <pc:docMk/>
            <pc:sldMk cId="1144263790" sldId="1726"/>
            <ac:cxnSpMk id="2" creationId="{32C587A7-81C7-B4A5-D42A-0B3D8E1D4198}"/>
          </ac:cxnSpMkLst>
        </pc:cxnChg>
        <pc:cxnChg chg="del mod">
          <ac:chgData name="Daniel Khashabi" userId="62390808-c838-45e6-be59-d6fd0d208bc8" providerId="ADAL" clId="{19A97A65-FB7E-DC4C-8433-B675572D5E70}" dt="2023-02-21T15:01:28.308" v="3886" actId="478"/>
          <ac:cxnSpMkLst>
            <pc:docMk/>
            <pc:sldMk cId="1144263790" sldId="1726"/>
            <ac:cxnSpMk id="3" creationId="{18ECC739-F67F-748B-A02D-51684570DDE9}"/>
          </ac:cxnSpMkLst>
        </pc:cxnChg>
        <pc:cxnChg chg="del">
          <ac:chgData name="Daniel Khashabi" userId="62390808-c838-45e6-be59-d6fd0d208bc8" providerId="ADAL" clId="{19A97A65-FB7E-DC4C-8433-B675572D5E70}" dt="2023-02-21T15:01:28.308" v="3886" actId="478"/>
          <ac:cxnSpMkLst>
            <pc:docMk/>
            <pc:sldMk cId="1144263790" sldId="1726"/>
            <ac:cxnSpMk id="54" creationId="{A94679ED-C901-9F6C-C869-00BC9E79023B}"/>
          </ac:cxnSpMkLst>
        </pc:cxnChg>
        <pc:cxnChg chg="del">
          <ac:chgData name="Daniel Khashabi" userId="62390808-c838-45e6-be59-d6fd0d208bc8" providerId="ADAL" clId="{19A97A65-FB7E-DC4C-8433-B675572D5E70}" dt="2023-02-21T15:01:28.308" v="3886" actId="478"/>
          <ac:cxnSpMkLst>
            <pc:docMk/>
            <pc:sldMk cId="1144263790" sldId="1726"/>
            <ac:cxnSpMk id="55" creationId="{6D657E48-D28A-BF95-5A9A-B655997C4F40}"/>
          </ac:cxnSpMkLst>
        </pc:cxnChg>
        <pc:cxnChg chg="del">
          <ac:chgData name="Daniel Khashabi" userId="62390808-c838-45e6-be59-d6fd0d208bc8" providerId="ADAL" clId="{19A97A65-FB7E-DC4C-8433-B675572D5E70}" dt="2023-02-21T15:01:28.308" v="3886" actId="478"/>
          <ac:cxnSpMkLst>
            <pc:docMk/>
            <pc:sldMk cId="1144263790" sldId="1726"/>
            <ac:cxnSpMk id="56" creationId="{EF1581EF-9566-E61E-9021-734422BF1D7C}"/>
          </ac:cxnSpMkLst>
        </pc:cxnChg>
        <pc:cxnChg chg="del mod">
          <ac:chgData name="Daniel Khashabi" userId="62390808-c838-45e6-be59-d6fd0d208bc8" providerId="ADAL" clId="{19A97A65-FB7E-DC4C-8433-B675572D5E70}" dt="2023-02-21T15:01:28.308" v="3886" actId="478"/>
          <ac:cxnSpMkLst>
            <pc:docMk/>
            <pc:sldMk cId="1144263790" sldId="1726"/>
            <ac:cxnSpMk id="57" creationId="{A964AC22-358F-952E-CD85-430F88D68B59}"/>
          </ac:cxnSpMkLst>
        </pc:cxnChg>
        <pc:cxnChg chg="del mod">
          <ac:chgData name="Daniel Khashabi" userId="62390808-c838-45e6-be59-d6fd0d208bc8" providerId="ADAL" clId="{19A97A65-FB7E-DC4C-8433-B675572D5E70}" dt="2023-02-21T15:01:28.308" v="3886" actId="478"/>
          <ac:cxnSpMkLst>
            <pc:docMk/>
            <pc:sldMk cId="1144263790" sldId="1726"/>
            <ac:cxnSpMk id="58" creationId="{45E4EC60-E872-74B3-C653-59C6F69E70B0}"/>
          </ac:cxnSpMkLst>
        </pc:cxnChg>
        <pc:cxnChg chg="del mod">
          <ac:chgData name="Daniel Khashabi" userId="62390808-c838-45e6-be59-d6fd0d208bc8" providerId="ADAL" clId="{19A97A65-FB7E-DC4C-8433-B675572D5E70}" dt="2023-02-21T15:01:28.308" v="3886" actId="478"/>
          <ac:cxnSpMkLst>
            <pc:docMk/>
            <pc:sldMk cId="1144263790" sldId="1726"/>
            <ac:cxnSpMk id="59" creationId="{03C9A3A2-1D42-7275-5339-682E9E89BD83}"/>
          </ac:cxnSpMkLst>
        </pc:cxnChg>
        <pc:cxnChg chg="del mod">
          <ac:chgData name="Daniel Khashabi" userId="62390808-c838-45e6-be59-d6fd0d208bc8" providerId="ADAL" clId="{19A97A65-FB7E-DC4C-8433-B675572D5E70}" dt="2023-02-21T15:01:28.308" v="3886" actId="478"/>
          <ac:cxnSpMkLst>
            <pc:docMk/>
            <pc:sldMk cId="1144263790" sldId="1726"/>
            <ac:cxnSpMk id="66" creationId="{DD3CE235-B6FE-8B0C-D736-604259F259F1}"/>
          </ac:cxnSpMkLst>
        </pc:cxnChg>
        <pc:cxnChg chg="del mod">
          <ac:chgData name="Daniel Khashabi" userId="62390808-c838-45e6-be59-d6fd0d208bc8" providerId="ADAL" clId="{19A97A65-FB7E-DC4C-8433-B675572D5E70}" dt="2023-02-21T15:01:28.308" v="3886" actId="478"/>
          <ac:cxnSpMkLst>
            <pc:docMk/>
            <pc:sldMk cId="1144263790" sldId="1726"/>
            <ac:cxnSpMk id="67" creationId="{8370720C-1B3C-C240-CB98-80894D6A916A}"/>
          </ac:cxnSpMkLst>
        </pc:cxnChg>
        <pc:cxnChg chg="del mod">
          <ac:chgData name="Daniel Khashabi" userId="62390808-c838-45e6-be59-d6fd0d208bc8" providerId="ADAL" clId="{19A97A65-FB7E-DC4C-8433-B675572D5E70}" dt="2023-02-21T15:01:28.308" v="3886" actId="478"/>
          <ac:cxnSpMkLst>
            <pc:docMk/>
            <pc:sldMk cId="1144263790" sldId="1726"/>
            <ac:cxnSpMk id="68" creationId="{71B0D39B-9672-D347-D2E8-1A4DC9AE7726}"/>
          </ac:cxnSpMkLst>
        </pc:cxnChg>
        <pc:cxnChg chg="del mod">
          <ac:chgData name="Daniel Khashabi" userId="62390808-c838-45e6-be59-d6fd0d208bc8" providerId="ADAL" clId="{19A97A65-FB7E-DC4C-8433-B675572D5E70}" dt="2023-02-21T15:01:28.308" v="3886" actId="478"/>
          <ac:cxnSpMkLst>
            <pc:docMk/>
            <pc:sldMk cId="1144263790" sldId="1726"/>
            <ac:cxnSpMk id="69" creationId="{F0C18AC2-AEF7-126F-9E83-AEF5FE18F5B9}"/>
          </ac:cxnSpMkLst>
        </pc:cxnChg>
        <pc:cxnChg chg="del mod">
          <ac:chgData name="Daniel Khashabi" userId="62390808-c838-45e6-be59-d6fd0d208bc8" providerId="ADAL" clId="{19A97A65-FB7E-DC4C-8433-B675572D5E70}" dt="2023-02-21T15:01:28.308" v="3886" actId="478"/>
          <ac:cxnSpMkLst>
            <pc:docMk/>
            <pc:sldMk cId="1144263790" sldId="1726"/>
            <ac:cxnSpMk id="75" creationId="{79DB2721-721C-E4CB-374A-D453DE68212C}"/>
          </ac:cxnSpMkLst>
        </pc:cxnChg>
        <pc:cxnChg chg="del mod">
          <ac:chgData name="Daniel Khashabi" userId="62390808-c838-45e6-be59-d6fd0d208bc8" providerId="ADAL" clId="{19A97A65-FB7E-DC4C-8433-B675572D5E70}" dt="2023-02-21T15:01:28.308" v="3886" actId="478"/>
          <ac:cxnSpMkLst>
            <pc:docMk/>
            <pc:sldMk cId="1144263790" sldId="1726"/>
            <ac:cxnSpMk id="88" creationId="{977F6171-F05F-2836-44F0-735E95568A38}"/>
          </ac:cxnSpMkLst>
        </pc:cxnChg>
        <pc:cxnChg chg="del mod">
          <ac:chgData name="Daniel Khashabi" userId="62390808-c838-45e6-be59-d6fd0d208bc8" providerId="ADAL" clId="{19A97A65-FB7E-DC4C-8433-B675572D5E70}" dt="2023-02-21T15:01:28.308" v="3886" actId="478"/>
          <ac:cxnSpMkLst>
            <pc:docMk/>
            <pc:sldMk cId="1144263790" sldId="1726"/>
            <ac:cxnSpMk id="105" creationId="{F3315F5A-2343-DCA2-AE24-B73A03ACE4B4}"/>
          </ac:cxnSpMkLst>
        </pc:cxnChg>
        <pc:cxnChg chg="del mod">
          <ac:chgData name="Daniel Khashabi" userId="62390808-c838-45e6-be59-d6fd0d208bc8" providerId="ADAL" clId="{19A97A65-FB7E-DC4C-8433-B675572D5E70}" dt="2023-02-21T15:01:28.308" v="3886" actId="478"/>
          <ac:cxnSpMkLst>
            <pc:docMk/>
            <pc:sldMk cId="1144263790" sldId="1726"/>
            <ac:cxnSpMk id="111" creationId="{FE5BB17C-25F0-1DC0-36BB-AD360F735C29}"/>
          </ac:cxnSpMkLst>
        </pc:cxnChg>
        <pc:cxnChg chg="del mod">
          <ac:chgData name="Daniel Khashabi" userId="62390808-c838-45e6-be59-d6fd0d208bc8" providerId="ADAL" clId="{19A97A65-FB7E-DC4C-8433-B675572D5E70}" dt="2023-02-21T15:01:28.308" v="3886" actId="478"/>
          <ac:cxnSpMkLst>
            <pc:docMk/>
            <pc:sldMk cId="1144263790" sldId="1726"/>
            <ac:cxnSpMk id="112" creationId="{0B227AB8-466B-08B2-267F-F902E501F43E}"/>
          </ac:cxnSpMkLst>
        </pc:cxnChg>
        <pc:cxnChg chg="del mod">
          <ac:chgData name="Daniel Khashabi" userId="62390808-c838-45e6-be59-d6fd0d208bc8" providerId="ADAL" clId="{19A97A65-FB7E-DC4C-8433-B675572D5E70}" dt="2023-02-21T15:01:28.308" v="3886" actId="478"/>
          <ac:cxnSpMkLst>
            <pc:docMk/>
            <pc:sldMk cId="1144263790" sldId="1726"/>
            <ac:cxnSpMk id="118" creationId="{A604603D-7D33-7C8D-3F02-1871DECCA438}"/>
          </ac:cxnSpMkLst>
        </pc:cxnChg>
        <pc:cxnChg chg="del mod">
          <ac:chgData name="Daniel Khashabi" userId="62390808-c838-45e6-be59-d6fd0d208bc8" providerId="ADAL" clId="{19A97A65-FB7E-DC4C-8433-B675572D5E70}" dt="2023-02-21T15:01:28.308" v="3886" actId="478"/>
          <ac:cxnSpMkLst>
            <pc:docMk/>
            <pc:sldMk cId="1144263790" sldId="1726"/>
            <ac:cxnSpMk id="119" creationId="{8FC4DAB3-DB20-198D-B736-D4235C3B54B9}"/>
          </ac:cxnSpMkLst>
        </pc:cxnChg>
        <pc:cxnChg chg="del mod">
          <ac:chgData name="Daniel Khashabi" userId="62390808-c838-45e6-be59-d6fd0d208bc8" providerId="ADAL" clId="{19A97A65-FB7E-DC4C-8433-B675572D5E70}" dt="2023-02-21T15:01:28.308" v="3886" actId="478"/>
          <ac:cxnSpMkLst>
            <pc:docMk/>
            <pc:sldMk cId="1144263790" sldId="1726"/>
            <ac:cxnSpMk id="125" creationId="{780E37CC-01AC-99C7-60EE-77CF386EAE24}"/>
          </ac:cxnSpMkLst>
        </pc:cxnChg>
        <pc:cxnChg chg="del mod">
          <ac:chgData name="Daniel Khashabi" userId="62390808-c838-45e6-be59-d6fd0d208bc8" providerId="ADAL" clId="{19A97A65-FB7E-DC4C-8433-B675572D5E70}" dt="2023-02-21T15:01:28.308" v="3886" actId="478"/>
          <ac:cxnSpMkLst>
            <pc:docMk/>
            <pc:sldMk cId="1144263790" sldId="1726"/>
            <ac:cxnSpMk id="127" creationId="{9EF3EF72-D760-0569-9A1B-0212E0A289DB}"/>
          </ac:cxnSpMkLst>
        </pc:cxnChg>
        <pc:cxnChg chg="del mod">
          <ac:chgData name="Daniel Khashabi" userId="62390808-c838-45e6-be59-d6fd0d208bc8" providerId="ADAL" clId="{19A97A65-FB7E-DC4C-8433-B675572D5E70}" dt="2023-02-21T15:01:28.308" v="3886" actId="478"/>
          <ac:cxnSpMkLst>
            <pc:docMk/>
            <pc:sldMk cId="1144263790" sldId="1726"/>
            <ac:cxnSpMk id="129" creationId="{C511446E-1A30-C4F0-046E-D5A52C72488D}"/>
          </ac:cxnSpMkLst>
        </pc:cxnChg>
        <pc:cxnChg chg="del mod">
          <ac:chgData name="Daniel Khashabi" userId="62390808-c838-45e6-be59-d6fd0d208bc8" providerId="ADAL" clId="{19A97A65-FB7E-DC4C-8433-B675572D5E70}" dt="2023-02-21T15:01:28.308" v="3886" actId="478"/>
          <ac:cxnSpMkLst>
            <pc:docMk/>
            <pc:sldMk cId="1144263790" sldId="1726"/>
            <ac:cxnSpMk id="132" creationId="{493A4FA4-484F-E584-D0F6-02898F9B4D98}"/>
          </ac:cxnSpMkLst>
        </pc:cxnChg>
        <pc:cxnChg chg="del mod">
          <ac:chgData name="Daniel Khashabi" userId="62390808-c838-45e6-be59-d6fd0d208bc8" providerId="ADAL" clId="{19A97A65-FB7E-DC4C-8433-B675572D5E70}" dt="2023-02-21T15:01:28.308" v="3886" actId="478"/>
          <ac:cxnSpMkLst>
            <pc:docMk/>
            <pc:sldMk cId="1144263790" sldId="1726"/>
            <ac:cxnSpMk id="135" creationId="{57704448-2B07-815B-6DCD-BEC31BEC9E60}"/>
          </ac:cxnSpMkLst>
        </pc:cxnChg>
        <pc:cxnChg chg="del mod">
          <ac:chgData name="Daniel Khashabi" userId="62390808-c838-45e6-be59-d6fd0d208bc8" providerId="ADAL" clId="{19A97A65-FB7E-DC4C-8433-B675572D5E70}" dt="2023-02-21T15:01:28.308" v="3886" actId="478"/>
          <ac:cxnSpMkLst>
            <pc:docMk/>
            <pc:sldMk cId="1144263790" sldId="1726"/>
            <ac:cxnSpMk id="151" creationId="{3A2F5CA8-03B1-081D-A472-6D6B434C03CD}"/>
          </ac:cxnSpMkLst>
        </pc:cxnChg>
      </pc:sldChg>
      <pc:sldChg chg="addSp delSp modSp new mod">
        <pc:chgData name="Daniel Khashabi" userId="62390808-c838-45e6-be59-d6fd0d208bc8" providerId="ADAL" clId="{19A97A65-FB7E-DC4C-8433-B675572D5E70}" dt="2023-02-22T17:58:30.299" v="9801"/>
        <pc:sldMkLst>
          <pc:docMk/>
          <pc:sldMk cId="2309835176" sldId="1727"/>
        </pc:sldMkLst>
        <pc:spChg chg="mod">
          <ac:chgData name="Daniel Khashabi" userId="62390808-c838-45e6-be59-d6fd0d208bc8" providerId="ADAL" clId="{19A97A65-FB7E-DC4C-8433-B675572D5E70}" dt="2023-02-21T15:08:21.359" v="4175" actId="20577"/>
          <ac:spMkLst>
            <pc:docMk/>
            <pc:sldMk cId="2309835176" sldId="1727"/>
            <ac:spMk id="2" creationId="{203F98F8-682C-12DA-E8CC-841FC43A8D66}"/>
          </ac:spMkLst>
        </pc:spChg>
        <pc:spChg chg="del">
          <ac:chgData name="Daniel Khashabi" userId="62390808-c838-45e6-be59-d6fd0d208bc8" providerId="ADAL" clId="{19A97A65-FB7E-DC4C-8433-B675572D5E70}" dt="2023-02-21T15:08:31.231" v="4177"/>
          <ac:spMkLst>
            <pc:docMk/>
            <pc:sldMk cId="2309835176" sldId="1727"/>
            <ac:spMk id="3" creationId="{674D1101-9EC0-DFB9-2F0F-8C47D0CA9FA6}"/>
          </ac:spMkLst>
        </pc:spChg>
        <pc:spChg chg="add del mod">
          <ac:chgData name="Daniel Khashabi" userId="62390808-c838-45e6-be59-d6fd0d208bc8" providerId="ADAL" clId="{19A97A65-FB7E-DC4C-8433-B675572D5E70}" dt="2023-02-21T15:08:35.328" v="4182"/>
          <ac:spMkLst>
            <pc:docMk/>
            <pc:sldMk cId="2309835176" sldId="1727"/>
            <ac:spMk id="4" creationId="{EB4FF20A-E7E0-39B5-BFF7-39ACCD77DF4A}"/>
          </ac:spMkLst>
        </pc:spChg>
        <pc:spChg chg="add mod">
          <ac:chgData name="Daniel Khashabi" userId="62390808-c838-45e6-be59-d6fd0d208bc8" providerId="ADAL" clId="{19A97A65-FB7E-DC4C-8433-B675572D5E70}" dt="2023-02-22T17:58:30.299" v="9801"/>
          <ac:spMkLst>
            <pc:docMk/>
            <pc:sldMk cId="2309835176" sldId="1727"/>
            <ac:spMk id="8" creationId="{5CCED583-FE7C-EA34-63FF-111B9BBED642}"/>
          </ac:spMkLst>
        </pc:spChg>
        <pc:spChg chg="add mod">
          <ac:chgData name="Daniel Khashabi" userId="62390808-c838-45e6-be59-d6fd0d208bc8" providerId="ADAL" clId="{19A97A65-FB7E-DC4C-8433-B675572D5E70}" dt="2023-02-22T17:58:30.299" v="9801"/>
          <ac:spMkLst>
            <pc:docMk/>
            <pc:sldMk cId="2309835176" sldId="1727"/>
            <ac:spMk id="9" creationId="{A136A542-A9CC-43A3-308F-4C6DDCB567F1}"/>
          </ac:spMkLst>
        </pc:spChg>
        <pc:picChg chg="add mod">
          <ac:chgData name="Daniel Khashabi" userId="62390808-c838-45e6-be59-d6fd0d208bc8" providerId="ADAL" clId="{19A97A65-FB7E-DC4C-8433-B675572D5E70}" dt="2023-02-21T15:08:52.449" v="4184" actId="1076"/>
          <ac:picMkLst>
            <pc:docMk/>
            <pc:sldMk cId="2309835176" sldId="1727"/>
            <ac:picMk id="6" creationId="{2F8A71C7-EA82-5BCF-2E43-8AFE82759F37}"/>
          </ac:picMkLst>
        </pc:picChg>
      </pc:sldChg>
      <pc:sldChg chg="add del">
        <pc:chgData name="Daniel Khashabi" userId="62390808-c838-45e6-be59-d6fd0d208bc8" providerId="ADAL" clId="{19A97A65-FB7E-DC4C-8433-B675572D5E70}" dt="2023-02-21T15:17:21.151" v="4527" actId="2696"/>
        <pc:sldMkLst>
          <pc:docMk/>
          <pc:sldMk cId="352869949" sldId="1728"/>
        </pc:sldMkLst>
      </pc:sldChg>
      <pc:sldChg chg="addSp modSp add mod">
        <pc:chgData name="Daniel Khashabi" userId="62390808-c838-45e6-be59-d6fd0d208bc8" providerId="ADAL" clId="{19A97A65-FB7E-DC4C-8433-B675572D5E70}" dt="2023-02-22T17:58:30.299" v="9801"/>
        <pc:sldMkLst>
          <pc:docMk/>
          <pc:sldMk cId="3414470684" sldId="1729"/>
        </pc:sldMkLst>
        <pc:spChg chg="mod">
          <ac:chgData name="Daniel Khashabi" userId="62390808-c838-45e6-be59-d6fd0d208bc8" providerId="ADAL" clId="{19A97A65-FB7E-DC4C-8433-B675572D5E70}" dt="2023-02-22T17:58:30.299" v="9801"/>
          <ac:spMkLst>
            <pc:docMk/>
            <pc:sldMk cId="3414470684" sldId="1729"/>
            <ac:spMk id="4" creationId="{BEDC438E-8CEC-0CC2-E9D7-766BB19CA8F4}"/>
          </ac:spMkLst>
        </pc:spChg>
        <pc:spChg chg="add mod">
          <ac:chgData name="Daniel Khashabi" userId="62390808-c838-45e6-be59-d6fd0d208bc8" providerId="ADAL" clId="{19A97A65-FB7E-DC4C-8433-B675572D5E70}" dt="2023-02-22T17:58:30.299" v="9801"/>
          <ac:spMkLst>
            <pc:docMk/>
            <pc:sldMk cId="3414470684" sldId="1729"/>
            <ac:spMk id="6" creationId="{8C270C2E-6A6D-0D64-53BD-71940CE322EF}"/>
          </ac:spMkLst>
        </pc:spChg>
        <pc:picChg chg="mod">
          <ac:chgData name="Daniel Khashabi" userId="62390808-c838-45e6-be59-d6fd0d208bc8" providerId="ADAL" clId="{19A97A65-FB7E-DC4C-8433-B675572D5E70}" dt="2023-02-21T15:15:06.328" v="4436" actId="14100"/>
          <ac:picMkLst>
            <pc:docMk/>
            <pc:sldMk cId="3414470684" sldId="1729"/>
            <ac:picMk id="7" creationId="{EF3CA6D2-B0BD-FEB4-5AD1-BEA6223C5159}"/>
          </ac:picMkLst>
        </pc:picChg>
      </pc:sldChg>
      <pc:sldChg chg="addSp delSp modSp add mod modAnim">
        <pc:chgData name="Daniel Khashabi" userId="62390808-c838-45e6-be59-d6fd0d208bc8" providerId="ADAL" clId="{19A97A65-FB7E-DC4C-8433-B675572D5E70}" dt="2023-02-22T17:58:30.299" v="9801"/>
        <pc:sldMkLst>
          <pc:docMk/>
          <pc:sldMk cId="3160390091" sldId="1730"/>
        </pc:sldMkLst>
        <pc:spChg chg="mod">
          <ac:chgData name="Daniel Khashabi" userId="62390808-c838-45e6-be59-d6fd0d208bc8" providerId="ADAL" clId="{19A97A65-FB7E-DC4C-8433-B675572D5E70}" dt="2023-02-21T15:16:00.341" v="4512" actId="20577"/>
          <ac:spMkLst>
            <pc:docMk/>
            <pc:sldMk cId="3160390091" sldId="1730"/>
            <ac:spMk id="3" creationId="{8E8092CD-FBA9-B26F-643E-3A0AA279711C}"/>
          </ac:spMkLst>
        </pc:spChg>
        <pc:spChg chg="mod">
          <ac:chgData name="Daniel Khashabi" userId="62390808-c838-45e6-be59-d6fd0d208bc8" providerId="ADAL" clId="{19A97A65-FB7E-DC4C-8433-B675572D5E70}" dt="2023-02-22T17:58:30.299" v="9801"/>
          <ac:spMkLst>
            <pc:docMk/>
            <pc:sldMk cId="3160390091" sldId="1730"/>
            <ac:spMk id="4" creationId="{BEDC438E-8CEC-0CC2-E9D7-766BB19CA8F4}"/>
          </ac:spMkLst>
        </pc:spChg>
        <pc:spChg chg="add mod">
          <ac:chgData name="Daniel Khashabi" userId="62390808-c838-45e6-be59-d6fd0d208bc8" providerId="ADAL" clId="{19A97A65-FB7E-DC4C-8433-B675572D5E70}" dt="2023-02-22T17:58:30.299" v="9801"/>
          <ac:spMkLst>
            <pc:docMk/>
            <pc:sldMk cId="3160390091" sldId="1730"/>
            <ac:spMk id="8" creationId="{BCA40919-AB36-DC51-5C86-CB7F38AA55AD}"/>
          </ac:spMkLst>
        </pc:spChg>
        <pc:picChg chg="add mod">
          <ac:chgData name="Daniel Khashabi" userId="62390808-c838-45e6-be59-d6fd0d208bc8" providerId="ADAL" clId="{19A97A65-FB7E-DC4C-8433-B675572D5E70}" dt="2023-02-21T15:16:04.302" v="4513" actId="1076"/>
          <ac:picMkLst>
            <pc:docMk/>
            <pc:sldMk cId="3160390091" sldId="1730"/>
            <ac:picMk id="6" creationId="{4212318E-E76D-12DB-985F-1EE0067CA1F1}"/>
          </ac:picMkLst>
        </pc:picChg>
        <pc:picChg chg="del">
          <ac:chgData name="Daniel Khashabi" userId="62390808-c838-45e6-be59-d6fd0d208bc8" providerId="ADAL" clId="{19A97A65-FB7E-DC4C-8433-B675572D5E70}" dt="2023-02-21T15:15:29.072" v="4438" actId="478"/>
          <ac:picMkLst>
            <pc:docMk/>
            <pc:sldMk cId="3160390091" sldId="1730"/>
            <ac:picMk id="7" creationId="{EF3CA6D2-B0BD-FEB4-5AD1-BEA6223C5159}"/>
          </ac:picMkLst>
        </pc:picChg>
      </pc:sldChg>
      <pc:sldChg chg="addSp delSp modSp add mod">
        <pc:chgData name="Daniel Khashabi" userId="62390808-c838-45e6-be59-d6fd0d208bc8" providerId="ADAL" clId="{19A97A65-FB7E-DC4C-8433-B675572D5E70}" dt="2023-02-22T17:58:30.299" v="9801"/>
        <pc:sldMkLst>
          <pc:docMk/>
          <pc:sldMk cId="3145848906" sldId="1731"/>
        </pc:sldMkLst>
        <pc:spChg chg="mod">
          <ac:chgData name="Daniel Khashabi" userId="62390808-c838-45e6-be59-d6fd0d208bc8" providerId="ADAL" clId="{19A97A65-FB7E-DC4C-8433-B675572D5E70}" dt="2023-02-21T15:20:36.324" v="4572" actId="15"/>
          <ac:spMkLst>
            <pc:docMk/>
            <pc:sldMk cId="3145848906" sldId="1731"/>
            <ac:spMk id="3" creationId="{8E8092CD-FBA9-B26F-643E-3A0AA279711C}"/>
          </ac:spMkLst>
        </pc:spChg>
        <pc:spChg chg="mod">
          <ac:chgData name="Daniel Khashabi" userId="62390808-c838-45e6-be59-d6fd0d208bc8" providerId="ADAL" clId="{19A97A65-FB7E-DC4C-8433-B675572D5E70}" dt="2023-02-22T17:58:30.299" v="9801"/>
          <ac:spMkLst>
            <pc:docMk/>
            <pc:sldMk cId="3145848906" sldId="1731"/>
            <ac:spMk id="4" creationId="{BEDC438E-8CEC-0CC2-E9D7-766BB19CA8F4}"/>
          </ac:spMkLst>
        </pc:spChg>
        <pc:spChg chg="add mod">
          <ac:chgData name="Daniel Khashabi" userId="62390808-c838-45e6-be59-d6fd0d208bc8" providerId="ADAL" clId="{19A97A65-FB7E-DC4C-8433-B675572D5E70}" dt="2023-02-22T17:58:30.299" v="9801"/>
          <ac:spMkLst>
            <pc:docMk/>
            <pc:sldMk cId="3145848906" sldId="1731"/>
            <ac:spMk id="7" creationId="{9DF5BC11-F95E-5A3F-C1A7-05C2AC9D06FB}"/>
          </ac:spMkLst>
        </pc:spChg>
        <pc:picChg chg="del">
          <ac:chgData name="Daniel Khashabi" userId="62390808-c838-45e6-be59-d6fd0d208bc8" providerId="ADAL" clId="{19A97A65-FB7E-DC4C-8433-B675572D5E70}" dt="2023-02-21T15:16:44.659" v="4515" actId="478"/>
          <ac:picMkLst>
            <pc:docMk/>
            <pc:sldMk cId="3145848906" sldId="1731"/>
            <ac:picMk id="6" creationId="{4212318E-E76D-12DB-985F-1EE0067CA1F1}"/>
          </ac:picMkLst>
        </pc:picChg>
      </pc:sldChg>
      <pc:sldChg chg="modSp new mod ord">
        <pc:chgData name="Daniel Khashabi" userId="62390808-c838-45e6-be59-d6fd0d208bc8" providerId="ADAL" clId="{19A97A65-FB7E-DC4C-8433-B675572D5E70}" dt="2023-02-22T18:57:39.292" v="10579" actId="27636"/>
        <pc:sldMkLst>
          <pc:docMk/>
          <pc:sldMk cId="1446965755" sldId="1732"/>
        </pc:sldMkLst>
        <pc:spChg chg="mod">
          <ac:chgData name="Daniel Khashabi" userId="62390808-c838-45e6-be59-d6fd0d208bc8" providerId="ADAL" clId="{19A97A65-FB7E-DC4C-8433-B675572D5E70}" dt="2023-02-21T23:20:13.389" v="4702" actId="20577"/>
          <ac:spMkLst>
            <pc:docMk/>
            <pc:sldMk cId="1446965755" sldId="1732"/>
            <ac:spMk id="2" creationId="{90CB4F26-3FF4-3083-EE58-39A2EEC10D58}"/>
          </ac:spMkLst>
        </pc:spChg>
        <pc:spChg chg="mod">
          <ac:chgData name="Daniel Khashabi" userId="62390808-c838-45e6-be59-d6fd0d208bc8" providerId="ADAL" clId="{19A97A65-FB7E-DC4C-8433-B675572D5E70}" dt="2023-02-22T18:57:39.292" v="10579" actId="27636"/>
          <ac:spMkLst>
            <pc:docMk/>
            <pc:sldMk cId="1446965755" sldId="1732"/>
            <ac:spMk id="3" creationId="{7B2BFE65-F95C-7CC3-C7B1-AC8F523DFC10}"/>
          </ac:spMkLst>
        </pc:spChg>
      </pc:sldChg>
      <pc:sldChg chg="modSp add del mod modShow">
        <pc:chgData name="Daniel Khashabi" userId="62390808-c838-45e6-be59-d6fd0d208bc8" providerId="ADAL" clId="{19A97A65-FB7E-DC4C-8433-B675572D5E70}" dt="2023-02-23T16:37:31.810" v="10905" actId="2696"/>
        <pc:sldMkLst>
          <pc:docMk/>
          <pc:sldMk cId="0" sldId="1733"/>
        </pc:sldMkLst>
        <pc:spChg chg="mod">
          <ac:chgData name="Daniel Khashabi" userId="62390808-c838-45e6-be59-d6fd0d208bc8" providerId="ADAL" clId="{19A97A65-FB7E-DC4C-8433-B675572D5E70}" dt="2023-02-22T17:58:30.299" v="9801"/>
          <ac:spMkLst>
            <pc:docMk/>
            <pc:sldMk cId="0" sldId="1733"/>
            <ac:spMk id="3" creationId="{00000000-0000-0000-0000-000000000000}"/>
          </ac:spMkLst>
        </pc:spChg>
        <pc:spChg chg="mod">
          <ac:chgData name="Daniel Khashabi" userId="62390808-c838-45e6-be59-d6fd0d208bc8" providerId="ADAL" clId="{19A97A65-FB7E-DC4C-8433-B675572D5E70}" dt="2023-02-22T17:58:30.299" v="9801"/>
          <ac:spMkLst>
            <pc:docMk/>
            <pc:sldMk cId="0" sldId="1733"/>
            <ac:spMk id="5"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4"/>
        </pc:sldMkLst>
        <pc:spChg chg="mod">
          <ac:chgData name="Daniel Khashabi" userId="62390808-c838-45e6-be59-d6fd0d208bc8" providerId="ADAL" clId="{19A97A65-FB7E-DC4C-8433-B675572D5E70}" dt="2023-02-22T17:58:30.299" v="9801"/>
          <ac:spMkLst>
            <pc:docMk/>
            <pc:sldMk cId="0" sldId="1734"/>
            <ac:spMk id="2" creationId="{00000000-0000-0000-0000-000000000000}"/>
          </ac:spMkLst>
        </pc:spChg>
        <pc:spChg chg="mod">
          <ac:chgData name="Daniel Khashabi" userId="62390808-c838-45e6-be59-d6fd0d208bc8" providerId="ADAL" clId="{19A97A65-FB7E-DC4C-8433-B675572D5E70}" dt="2023-02-22T17:58:30.299" v="9801"/>
          <ac:spMkLst>
            <pc:docMk/>
            <pc:sldMk cId="0" sldId="1734"/>
            <ac:spMk id="6" creationId="{00000000-0000-0000-0000-000000000000}"/>
          </ac:spMkLst>
        </pc:spChg>
        <pc:spChg chg="mod">
          <ac:chgData name="Daniel Khashabi" userId="62390808-c838-45e6-be59-d6fd0d208bc8" providerId="ADAL" clId="{19A97A65-FB7E-DC4C-8433-B675572D5E70}" dt="2023-02-22T17:58:30.299" v="9801"/>
          <ac:spMkLst>
            <pc:docMk/>
            <pc:sldMk cId="0" sldId="1734"/>
            <ac:spMk id="7" creationId="{00000000-0000-0000-0000-000000000000}"/>
          </ac:spMkLst>
        </pc:spChg>
        <pc:spChg chg="mod">
          <ac:chgData name="Daniel Khashabi" userId="62390808-c838-45e6-be59-d6fd0d208bc8" providerId="ADAL" clId="{19A97A65-FB7E-DC4C-8433-B675572D5E70}" dt="2023-02-22T01:53:37.017" v="6087"/>
          <ac:spMkLst>
            <pc:docMk/>
            <pc:sldMk cId="0" sldId="1734"/>
            <ac:spMk id="8" creationId="{00000000-0000-0000-0000-000000000000}"/>
          </ac:spMkLst>
        </pc:spChg>
        <pc:spChg chg="mod">
          <ac:chgData name="Daniel Khashabi" userId="62390808-c838-45e6-be59-d6fd0d208bc8" providerId="ADAL" clId="{19A97A65-FB7E-DC4C-8433-B675572D5E70}" dt="2023-02-22T17:58:30.299" v="9801"/>
          <ac:spMkLst>
            <pc:docMk/>
            <pc:sldMk cId="0" sldId="1734"/>
            <ac:spMk id="9" creationId="{00000000-0000-0000-0000-000000000000}"/>
          </ac:spMkLst>
        </pc:spChg>
      </pc:sldChg>
      <pc:sldChg chg="modSp add del mod modShow">
        <pc:chgData name="Daniel Khashabi" userId="62390808-c838-45e6-be59-d6fd0d208bc8" providerId="ADAL" clId="{19A97A65-FB7E-DC4C-8433-B675572D5E70}" dt="2023-02-22T17:58:30.299" v="9801"/>
        <pc:sldMkLst>
          <pc:docMk/>
          <pc:sldMk cId="0" sldId="1735"/>
        </pc:sldMkLst>
        <pc:spChg chg="mod">
          <ac:chgData name="Daniel Khashabi" userId="62390808-c838-45e6-be59-d6fd0d208bc8" providerId="ADAL" clId="{19A97A65-FB7E-DC4C-8433-B675572D5E70}" dt="2023-02-22T17:58:30.299" v="9801"/>
          <ac:spMkLst>
            <pc:docMk/>
            <pc:sldMk cId="0" sldId="1735"/>
            <ac:spMk id="2" creationId="{00000000-0000-0000-0000-000000000000}"/>
          </ac:spMkLst>
        </pc:spChg>
        <pc:spChg chg="mod">
          <ac:chgData name="Daniel Khashabi" userId="62390808-c838-45e6-be59-d6fd0d208bc8" providerId="ADAL" clId="{19A97A65-FB7E-DC4C-8433-B675572D5E70}" dt="2023-02-22T17:58:30.299" v="9801"/>
          <ac:spMkLst>
            <pc:docMk/>
            <pc:sldMk cId="0" sldId="1735"/>
            <ac:spMk id="6" creationId="{00000000-0000-0000-0000-000000000000}"/>
          </ac:spMkLst>
        </pc:spChg>
        <pc:spChg chg="mod">
          <ac:chgData name="Daniel Khashabi" userId="62390808-c838-45e6-be59-d6fd0d208bc8" providerId="ADAL" clId="{19A97A65-FB7E-DC4C-8433-B675572D5E70}" dt="2023-02-22T17:58:30.299" v="9801"/>
          <ac:spMkLst>
            <pc:docMk/>
            <pc:sldMk cId="0" sldId="1735"/>
            <ac:spMk id="7" creationId="{00000000-0000-0000-0000-000000000000}"/>
          </ac:spMkLst>
        </pc:spChg>
        <pc:spChg chg="mod">
          <ac:chgData name="Daniel Khashabi" userId="62390808-c838-45e6-be59-d6fd0d208bc8" providerId="ADAL" clId="{19A97A65-FB7E-DC4C-8433-B675572D5E70}" dt="2023-02-22T17:58:30.299" v="9801"/>
          <ac:spMkLst>
            <pc:docMk/>
            <pc:sldMk cId="0" sldId="1735"/>
            <ac:spMk id="8" creationId="{00000000-0000-0000-0000-000000000000}"/>
          </ac:spMkLst>
        </pc:spChg>
        <pc:spChg chg="mod">
          <ac:chgData name="Daniel Khashabi" userId="62390808-c838-45e6-be59-d6fd0d208bc8" providerId="ADAL" clId="{19A97A65-FB7E-DC4C-8433-B675572D5E70}" dt="2023-02-22T17:58:30.299" v="9801"/>
          <ac:spMkLst>
            <pc:docMk/>
            <pc:sldMk cId="0" sldId="1735"/>
            <ac:spMk id="9" creationId="{00000000-0000-0000-0000-000000000000}"/>
          </ac:spMkLst>
        </pc:spChg>
        <pc:spChg chg="mod">
          <ac:chgData name="Daniel Khashabi" userId="62390808-c838-45e6-be59-d6fd0d208bc8" providerId="ADAL" clId="{19A97A65-FB7E-DC4C-8433-B675572D5E70}" dt="2023-02-22T17:58:30.299" v="9801"/>
          <ac:spMkLst>
            <pc:docMk/>
            <pc:sldMk cId="0" sldId="1735"/>
            <ac:spMk id="10" creationId="{00000000-0000-0000-0000-000000000000}"/>
          </ac:spMkLst>
        </pc:spChg>
        <pc:spChg chg="mod">
          <ac:chgData name="Daniel Khashabi" userId="62390808-c838-45e6-be59-d6fd0d208bc8" providerId="ADAL" clId="{19A97A65-FB7E-DC4C-8433-B675572D5E70}" dt="2023-02-22T17:58:30.299" v="9801"/>
          <ac:spMkLst>
            <pc:docMk/>
            <pc:sldMk cId="0" sldId="1735"/>
            <ac:spMk id="11" creationId="{00000000-0000-0000-0000-000000000000}"/>
          </ac:spMkLst>
        </pc:spChg>
        <pc:spChg chg="mod">
          <ac:chgData name="Daniel Khashabi" userId="62390808-c838-45e6-be59-d6fd0d208bc8" providerId="ADAL" clId="{19A97A65-FB7E-DC4C-8433-B675572D5E70}" dt="2023-02-22T01:53:37.017" v="6087"/>
          <ac:spMkLst>
            <pc:docMk/>
            <pc:sldMk cId="0" sldId="1735"/>
            <ac:spMk id="12" creationId="{00000000-0000-0000-0000-000000000000}"/>
          </ac:spMkLst>
        </pc:spChg>
        <pc:spChg chg="mod">
          <ac:chgData name="Daniel Khashabi" userId="62390808-c838-45e6-be59-d6fd0d208bc8" providerId="ADAL" clId="{19A97A65-FB7E-DC4C-8433-B675572D5E70}" dt="2023-02-22T17:58:30.299" v="9801"/>
          <ac:spMkLst>
            <pc:docMk/>
            <pc:sldMk cId="0" sldId="1735"/>
            <ac:spMk id="13" creationId="{00000000-0000-0000-0000-000000000000}"/>
          </ac:spMkLst>
        </pc:spChg>
      </pc:sldChg>
      <pc:sldChg chg="modSp new mod ord">
        <pc:chgData name="Daniel Khashabi" userId="62390808-c838-45e6-be59-d6fd0d208bc8" providerId="ADAL" clId="{19A97A65-FB7E-DC4C-8433-B675572D5E70}" dt="2023-02-23T16:40:58.911" v="11070" actId="20578"/>
        <pc:sldMkLst>
          <pc:docMk/>
          <pc:sldMk cId="4248584166" sldId="1736"/>
        </pc:sldMkLst>
        <pc:spChg chg="mod">
          <ac:chgData name="Daniel Khashabi" userId="62390808-c838-45e6-be59-d6fd0d208bc8" providerId="ADAL" clId="{19A97A65-FB7E-DC4C-8433-B675572D5E70}" dt="2023-02-22T01:58:00.283" v="6368" actId="20577"/>
          <ac:spMkLst>
            <pc:docMk/>
            <pc:sldMk cId="4248584166" sldId="1736"/>
            <ac:spMk id="2" creationId="{39275670-7707-984C-09FA-C85049939DA1}"/>
          </ac:spMkLst>
        </pc:spChg>
        <pc:spChg chg="mod">
          <ac:chgData name="Daniel Khashabi" userId="62390808-c838-45e6-be59-d6fd0d208bc8" providerId="ADAL" clId="{19A97A65-FB7E-DC4C-8433-B675572D5E70}" dt="2023-02-23T16:40:53.107" v="11068" actId="12"/>
          <ac:spMkLst>
            <pc:docMk/>
            <pc:sldMk cId="4248584166" sldId="1736"/>
            <ac:spMk id="3" creationId="{38780202-6629-C48E-1848-46A76232BDDA}"/>
          </ac:spMkLst>
        </pc:spChg>
      </pc:sldChg>
      <pc:sldChg chg="modSp new add del mod">
        <pc:chgData name="Daniel Khashabi" userId="62390808-c838-45e6-be59-d6fd0d208bc8" providerId="ADAL" clId="{19A97A65-FB7E-DC4C-8433-B675572D5E70}" dt="2023-02-22T13:00:39.822" v="7433" actId="2696"/>
        <pc:sldMkLst>
          <pc:docMk/>
          <pc:sldMk cId="3543043108" sldId="1737"/>
        </pc:sldMkLst>
        <pc:spChg chg="mod">
          <ac:chgData name="Daniel Khashabi" userId="62390808-c838-45e6-be59-d6fd0d208bc8" providerId="ADAL" clId="{19A97A65-FB7E-DC4C-8433-B675572D5E70}" dt="2023-02-22T01:58:47.146" v="6414" actId="20577"/>
          <ac:spMkLst>
            <pc:docMk/>
            <pc:sldMk cId="3543043108" sldId="1737"/>
            <ac:spMk id="2" creationId="{3312052D-007E-EAB5-A583-7513C571892B}"/>
          </ac:spMkLst>
        </pc:spChg>
        <pc:spChg chg="mod">
          <ac:chgData name="Daniel Khashabi" userId="62390808-c838-45e6-be59-d6fd0d208bc8" providerId="ADAL" clId="{19A97A65-FB7E-DC4C-8433-B675572D5E70}" dt="2023-02-22T01:58:43.801" v="6407" actId="5793"/>
          <ac:spMkLst>
            <pc:docMk/>
            <pc:sldMk cId="3543043108" sldId="1737"/>
            <ac:spMk id="3" creationId="{0A2ACB8F-2132-732C-5822-9FAC51E8715D}"/>
          </ac:spMkLst>
        </pc:spChg>
      </pc:sldChg>
      <pc:sldChg chg="addSp delSp modSp add mod">
        <pc:chgData name="Daniel Khashabi" userId="62390808-c838-45e6-be59-d6fd0d208bc8" providerId="ADAL" clId="{19A97A65-FB7E-DC4C-8433-B675572D5E70}" dt="2023-02-22T17:58:30.299" v="9801"/>
        <pc:sldMkLst>
          <pc:docMk/>
          <pc:sldMk cId="0" sldId="1738"/>
        </pc:sldMkLst>
        <pc:spChg chg="del">
          <ac:chgData name="Daniel Khashabi" userId="62390808-c838-45e6-be59-d6fd0d208bc8" providerId="ADAL" clId="{19A97A65-FB7E-DC4C-8433-B675572D5E70}" dt="2023-02-22T03:19:32.082" v="6424" actId="478"/>
          <ac:spMkLst>
            <pc:docMk/>
            <pc:sldMk cId="0" sldId="1738"/>
            <ac:spMk id="2" creationId="{00000000-0000-0000-0000-000000000000}"/>
          </ac:spMkLst>
        </pc:spChg>
        <pc:spChg chg="del">
          <ac:chgData name="Daniel Khashabi" userId="62390808-c838-45e6-be59-d6fd0d208bc8" providerId="ADAL" clId="{19A97A65-FB7E-DC4C-8433-B675572D5E70}" dt="2023-02-22T03:19:28.308" v="6421" actId="478"/>
          <ac:spMkLst>
            <pc:docMk/>
            <pc:sldMk cId="0" sldId="1738"/>
            <ac:spMk id="3" creationId="{00000000-0000-0000-0000-000000000000}"/>
          </ac:spMkLst>
        </pc:spChg>
        <pc:spChg chg="mod">
          <ac:chgData name="Daniel Khashabi" userId="62390808-c838-45e6-be59-d6fd0d208bc8" providerId="ADAL" clId="{19A97A65-FB7E-DC4C-8433-B675572D5E70}" dt="2023-02-22T17:58:30.299" v="9801"/>
          <ac:spMkLst>
            <pc:docMk/>
            <pc:sldMk cId="0" sldId="1738"/>
            <ac:spMk id="4" creationId="{00000000-0000-0000-0000-000000000000}"/>
          </ac:spMkLst>
        </pc:spChg>
        <pc:spChg chg="mod">
          <ac:chgData name="Daniel Khashabi" userId="62390808-c838-45e6-be59-d6fd0d208bc8" providerId="ADAL" clId="{19A97A65-FB7E-DC4C-8433-B675572D5E70}" dt="2023-02-22T17:58:30.299" v="9801"/>
          <ac:spMkLst>
            <pc:docMk/>
            <pc:sldMk cId="0" sldId="1738"/>
            <ac:spMk id="5" creationId="{00000000-0000-0000-0000-000000000000}"/>
          </ac:spMkLst>
        </pc:spChg>
        <pc:spChg chg="add del mod">
          <ac:chgData name="Daniel Khashabi" userId="62390808-c838-45e6-be59-d6fd0d208bc8" providerId="ADAL" clId="{19A97A65-FB7E-DC4C-8433-B675572D5E70}" dt="2023-02-22T03:19:31.040" v="6423" actId="478"/>
          <ac:spMkLst>
            <pc:docMk/>
            <pc:sldMk cId="0" sldId="1738"/>
            <ac:spMk id="7" creationId="{BC93B8D9-6E69-DEB6-80CC-17B99C9B4024}"/>
          </ac:spMkLst>
        </pc:spChg>
        <pc:spChg chg="add mod">
          <ac:chgData name="Daniel Khashabi" userId="62390808-c838-45e6-be59-d6fd0d208bc8" providerId="ADAL" clId="{19A97A65-FB7E-DC4C-8433-B675572D5E70}" dt="2023-02-22T17:58:30.299" v="9801"/>
          <ac:spMkLst>
            <pc:docMk/>
            <pc:sldMk cId="0" sldId="1738"/>
            <ac:spMk id="10" creationId="{4F6900CA-1C92-40A2-70DD-0FCF74D6D4E7}"/>
          </ac:spMkLst>
        </pc:spChg>
        <pc:spChg chg="add mod">
          <ac:chgData name="Daniel Khashabi" userId="62390808-c838-45e6-be59-d6fd0d208bc8" providerId="ADAL" clId="{19A97A65-FB7E-DC4C-8433-B675572D5E70}" dt="2023-02-22T17:58:30.299" v="9801"/>
          <ac:spMkLst>
            <pc:docMk/>
            <pc:sldMk cId="0" sldId="1738"/>
            <ac:spMk id="13" creationId="{1E2EE972-88E8-8A87-918D-8B7018FBF59C}"/>
          </ac:spMkLst>
        </pc:spChg>
        <pc:picChg chg="add mod modCrop">
          <ac:chgData name="Daniel Khashabi" userId="62390808-c838-45e6-be59-d6fd0d208bc8" providerId="ADAL" clId="{19A97A65-FB7E-DC4C-8433-B675572D5E70}" dt="2023-02-22T03:22:08.711" v="6481" actId="14861"/>
          <ac:picMkLst>
            <pc:docMk/>
            <pc:sldMk cId="0" sldId="1738"/>
            <ac:picMk id="8" creationId="{8D1CA031-E600-82A0-BC23-B31D5B7ABF4F}"/>
          </ac:picMkLst>
        </pc:picChg>
        <pc:picChg chg="add mod modCrop">
          <ac:chgData name="Daniel Khashabi" userId="62390808-c838-45e6-be59-d6fd0d208bc8" providerId="ADAL" clId="{19A97A65-FB7E-DC4C-8433-B675572D5E70}" dt="2023-02-22T03:22:59.490" v="6513" actId="1038"/>
          <ac:picMkLst>
            <pc:docMk/>
            <pc:sldMk cId="0" sldId="1738"/>
            <ac:picMk id="11" creationId="{B535E4C9-C2BC-F5A3-DF61-E07E2AAA1061}"/>
          </ac:picMkLst>
        </pc:picChg>
      </pc:sldChg>
      <pc:sldChg chg="addSp delSp modSp add del mod modClrScheme chgLayout">
        <pc:chgData name="Daniel Khashabi" userId="62390808-c838-45e6-be59-d6fd0d208bc8" providerId="ADAL" clId="{19A97A65-FB7E-DC4C-8433-B675572D5E70}" dt="2023-02-22T03:20:33.136" v="6442"/>
        <pc:sldMkLst>
          <pc:docMk/>
          <pc:sldMk cId="126430258" sldId="1739"/>
        </pc:sldMkLst>
        <pc:spChg chg="mod">
          <ac:chgData name="Daniel Khashabi" userId="62390808-c838-45e6-be59-d6fd0d208bc8" providerId="ADAL" clId="{19A97A65-FB7E-DC4C-8433-B675572D5E70}" dt="2023-02-22T03:23:32.861" v="6526" actId="20577"/>
          <ac:spMkLst>
            <pc:docMk/>
            <pc:sldMk cId="126430258" sldId="1739"/>
            <ac:spMk id="2" creationId="{80123361-F7C5-9309-783D-E6D22BD6A4C9}"/>
          </ac:spMkLst>
        </pc:spChg>
        <pc:spChg chg="mod">
          <ac:chgData name="Daniel Khashabi" userId="62390808-c838-45e6-be59-d6fd0d208bc8" providerId="ADAL" clId="{19A97A65-FB7E-DC4C-8433-B675572D5E70}" dt="2023-02-22T13:48:49.813" v="7938"/>
          <ac:spMkLst>
            <pc:docMk/>
            <pc:sldMk cId="126430258" sldId="1739"/>
            <ac:spMk id="3" creationId="{1AE15490-D7A5-D343-CA3B-AE593B61B4A9}"/>
          </ac:spMkLst>
        </pc:spChg>
        <pc:spChg chg="add mod">
          <ac:chgData name="Daniel Khashabi" userId="62390808-c838-45e6-be59-d6fd0d208bc8" providerId="ADAL" clId="{19A97A65-FB7E-DC4C-8433-B675572D5E70}" dt="2023-02-22T17:58:30.299" v="9801"/>
          <ac:spMkLst>
            <pc:docMk/>
            <pc:sldMk cId="126430258" sldId="1739"/>
            <ac:spMk id="5" creationId="{C35752E2-B13B-9E60-B832-57771B56DDAB}"/>
          </ac:spMkLst>
        </pc:spChg>
        <pc:spChg chg="mod ord">
          <ac:chgData name="Daniel Khashabi" userId="62390808-c838-45e6-be59-d6fd0d208bc8" providerId="ADAL" clId="{19A97A65-FB7E-DC4C-8433-B675572D5E70}" dt="2023-02-22T03:20:32.203" v="6441" actId="700"/>
          <ac:spMkLst>
            <pc:docMk/>
            <pc:sldMk cId="126430258" sldId="1739"/>
            <ac:spMk id="6" creationId="{00000000-0000-0000-0000-000000000000}"/>
          </ac:spMkLst>
        </pc:spChg>
        <pc:spChg chg="add del mod ord">
          <ac:chgData name="Daniel Khashabi" userId="62390808-c838-45e6-be59-d6fd0d208bc8" providerId="ADAL" clId="{19A97A65-FB7E-DC4C-8433-B675572D5E70}" dt="2023-02-22T03:20:32.203" v="6441" actId="700"/>
          <ac:spMkLst>
            <pc:docMk/>
            <pc:sldMk cId="126430258" sldId="1739"/>
            <ac:spMk id="8" creationId="{D31DC65D-63C8-A15F-63DB-48417F504EC0}"/>
          </ac:spMkLst>
        </pc:spChg>
        <pc:spChg chg="add del mod ord">
          <ac:chgData name="Daniel Khashabi" userId="62390808-c838-45e6-be59-d6fd0d208bc8" providerId="ADAL" clId="{19A97A65-FB7E-DC4C-8433-B675572D5E70}" dt="2023-02-22T03:20:32.203" v="6441" actId="700"/>
          <ac:spMkLst>
            <pc:docMk/>
            <pc:sldMk cId="126430258" sldId="1739"/>
            <ac:spMk id="9" creationId="{58EC04F8-2548-1A6F-446E-E6F461E6DABA}"/>
          </ac:spMkLst>
        </pc:spChg>
        <pc:spChg chg="add del mod ord">
          <ac:chgData name="Daniel Khashabi" userId="62390808-c838-45e6-be59-d6fd0d208bc8" providerId="ADAL" clId="{19A97A65-FB7E-DC4C-8433-B675572D5E70}" dt="2023-02-22T03:20:32.203" v="6441" actId="700"/>
          <ac:spMkLst>
            <pc:docMk/>
            <pc:sldMk cId="126430258" sldId="1739"/>
            <ac:spMk id="10" creationId="{1C27AD77-EBD5-9CFA-D642-7BF0B0B73CD5}"/>
          </ac:spMkLst>
        </pc:spChg>
        <pc:picChg chg="add mod">
          <ac:chgData name="Daniel Khashabi" userId="62390808-c838-45e6-be59-d6fd0d208bc8" providerId="ADAL" clId="{19A97A65-FB7E-DC4C-8433-B675572D5E70}" dt="2023-02-22T03:23:46.145" v="6536" actId="1036"/>
          <ac:picMkLst>
            <pc:docMk/>
            <pc:sldMk cId="126430258" sldId="1739"/>
            <ac:picMk id="4" creationId="{3EFC1115-3AE7-2FA3-87D1-F4E8E9948F44}"/>
          </ac:picMkLst>
        </pc:picChg>
      </pc:sldChg>
      <pc:sldChg chg="addSp delSp modSp new mod">
        <pc:chgData name="Daniel Khashabi" userId="62390808-c838-45e6-be59-d6fd0d208bc8" providerId="ADAL" clId="{19A97A65-FB7E-DC4C-8433-B675572D5E70}" dt="2023-02-22T17:58:30.299" v="9801"/>
        <pc:sldMkLst>
          <pc:docMk/>
          <pc:sldMk cId="1994282376" sldId="1740"/>
        </pc:sldMkLst>
        <pc:spChg chg="mod">
          <ac:chgData name="Daniel Khashabi" userId="62390808-c838-45e6-be59-d6fd0d208bc8" providerId="ADAL" clId="{19A97A65-FB7E-DC4C-8433-B675572D5E70}" dt="2023-02-22T03:25:55.081" v="6565" actId="20577"/>
          <ac:spMkLst>
            <pc:docMk/>
            <pc:sldMk cId="1994282376" sldId="1740"/>
            <ac:spMk id="2" creationId="{3AAE09DB-D512-32CF-FAC3-F4934B7CFCE9}"/>
          </ac:spMkLst>
        </pc:spChg>
        <pc:spChg chg="mod">
          <ac:chgData name="Daniel Khashabi" userId="62390808-c838-45e6-be59-d6fd0d208bc8" providerId="ADAL" clId="{19A97A65-FB7E-DC4C-8433-B675572D5E70}" dt="2023-02-22T03:34:25.422" v="6597" actId="368"/>
          <ac:spMkLst>
            <pc:docMk/>
            <pc:sldMk cId="1994282376" sldId="1740"/>
            <ac:spMk id="3" creationId="{A3D986DC-BDE4-6D83-A8E9-51A35E89DFE6}"/>
          </ac:spMkLst>
        </pc:spChg>
        <pc:spChg chg="add mod">
          <ac:chgData name="Daniel Khashabi" userId="62390808-c838-45e6-be59-d6fd0d208bc8" providerId="ADAL" clId="{19A97A65-FB7E-DC4C-8433-B675572D5E70}" dt="2023-02-22T17:58:30.299" v="9801"/>
          <ac:spMkLst>
            <pc:docMk/>
            <pc:sldMk cId="1994282376" sldId="1740"/>
            <ac:spMk id="5" creationId="{0AD9BA31-59DE-EF48-7269-B586FB5C5E00}"/>
          </ac:spMkLst>
        </pc:spChg>
        <pc:picChg chg="add del mod">
          <ac:chgData name="Daniel Khashabi" userId="62390808-c838-45e6-be59-d6fd0d208bc8" providerId="ADAL" clId="{19A97A65-FB7E-DC4C-8433-B675572D5E70}" dt="2023-02-22T03:33:50.686" v="6584" actId="478"/>
          <ac:picMkLst>
            <pc:docMk/>
            <pc:sldMk cId="1994282376" sldId="1740"/>
            <ac:picMk id="4" creationId="{3AA6F052-D738-F965-E481-1DB580A164A1}"/>
          </ac:picMkLst>
        </pc:picChg>
        <pc:picChg chg="add mod">
          <ac:chgData name="Daniel Khashabi" userId="62390808-c838-45e6-be59-d6fd0d208bc8" providerId="ADAL" clId="{19A97A65-FB7E-DC4C-8433-B675572D5E70}" dt="2023-02-22T03:34:16.012" v="6595" actId="14100"/>
          <ac:picMkLst>
            <pc:docMk/>
            <pc:sldMk cId="1994282376" sldId="1740"/>
            <ac:picMk id="2050" creationId="{FCDFB180-5503-D40F-1E47-6571D3F596C9}"/>
          </ac:picMkLst>
        </pc:picChg>
      </pc:sldChg>
      <pc:sldChg chg="modSp add modAnim">
        <pc:chgData name="Daniel Khashabi" userId="62390808-c838-45e6-be59-d6fd0d208bc8" providerId="ADAL" clId="{19A97A65-FB7E-DC4C-8433-B675572D5E70}" dt="2023-02-23T16:20:58.151" v="10779"/>
        <pc:sldMkLst>
          <pc:docMk/>
          <pc:sldMk cId="3278760500" sldId="1741"/>
        </pc:sldMkLst>
        <pc:spChg chg="mod">
          <ac:chgData name="Daniel Khashabi" userId="62390808-c838-45e6-be59-d6fd0d208bc8" providerId="ADAL" clId="{19A97A65-FB7E-DC4C-8433-B675572D5E70}" dt="2023-02-22T17:58:30.299" v="9801"/>
          <ac:spMkLst>
            <pc:docMk/>
            <pc:sldMk cId="3278760500" sldId="1741"/>
            <ac:spMk id="2" creationId="{905AB810-3D7D-65ED-BA58-504F065A446C}"/>
          </ac:spMkLst>
        </pc:spChg>
        <pc:spChg chg="mod">
          <ac:chgData name="Daniel Khashabi" userId="62390808-c838-45e6-be59-d6fd0d208bc8" providerId="ADAL" clId="{19A97A65-FB7E-DC4C-8433-B675572D5E70}" dt="2023-02-22T17:58:30.299" v="9801"/>
          <ac:spMkLst>
            <pc:docMk/>
            <pc:sldMk cId="3278760500" sldId="1741"/>
            <ac:spMk id="26" creationId="{082B7E43-F6AA-F2C8-6C31-C60686B3E19E}"/>
          </ac:spMkLst>
        </pc:spChg>
        <pc:spChg chg="mod">
          <ac:chgData name="Daniel Khashabi" userId="62390808-c838-45e6-be59-d6fd0d208bc8" providerId="ADAL" clId="{19A97A65-FB7E-DC4C-8433-B675572D5E70}" dt="2023-02-22T17:58:30.299" v="9801"/>
          <ac:spMkLst>
            <pc:docMk/>
            <pc:sldMk cId="3278760500" sldId="1741"/>
            <ac:spMk id="28" creationId="{1503E800-03F6-F0C7-19EB-098227C7B1E7}"/>
          </ac:spMkLst>
        </pc:spChg>
        <pc:spChg chg="mod">
          <ac:chgData name="Daniel Khashabi" userId="62390808-c838-45e6-be59-d6fd0d208bc8" providerId="ADAL" clId="{19A97A65-FB7E-DC4C-8433-B675572D5E70}" dt="2023-02-22T17:58:30.299" v="9801"/>
          <ac:spMkLst>
            <pc:docMk/>
            <pc:sldMk cId="3278760500" sldId="1741"/>
            <ac:spMk id="30" creationId="{9DBC8D66-39AD-808B-8BFC-CBB1558018AB}"/>
          </ac:spMkLst>
        </pc:spChg>
        <pc:spChg chg="mod">
          <ac:chgData name="Daniel Khashabi" userId="62390808-c838-45e6-be59-d6fd0d208bc8" providerId="ADAL" clId="{19A97A65-FB7E-DC4C-8433-B675572D5E70}" dt="2023-02-22T17:58:30.299" v="9801"/>
          <ac:spMkLst>
            <pc:docMk/>
            <pc:sldMk cId="3278760500" sldId="1741"/>
            <ac:spMk id="71" creationId="{1539C76B-D283-179F-B27F-6B0BC334DDDB}"/>
          </ac:spMkLst>
        </pc:spChg>
        <pc:spChg chg="mod">
          <ac:chgData name="Daniel Khashabi" userId="62390808-c838-45e6-be59-d6fd0d208bc8" providerId="ADAL" clId="{19A97A65-FB7E-DC4C-8433-B675572D5E70}" dt="2023-02-22T17:58:30.299" v="9801"/>
          <ac:spMkLst>
            <pc:docMk/>
            <pc:sldMk cId="3278760500" sldId="1741"/>
            <ac:spMk id="72" creationId="{04DFAC35-FC15-B1A5-77DB-85B7FE63420F}"/>
          </ac:spMkLst>
        </pc:spChg>
        <pc:spChg chg="mod">
          <ac:chgData name="Daniel Khashabi" userId="62390808-c838-45e6-be59-d6fd0d208bc8" providerId="ADAL" clId="{19A97A65-FB7E-DC4C-8433-B675572D5E70}" dt="2023-02-22T17:58:30.299" v="9801"/>
          <ac:spMkLst>
            <pc:docMk/>
            <pc:sldMk cId="3278760500" sldId="1741"/>
            <ac:spMk id="73" creationId="{4AD54B33-4EB9-F9E9-FCFC-4827A8F0707A}"/>
          </ac:spMkLst>
        </pc:spChg>
        <pc:spChg chg="mod">
          <ac:chgData name="Daniel Khashabi" userId="62390808-c838-45e6-be59-d6fd0d208bc8" providerId="ADAL" clId="{19A97A65-FB7E-DC4C-8433-B675572D5E70}" dt="2023-02-22T17:58:30.299" v="9801"/>
          <ac:spMkLst>
            <pc:docMk/>
            <pc:sldMk cId="3278760500" sldId="1741"/>
            <ac:spMk id="74" creationId="{A91F834F-03B1-65F8-DE13-896DC2ACB383}"/>
          </ac:spMkLst>
        </pc:spChg>
        <pc:spChg chg="mod">
          <ac:chgData name="Daniel Khashabi" userId="62390808-c838-45e6-be59-d6fd0d208bc8" providerId="ADAL" clId="{19A97A65-FB7E-DC4C-8433-B675572D5E70}" dt="2023-02-22T17:58:30.299" v="9801"/>
          <ac:spMkLst>
            <pc:docMk/>
            <pc:sldMk cId="3278760500" sldId="1741"/>
            <ac:spMk id="75" creationId="{47DC07F5-F6D6-834F-C030-5FE921DBCAEF}"/>
          </ac:spMkLst>
        </pc:spChg>
        <pc:spChg chg="mod">
          <ac:chgData name="Daniel Khashabi" userId="62390808-c838-45e6-be59-d6fd0d208bc8" providerId="ADAL" clId="{19A97A65-FB7E-DC4C-8433-B675572D5E70}" dt="2023-02-22T17:58:30.299" v="9801"/>
          <ac:spMkLst>
            <pc:docMk/>
            <pc:sldMk cId="3278760500" sldId="1741"/>
            <ac:spMk id="76" creationId="{94F950C8-5268-2D4E-5CF0-0932BF19BA22}"/>
          </ac:spMkLst>
        </pc:spChg>
        <pc:spChg chg="mod">
          <ac:chgData name="Daniel Khashabi" userId="62390808-c838-45e6-be59-d6fd0d208bc8" providerId="ADAL" clId="{19A97A65-FB7E-DC4C-8433-B675572D5E70}" dt="2023-02-22T17:58:30.299" v="9801"/>
          <ac:spMkLst>
            <pc:docMk/>
            <pc:sldMk cId="3278760500" sldId="1741"/>
            <ac:spMk id="77" creationId="{10EF2801-489D-B352-6833-0FFD4FF5EA98}"/>
          </ac:spMkLst>
        </pc:spChg>
        <pc:spChg chg="mod">
          <ac:chgData name="Daniel Khashabi" userId="62390808-c838-45e6-be59-d6fd0d208bc8" providerId="ADAL" clId="{19A97A65-FB7E-DC4C-8433-B675572D5E70}" dt="2023-02-22T17:58:30.299" v="9801"/>
          <ac:spMkLst>
            <pc:docMk/>
            <pc:sldMk cId="3278760500" sldId="1741"/>
            <ac:spMk id="78" creationId="{BC7D00C1-D2D2-7BFE-E1C0-2A0E4ACF4D3F}"/>
          </ac:spMkLst>
        </pc:spChg>
      </pc:sldChg>
      <pc:sldChg chg="addSp delSp modSp add del">
        <pc:chgData name="Daniel Khashabi" userId="62390808-c838-45e6-be59-d6fd0d208bc8" providerId="ADAL" clId="{19A97A65-FB7E-DC4C-8433-B675572D5E70}" dt="2023-02-22T19:00:42.581" v="10611" actId="2696"/>
        <pc:sldMkLst>
          <pc:docMk/>
          <pc:sldMk cId="3750412668" sldId="1742"/>
        </pc:sldMkLst>
        <pc:spChg chg="mod">
          <ac:chgData name="Daniel Khashabi" userId="62390808-c838-45e6-be59-d6fd0d208bc8" providerId="ADAL" clId="{19A97A65-FB7E-DC4C-8433-B675572D5E70}" dt="2023-02-22T17:58:30.299" v="9801"/>
          <ac:spMkLst>
            <pc:docMk/>
            <pc:sldMk cId="3750412668" sldId="1742"/>
            <ac:spMk id="2" creationId="{905AB810-3D7D-65ED-BA58-504F065A446C}"/>
          </ac:spMkLst>
        </pc:spChg>
        <pc:spChg chg="add mod">
          <ac:chgData name="Daniel Khashabi" userId="62390808-c838-45e6-be59-d6fd0d208bc8" providerId="ADAL" clId="{19A97A65-FB7E-DC4C-8433-B675572D5E70}" dt="2023-02-22T17:58:30.299" v="9801"/>
          <ac:spMkLst>
            <pc:docMk/>
            <pc:sldMk cId="3750412668" sldId="1742"/>
            <ac:spMk id="5" creationId="{B5AA5CC6-3C1C-F7CE-54E4-FA40088E0F0E}"/>
          </ac:spMkLst>
        </pc:spChg>
        <pc:spChg chg="mod">
          <ac:chgData name="Daniel Khashabi" userId="62390808-c838-45e6-be59-d6fd0d208bc8" providerId="ADAL" clId="{19A97A65-FB7E-DC4C-8433-B675572D5E70}" dt="2023-02-22T17:58:30.299" v="9801"/>
          <ac:spMkLst>
            <pc:docMk/>
            <pc:sldMk cId="3750412668" sldId="1742"/>
            <ac:spMk id="73" creationId="{4AD54B33-4EB9-F9E9-FCFC-4827A8F0707A}"/>
          </ac:spMkLst>
        </pc:spChg>
        <pc:spChg chg="mod">
          <ac:chgData name="Daniel Khashabi" userId="62390808-c838-45e6-be59-d6fd0d208bc8" providerId="ADAL" clId="{19A97A65-FB7E-DC4C-8433-B675572D5E70}" dt="2023-02-22T17:58:30.299" v="9801"/>
          <ac:spMkLst>
            <pc:docMk/>
            <pc:sldMk cId="3750412668" sldId="1742"/>
            <ac:spMk id="74" creationId="{A91F834F-03B1-65F8-DE13-896DC2ACB383}"/>
          </ac:spMkLst>
        </pc:spChg>
        <pc:spChg chg="mod">
          <ac:chgData name="Daniel Khashabi" userId="62390808-c838-45e6-be59-d6fd0d208bc8" providerId="ADAL" clId="{19A97A65-FB7E-DC4C-8433-B675572D5E70}" dt="2023-02-22T17:58:30.299" v="9801"/>
          <ac:spMkLst>
            <pc:docMk/>
            <pc:sldMk cId="3750412668" sldId="1742"/>
            <ac:spMk id="75" creationId="{47DC07F5-F6D6-834F-C030-5FE921DBCAEF}"/>
          </ac:spMkLst>
        </pc:spChg>
        <pc:spChg chg="mod">
          <ac:chgData name="Daniel Khashabi" userId="62390808-c838-45e6-be59-d6fd0d208bc8" providerId="ADAL" clId="{19A97A65-FB7E-DC4C-8433-B675572D5E70}" dt="2023-02-22T17:58:30.299" v="9801"/>
          <ac:spMkLst>
            <pc:docMk/>
            <pc:sldMk cId="3750412668" sldId="1742"/>
            <ac:spMk id="76" creationId="{94F950C8-5268-2D4E-5CF0-0932BF19BA22}"/>
          </ac:spMkLst>
        </pc:spChg>
        <pc:spChg chg="mod">
          <ac:chgData name="Daniel Khashabi" userId="62390808-c838-45e6-be59-d6fd0d208bc8" providerId="ADAL" clId="{19A97A65-FB7E-DC4C-8433-B675572D5E70}" dt="2023-02-22T17:58:30.299" v="9801"/>
          <ac:spMkLst>
            <pc:docMk/>
            <pc:sldMk cId="3750412668" sldId="1742"/>
            <ac:spMk id="77" creationId="{10EF2801-489D-B352-6833-0FFD4FF5EA98}"/>
          </ac:spMkLst>
        </pc:spChg>
        <pc:spChg chg="mod">
          <ac:chgData name="Daniel Khashabi" userId="62390808-c838-45e6-be59-d6fd0d208bc8" providerId="ADAL" clId="{19A97A65-FB7E-DC4C-8433-B675572D5E70}" dt="2023-02-22T17:58:30.299" v="9801"/>
          <ac:spMkLst>
            <pc:docMk/>
            <pc:sldMk cId="3750412668" sldId="1742"/>
            <ac:spMk id="78" creationId="{BC7D00C1-D2D2-7BFE-E1C0-2A0E4ACF4D3F}"/>
          </ac:spMkLst>
        </pc:spChg>
        <pc:picChg chg="add del mod">
          <ac:chgData name="Daniel Khashabi" userId="62390808-c838-45e6-be59-d6fd0d208bc8" providerId="ADAL" clId="{19A97A65-FB7E-DC4C-8433-B675572D5E70}" dt="2023-02-22T03:36:57.650" v="6613" actId="21"/>
          <ac:picMkLst>
            <pc:docMk/>
            <pc:sldMk cId="3750412668" sldId="1742"/>
            <ac:picMk id="3" creationId="{51E08E77-C9E5-41AA-7AF0-CA2D4FFCB9DE}"/>
          </ac:picMkLst>
        </pc:picChg>
        <pc:picChg chg="add mod">
          <ac:chgData name="Daniel Khashabi" userId="62390808-c838-45e6-be59-d6fd0d208bc8" providerId="ADAL" clId="{19A97A65-FB7E-DC4C-8433-B675572D5E70}" dt="2023-02-22T03:37:04.775" v="6617"/>
          <ac:picMkLst>
            <pc:docMk/>
            <pc:sldMk cId="3750412668" sldId="1742"/>
            <ac:picMk id="4" creationId="{249B9028-BBE1-18CF-D758-CDCBAB37DCCA}"/>
          </ac:picMkLst>
        </pc:picChg>
        <pc:picChg chg="del">
          <ac:chgData name="Daniel Khashabi" userId="62390808-c838-45e6-be59-d6fd0d208bc8" providerId="ADAL" clId="{19A97A65-FB7E-DC4C-8433-B675572D5E70}" dt="2023-02-22T03:36:46.953" v="6605" actId="478"/>
          <ac:picMkLst>
            <pc:docMk/>
            <pc:sldMk cId="3750412668" sldId="1742"/>
            <ac:picMk id="3074" creationId="{56DCD32C-25E8-B0B9-2042-E1E6E225B4A6}"/>
          </ac:picMkLst>
        </pc:picChg>
        <pc:picChg chg="add del">
          <ac:chgData name="Daniel Khashabi" userId="62390808-c838-45e6-be59-d6fd0d208bc8" providerId="ADAL" clId="{19A97A65-FB7E-DC4C-8433-B675572D5E70}" dt="2023-02-22T03:36:50.408" v="6607" actId="21"/>
          <ac:picMkLst>
            <pc:docMk/>
            <pc:sldMk cId="3750412668" sldId="1742"/>
            <ac:picMk id="4098" creationId="{B159C033-2F20-F12E-DE53-A37080905F1B}"/>
          </ac:picMkLst>
        </pc:picChg>
      </pc:sldChg>
      <pc:sldChg chg="addSp delSp modSp add del mod">
        <pc:chgData name="Daniel Khashabi" userId="62390808-c838-45e6-be59-d6fd0d208bc8" providerId="ADAL" clId="{19A97A65-FB7E-DC4C-8433-B675572D5E70}" dt="2023-02-22T18:59:55.645" v="10590" actId="2696"/>
        <pc:sldMkLst>
          <pc:docMk/>
          <pc:sldMk cId="4046426474" sldId="1743"/>
        </pc:sldMkLst>
        <pc:spChg chg="mod">
          <ac:chgData name="Daniel Khashabi" userId="62390808-c838-45e6-be59-d6fd0d208bc8" providerId="ADAL" clId="{19A97A65-FB7E-DC4C-8433-B675572D5E70}" dt="2023-02-22T17:58:30.299" v="9801"/>
          <ac:spMkLst>
            <pc:docMk/>
            <pc:sldMk cId="4046426474" sldId="1743"/>
            <ac:spMk id="2" creationId="{905AB810-3D7D-65ED-BA58-504F065A446C}"/>
          </ac:spMkLst>
        </pc:spChg>
        <pc:spChg chg="add del mod">
          <ac:chgData name="Daniel Khashabi" userId="62390808-c838-45e6-be59-d6fd0d208bc8" providerId="ADAL" clId="{19A97A65-FB7E-DC4C-8433-B675572D5E70}" dt="2023-02-22T03:38:45.507" v="6656" actId="21"/>
          <ac:spMkLst>
            <pc:docMk/>
            <pc:sldMk cId="4046426474" sldId="1743"/>
            <ac:spMk id="3" creationId="{6E0B3E5A-8B86-F3B2-C809-610CDD126057}"/>
          </ac:spMkLst>
        </pc:spChg>
        <pc:spChg chg="add mod">
          <ac:chgData name="Daniel Khashabi" userId="62390808-c838-45e6-be59-d6fd0d208bc8" providerId="ADAL" clId="{19A97A65-FB7E-DC4C-8433-B675572D5E70}" dt="2023-02-22T17:58:30.299" v="9801"/>
          <ac:spMkLst>
            <pc:docMk/>
            <pc:sldMk cId="4046426474" sldId="1743"/>
            <ac:spMk id="4" creationId="{25041EA4-9E0C-0096-F389-E908EA8D65F9}"/>
          </ac:spMkLst>
        </pc:spChg>
        <pc:spChg chg="mod">
          <ac:chgData name="Daniel Khashabi" userId="62390808-c838-45e6-be59-d6fd0d208bc8" providerId="ADAL" clId="{19A97A65-FB7E-DC4C-8433-B675572D5E70}" dt="2023-02-22T17:58:30.299" v="9801"/>
          <ac:spMkLst>
            <pc:docMk/>
            <pc:sldMk cId="4046426474" sldId="1743"/>
            <ac:spMk id="5" creationId="{DA93FE49-03FB-1D41-B71F-34A76A63958A}"/>
          </ac:spMkLst>
        </pc:spChg>
        <pc:spChg chg="mod">
          <ac:chgData name="Daniel Khashabi" userId="62390808-c838-45e6-be59-d6fd0d208bc8" providerId="ADAL" clId="{19A97A65-FB7E-DC4C-8433-B675572D5E70}" dt="2023-02-22T17:58:30.299" v="9801"/>
          <ac:spMkLst>
            <pc:docMk/>
            <pc:sldMk cId="4046426474" sldId="1743"/>
            <ac:spMk id="73" creationId="{4AD54B33-4EB9-F9E9-FCFC-4827A8F0707A}"/>
          </ac:spMkLst>
        </pc:spChg>
        <pc:spChg chg="mod">
          <ac:chgData name="Daniel Khashabi" userId="62390808-c838-45e6-be59-d6fd0d208bc8" providerId="ADAL" clId="{19A97A65-FB7E-DC4C-8433-B675572D5E70}" dt="2023-02-22T17:58:30.299" v="9801"/>
          <ac:spMkLst>
            <pc:docMk/>
            <pc:sldMk cId="4046426474" sldId="1743"/>
            <ac:spMk id="74" creationId="{A91F834F-03B1-65F8-DE13-896DC2ACB383}"/>
          </ac:spMkLst>
        </pc:spChg>
        <pc:spChg chg="mod">
          <ac:chgData name="Daniel Khashabi" userId="62390808-c838-45e6-be59-d6fd0d208bc8" providerId="ADAL" clId="{19A97A65-FB7E-DC4C-8433-B675572D5E70}" dt="2023-02-22T17:58:30.299" v="9801"/>
          <ac:spMkLst>
            <pc:docMk/>
            <pc:sldMk cId="4046426474" sldId="1743"/>
            <ac:spMk id="75" creationId="{47DC07F5-F6D6-834F-C030-5FE921DBCAEF}"/>
          </ac:spMkLst>
        </pc:spChg>
        <pc:spChg chg="mod">
          <ac:chgData name="Daniel Khashabi" userId="62390808-c838-45e6-be59-d6fd0d208bc8" providerId="ADAL" clId="{19A97A65-FB7E-DC4C-8433-B675572D5E70}" dt="2023-02-22T17:58:30.299" v="9801"/>
          <ac:spMkLst>
            <pc:docMk/>
            <pc:sldMk cId="4046426474" sldId="1743"/>
            <ac:spMk id="76" creationId="{94F950C8-5268-2D4E-5CF0-0932BF19BA22}"/>
          </ac:spMkLst>
        </pc:spChg>
        <pc:spChg chg="mod">
          <ac:chgData name="Daniel Khashabi" userId="62390808-c838-45e6-be59-d6fd0d208bc8" providerId="ADAL" clId="{19A97A65-FB7E-DC4C-8433-B675572D5E70}" dt="2023-02-22T17:58:30.299" v="9801"/>
          <ac:spMkLst>
            <pc:docMk/>
            <pc:sldMk cId="4046426474" sldId="1743"/>
            <ac:spMk id="77" creationId="{10EF2801-489D-B352-6833-0FFD4FF5EA98}"/>
          </ac:spMkLst>
        </pc:spChg>
        <pc:spChg chg="mod">
          <ac:chgData name="Daniel Khashabi" userId="62390808-c838-45e6-be59-d6fd0d208bc8" providerId="ADAL" clId="{19A97A65-FB7E-DC4C-8433-B675572D5E70}" dt="2023-02-22T17:58:30.299" v="9801"/>
          <ac:spMkLst>
            <pc:docMk/>
            <pc:sldMk cId="4046426474" sldId="1743"/>
            <ac:spMk id="78" creationId="{BC7D00C1-D2D2-7BFE-E1C0-2A0E4ACF4D3F}"/>
          </ac:spMkLst>
        </pc:spChg>
      </pc:sldChg>
      <pc:sldChg chg="addSp delSp modSp add">
        <pc:chgData name="Daniel Khashabi" userId="62390808-c838-45e6-be59-d6fd0d208bc8" providerId="ADAL" clId="{19A97A65-FB7E-DC4C-8433-B675572D5E70}" dt="2023-02-22T17:58:30.299" v="9801"/>
        <pc:sldMkLst>
          <pc:docMk/>
          <pc:sldMk cId="2062362447" sldId="1744"/>
        </pc:sldMkLst>
        <pc:spChg chg="mod">
          <ac:chgData name="Daniel Khashabi" userId="62390808-c838-45e6-be59-d6fd0d208bc8" providerId="ADAL" clId="{19A97A65-FB7E-DC4C-8433-B675572D5E70}" dt="2023-02-22T17:58:30.299" v="9801"/>
          <ac:spMkLst>
            <pc:docMk/>
            <pc:sldMk cId="2062362447" sldId="1744"/>
            <ac:spMk id="5" creationId="{0AD9BA31-59DE-EF48-7269-B586FB5C5E00}"/>
          </ac:spMkLst>
        </pc:spChg>
        <pc:picChg chg="del">
          <ac:chgData name="Daniel Khashabi" userId="62390808-c838-45e6-be59-d6fd0d208bc8" providerId="ADAL" clId="{19A97A65-FB7E-DC4C-8433-B675572D5E70}" dt="2023-02-22T03:52:45.058" v="6767" actId="478"/>
          <ac:picMkLst>
            <pc:docMk/>
            <pc:sldMk cId="2062362447" sldId="1744"/>
            <ac:picMk id="2050" creationId="{FCDFB180-5503-D40F-1E47-6571D3F596C9}"/>
          </ac:picMkLst>
        </pc:picChg>
        <pc:picChg chg="add mod">
          <ac:chgData name="Daniel Khashabi" userId="62390808-c838-45e6-be59-d6fd0d208bc8" providerId="ADAL" clId="{19A97A65-FB7E-DC4C-8433-B675572D5E70}" dt="2023-02-22T03:52:56.268" v="6772" actId="1076"/>
          <ac:picMkLst>
            <pc:docMk/>
            <pc:sldMk cId="2062362447" sldId="1744"/>
            <ac:picMk id="7170" creationId="{6B44BBCB-DE60-E606-AAA7-03A3B4C79397}"/>
          </ac:picMkLst>
        </pc:picChg>
      </pc:sldChg>
      <pc:sldChg chg="modSp new del mod ord">
        <pc:chgData name="Daniel Khashabi" userId="62390808-c838-45e6-be59-d6fd0d208bc8" providerId="ADAL" clId="{19A97A65-FB7E-DC4C-8433-B675572D5E70}" dt="2023-02-22T04:06:17.199" v="6970" actId="2696"/>
        <pc:sldMkLst>
          <pc:docMk/>
          <pc:sldMk cId="1632303341" sldId="1745"/>
        </pc:sldMkLst>
        <pc:spChg chg="mod">
          <ac:chgData name="Daniel Khashabi" userId="62390808-c838-45e6-be59-d6fd0d208bc8" providerId="ADAL" clId="{19A97A65-FB7E-DC4C-8433-B675572D5E70}" dt="2023-02-22T04:03:28.228" v="6851" actId="20577"/>
          <ac:spMkLst>
            <pc:docMk/>
            <pc:sldMk cId="1632303341" sldId="1745"/>
            <ac:spMk id="2" creationId="{BFC58898-EB37-9717-084B-8DA1AA078149}"/>
          </ac:spMkLst>
        </pc:spChg>
        <pc:spChg chg="mod">
          <ac:chgData name="Daniel Khashabi" userId="62390808-c838-45e6-be59-d6fd0d208bc8" providerId="ADAL" clId="{19A97A65-FB7E-DC4C-8433-B675572D5E70}" dt="2023-02-22T04:04:57.139" v="6926" actId="21"/>
          <ac:spMkLst>
            <pc:docMk/>
            <pc:sldMk cId="1632303341" sldId="1745"/>
            <ac:spMk id="3" creationId="{6E5D63DB-6301-1147-D53F-D4D7C07F63C6}"/>
          </ac:spMkLst>
        </pc:spChg>
      </pc:sldChg>
      <pc:sldChg chg="new del">
        <pc:chgData name="Daniel Khashabi" userId="62390808-c838-45e6-be59-d6fd0d208bc8" providerId="ADAL" clId="{19A97A65-FB7E-DC4C-8433-B675572D5E70}" dt="2023-02-22T04:03:08.357" v="6819" actId="680"/>
        <pc:sldMkLst>
          <pc:docMk/>
          <pc:sldMk cId="4250712915" sldId="1745"/>
        </pc:sldMkLst>
      </pc:sldChg>
      <pc:sldChg chg="modSp new del mod">
        <pc:chgData name="Daniel Khashabi" userId="62390808-c838-45e6-be59-d6fd0d208bc8" providerId="ADAL" clId="{19A97A65-FB7E-DC4C-8433-B675572D5E70}" dt="2023-02-22T04:06:26.078" v="6971" actId="2696"/>
        <pc:sldMkLst>
          <pc:docMk/>
          <pc:sldMk cId="92454876" sldId="1746"/>
        </pc:sldMkLst>
        <pc:spChg chg="mod">
          <ac:chgData name="Daniel Khashabi" userId="62390808-c838-45e6-be59-d6fd0d208bc8" providerId="ADAL" clId="{19A97A65-FB7E-DC4C-8433-B675572D5E70}" dt="2023-02-22T04:06:05.700" v="6965" actId="21"/>
          <ac:spMkLst>
            <pc:docMk/>
            <pc:sldMk cId="92454876" sldId="1746"/>
            <ac:spMk id="3" creationId="{409DCC47-22CB-41AA-4CD8-5661123BE4EA}"/>
          </ac:spMkLst>
        </pc:spChg>
      </pc:sldChg>
      <pc:sldChg chg="modSp new mod">
        <pc:chgData name="Daniel Khashabi" userId="62390808-c838-45e6-be59-d6fd0d208bc8" providerId="ADAL" clId="{19A97A65-FB7E-DC4C-8433-B675572D5E70}" dt="2023-02-22T13:48:49.813" v="7938"/>
        <pc:sldMkLst>
          <pc:docMk/>
          <pc:sldMk cId="1561276032" sldId="1747"/>
        </pc:sldMkLst>
        <pc:spChg chg="mod">
          <ac:chgData name="Daniel Khashabi" userId="62390808-c838-45e6-be59-d6fd0d208bc8" providerId="ADAL" clId="{19A97A65-FB7E-DC4C-8433-B675572D5E70}" dt="2023-02-22T04:06:52.824" v="6984" actId="20577"/>
          <ac:spMkLst>
            <pc:docMk/>
            <pc:sldMk cId="1561276032" sldId="1747"/>
            <ac:spMk id="2" creationId="{27F57767-9F38-41E5-14CD-3A56AE52B630}"/>
          </ac:spMkLst>
        </pc:spChg>
        <pc:spChg chg="mod">
          <ac:chgData name="Daniel Khashabi" userId="62390808-c838-45e6-be59-d6fd0d208bc8" providerId="ADAL" clId="{19A97A65-FB7E-DC4C-8433-B675572D5E70}" dt="2023-02-22T13:48:49.813" v="7938"/>
          <ac:spMkLst>
            <pc:docMk/>
            <pc:sldMk cId="1561276032" sldId="1747"/>
            <ac:spMk id="3" creationId="{F4F59BB6-F46C-15A8-EBD1-D1347283E946}"/>
          </ac:spMkLst>
        </pc:spChg>
      </pc:sldChg>
      <pc:sldChg chg="modSp new mod">
        <pc:chgData name="Daniel Khashabi" userId="62390808-c838-45e6-be59-d6fd0d208bc8" providerId="ADAL" clId="{19A97A65-FB7E-DC4C-8433-B675572D5E70}" dt="2023-02-22T13:48:49.813" v="7938"/>
        <pc:sldMkLst>
          <pc:docMk/>
          <pc:sldMk cId="1057357431" sldId="1748"/>
        </pc:sldMkLst>
        <pc:spChg chg="mod">
          <ac:chgData name="Daniel Khashabi" userId="62390808-c838-45e6-be59-d6fd0d208bc8" providerId="ADAL" clId="{19A97A65-FB7E-DC4C-8433-B675572D5E70}" dt="2023-02-22T04:06:56.880" v="6990" actId="20577"/>
          <ac:spMkLst>
            <pc:docMk/>
            <pc:sldMk cId="1057357431" sldId="1748"/>
            <ac:spMk id="2" creationId="{AE83F712-243D-96C2-5C13-D2AED1E58EE4}"/>
          </ac:spMkLst>
        </pc:spChg>
        <pc:spChg chg="mod">
          <ac:chgData name="Daniel Khashabi" userId="62390808-c838-45e6-be59-d6fd0d208bc8" providerId="ADAL" clId="{19A97A65-FB7E-DC4C-8433-B675572D5E70}" dt="2023-02-22T13:48:49.813" v="7938"/>
          <ac:spMkLst>
            <pc:docMk/>
            <pc:sldMk cId="1057357431" sldId="1748"/>
            <ac:spMk id="3" creationId="{6D141459-A88C-A5FB-6433-54F0A929B146}"/>
          </ac:spMkLst>
        </pc:spChg>
      </pc:sldChg>
      <pc:sldChg chg="new del">
        <pc:chgData name="Daniel Khashabi" userId="62390808-c838-45e6-be59-d6fd0d208bc8" providerId="ADAL" clId="{19A97A65-FB7E-DC4C-8433-B675572D5E70}" dt="2023-02-22T04:06:32.367" v="6973" actId="680"/>
        <pc:sldMkLst>
          <pc:docMk/>
          <pc:sldMk cId="2852075714" sldId="1748"/>
        </pc:sldMkLst>
      </pc:sldChg>
      <pc:sldChg chg="add del">
        <pc:chgData name="Daniel Khashabi" userId="62390808-c838-45e6-be59-d6fd0d208bc8" providerId="ADAL" clId="{19A97A65-FB7E-DC4C-8433-B675572D5E70}" dt="2023-02-22T13:45:55.952" v="7853" actId="2696"/>
        <pc:sldMkLst>
          <pc:docMk/>
          <pc:sldMk cId="1232599182" sldId="1749"/>
        </pc:sldMkLst>
      </pc:sldChg>
      <pc:sldChg chg="add del">
        <pc:chgData name="Daniel Khashabi" userId="62390808-c838-45e6-be59-d6fd0d208bc8" providerId="ADAL" clId="{19A97A65-FB7E-DC4C-8433-B675572D5E70}" dt="2023-02-22T13:45:51.613" v="7851"/>
        <pc:sldMkLst>
          <pc:docMk/>
          <pc:sldMk cId="1865120953" sldId="1749"/>
        </pc:sldMkLst>
      </pc:sldChg>
      <pc:sldChg chg="add del">
        <pc:chgData name="Daniel Khashabi" userId="62390808-c838-45e6-be59-d6fd0d208bc8" providerId="ADAL" clId="{19A97A65-FB7E-DC4C-8433-B675572D5E70}" dt="2023-02-22T13:45:50.542" v="7849" actId="2696"/>
        <pc:sldMkLst>
          <pc:docMk/>
          <pc:sldMk cId="3473380781" sldId="1749"/>
        </pc:sldMkLst>
      </pc:sldChg>
      <pc:sldChg chg="modSp add del mod">
        <pc:chgData name="Daniel Khashabi" userId="62390808-c838-45e6-be59-d6fd0d208bc8" providerId="ADAL" clId="{19A97A65-FB7E-DC4C-8433-B675572D5E70}" dt="2023-02-22T04:12:31.869" v="7223" actId="2696"/>
        <pc:sldMkLst>
          <pc:docMk/>
          <pc:sldMk cId="3662427456" sldId="1749"/>
        </pc:sldMkLst>
        <pc:spChg chg="mod">
          <ac:chgData name="Daniel Khashabi" userId="62390808-c838-45e6-be59-d6fd0d208bc8" providerId="ADAL" clId="{19A97A65-FB7E-DC4C-8433-B675572D5E70}" dt="2023-02-22T04:11:12.304" v="7155" actId="20577"/>
          <ac:spMkLst>
            <pc:docMk/>
            <pc:sldMk cId="3662427456" sldId="1749"/>
            <ac:spMk id="2" creationId="{EAA4E5AE-1C3E-2796-63F2-9096359501A8}"/>
          </ac:spMkLst>
        </pc:spChg>
      </pc:sldChg>
      <pc:sldChg chg="modSp new mod modShow">
        <pc:chgData name="Daniel Khashabi" userId="62390808-c838-45e6-be59-d6fd0d208bc8" providerId="ADAL" clId="{19A97A65-FB7E-DC4C-8433-B675572D5E70}" dt="2023-02-22T04:12:38.395" v="7225" actId="27636"/>
        <pc:sldMkLst>
          <pc:docMk/>
          <pc:sldMk cId="3065630538" sldId="1750"/>
        </pc:sldMkLst>
        <pc:spChg chg="mod">
          <ac:chgData name="Daniel Khashabi" userId="62390808-c838-45e6-be59-d6fd0d208bc8" providerId="ADAL" clId="{19A97A65-FB7E-DC4C-8433-B675572D5E70}" dt="2023-02-22T04:12:38.395" v="7225" actId="27636"/>
          <ac:spMkLst>
            <pc:docMk/>
            <pc:sldMk cId="3065630538" sldId="1750"/>
            <ac:spMk id="2" creationId="{EBEE15E2-399F-7914-010B-5F8906F1AFAB}"/>
          </ac:spMkLst>
        </pc:spChg>
        <pc:spChg chg="mod">
          <ac:chgData name="Daniel Khashabi" userId="62390808-c838-45e6-be59-d6fd0d208bc8" providerId="ADAL" clId="{19A97A65-FB7E-DC4C-8433-B675572D5E70}" dt="2023-02-22T04:12:14.356" v="7221" actId="403"/>
          <ac:spMkLst>
            <pc:docMk/>
            <pc:sldMk cId="3065630538" sldId="1750"/>
            <ac:spMk id="3" creationId="{489B1AF4-B345-D5EF-AA37-58CA8E9BB7EA}"/>
          </ac:spMkLst>
        </pc:spChg>
      </pc:sldChg>
      <pc:sldChg chg="addSp delSp modSp add mod">
        <pc:chgData name="Daniel Khashabi" userId="62390808-c838-45e6-be59-d6fd0d208bc8" providerId="ADAL" clId="{19A97A65-FB7E-DC4C-8433-B675572D5E70}" dt="2023-02-22T13:00:29.624" v="7430" actId="1076"/>
        <pc:sldMkLst>
          <pc:docMk/>
          <pc:sldMk cId="3685191956" sldId="1751"/>
        </pc:sldMkLst>
        <pc:spChg chg="mod">
          <ac:chgData name="Daniel Khashabi" userId="62390808-c838-45e6-be59-d6fd0d208bc8" providerId="ADAL" clId="{19A97A65-FB7E-DC4C-8433-B675572D5E70}" dt="2023-02-22T13:00:25.836" v="7428" actId="27636"/>
          <ac:spMkLst>
            <pc:docMk/>
            <pc:sldMk cId="3685191956" sldId="1751"/>
            <ac:spMk id="3" creationId="{BF2F5DA4-C119-FF28-BDEF-5E700E6A2DF9}"/>
          </ac:spMkLst>
        </pc:spChg>
        <pc:picChg chg="add mod">
          <ac:chgData name="Daniel Khashabi" userId="62390808-c838-45e6-be59-d6fd0d208bc8" providerId="ADAL" clId="{19A97A65-FB7E-DC4C-8433-B675572D5E70}" dt="2023-02-22T13:00:27.269" v="7429" actId="1076"/>
          <ac:picMkLst>
            <pc:docMk/>
            <pc:sldMk cId="3685191956" sldId="1751"/>
            <ac:picMk id="4" creationId="{52B6B6F9-249A-2638-1394-AC08B36964BA}"/>
          </ac:picMkLst>
        </pc:picChg>
        <pc:picChg chg="del">
          <ac:chgData name="Daniel Khashabi" userId="62390808-c838-45e6-be59-d6fd0d208bc8" providerId="ADAL" clId="{19A97A65-FB7E-DC4C-8433-B675572D5E70}" dt="2023-02-22T12:59:23.978" v="7409" actId="478"/>
          <ac:picMkLst>
            <pc:docMk/>
            <pc:sldMk cId="3685191956" sldId="1751"/>
            <ac:picMk id="5" creationId="{810942FF-3338-66DB-EC73-D972EF6B46CA}"/>
          </ac:picMkLst>
        </pc:picChg>
        <pc:picChg chg="add del mod">
          <ac:chgData name="Daniel Khashabi" userId="62390808-c838-45e6-be59-d6fd0d208bc8" providerId="ADAL" clId="{19A97A65-FB7E-DC4C-8433-B675572D5E70}" dt="2023-02-22T12:59:45.635" v="7413" actId="478"/>
          <ac:picMkLst>
            <pc:docMk/>
            <pc:sldMk cId="3685191956" sldId="1751"/>
            <ac:picMk id="8194" creationId="{F8512FBD-B91B-EF59-01B0-F0EF728EC30A}"/>
          </ac:picMkLst>
        </pc:picChg>
        <pc:picChg chg="add mod">
          <ac:chgData name="Daniel Khashabi" userId="62390808-c838-45e6-be59-d6fd0d208bc8" providerId="ADAL" clId="{19A97A65-FB7E-DC4C-8433-B675572D5E70}" dt="2023-02-22T13:00:29.624" v="7430" actId="1076"/>
          <ac:picMkLst>
            <pc:docMk/>
            <pc:sldMk cId="3685191956" sldId="1751"/>
            <ac:picMk id="8196" creationId="{8D8E225C-F0DE-418B-C5F8-5E8E22D4EED8}"/>
          </ac:picMkLst>
        </pc:picChg>
      </pc:sldChg>
      <pc:sldChg chg="addSp delSp modSp new mod">
        <pc:chgData name="Daniel Khashabi" userId="62390808-c838-45e6-be59-d6fd0d208bc8" providerId="ADAL" clId="{19A97A65-FB7E-DC4C-8433-B675572D5E70}" dt="2023-02-22T13:01:50.296" v="7441" actId="962"/>
        <pc:sldMkLst>
          <pc:docMk/>
          <pc:sldMk cId="3857990865" sldId="1752"/>
        </pc:sldMkLst>
        <pc:spChg chg="mod">
          <ac:chgData name="Daniel Khashabi" userId="62390808-c838-45e6-be59-d6fd0d208bc8" providerId="ADAL" clId="{19A97A65-FB7E-DC4C-8433-B675572D5E70}" dt="2023-02-22T13:01:41.869" v="7438" actId="27636"/>
          <ac:spMkLst>
            <pc:docMk/>
            <pc:sldMk cId="3857990865" sldId="1752"/>
            <ac:spMk id="2" creationId="{8C305F53-ED52-592E-8E1C-97AE24A8BD85}"/>
          </ac:spMkLst>
        </pc:spChg>
        <pc:spChg chg="del">
          <ac:chgData name="Daniel Khashabi" userId="62390808-c838-45e6-be59-d6fd0d208bc8" providerId="ADAL" clId="{19A97A65-FB7E-DC4C-8433-B675572D5E70}" dt="2023-02-22T13:01:49.200" v="7439"/>
          <ac:spMkLst>
            <pc:docMk/>
            <pc:sldMk cId="3857990865" sldId="1752"/>
            <ac:spMk id="3" creationId="{C95FF09A-9CE5-62CC-A424-A61DFBBF23D8}"/>
          </ac:spMkLst>
        </pc:spChg>
        <pc:picChg chg="add mod">
          <ac:chgData name="Daniel Khashabi" userId="62390808-c838-45e6-be59-d6fd0d208bc8" providerId="ADAL" clId="{19A97A65-FB7E-DC4C-8433-B675572D5E70}" dt="2023-02-22T13:01:50.296" v="7441" actId="962"/>
          <ac:picMkLst>
            <pc:docMk/>
            <pc:sldMk cId="3857990865" sldId="1752"/>
            <ac:picMk id="5" creationId="{5BEC8F98-F181-AF7D-B568-777E167E234D}"/>
          </ac:picMkLst>
        </pc:picChg>
      </pc:sldChg>
      <pc:sldChg chg="add del">
        <pc:chgData name="Daniel Khashabi" userId="62390808-c838-45e6-be59-d6fd0d208bc8" providerId="ADAL" clId="{19A97A65-FB7E-DC4C-8433-B675572D5E70}" dt="2023-02-22T14:52:09.481" v="8215" actId="2696"/>
        <pc:sldMkLst>
          <pc:docMk/>
          <pc:sldMk cId="232579753" sldId="1753"/>
        </pc:sldMkLst>
      </pc:sldChg>
      <pc:sldChg chg="addSp delSp modSp add">
        <pc:chgData name="Daniel Khashabi" userId="62390808-c838-45e6-be59-d6fd0d208bc8" providerId="ADAL" clId="{19A97A65-FB7E-DC4C-8433-B675572D5E70}" dt="2023-02-22T16:23:18.313" v="9017"/>
        <pc:sldMkLst>
          <pc:docMk/>
          <pc:sldMk cId="750854351" sldId="1753"/>
        </pc:sldMkLst>
        <pc:spChg chg="add del mod">
          <ac:chgData name="Daniel Khashabi" userId="62390808-c838-45e6-be59-d6fd0d208bc8" providerId="ADAL" clId="{19A97A65-FB7E-DC4C-8433-B675572D5E70}" dt="2023-02-22T16:23:18.313" v="9017"/>
          <ac:spMkLst>
            <pc:docMk/>
            <pc:sldMk cId="750854351" sldId="1753"/>
            <ac:spMk id="4" creationId="{2C35824B-8BAB-2F00-23EE-2CCB4E9821EA}"/>
          </ac:spMkLst>
        </pc:spChg>
      </pc:sldChg>
      <pc:sldChg chg="new del">
        <pc:chgData name="Daniel Khashabi" userId="62390808-c838-45e6-be59-d6fd0d208bc8" providerId="ADAL" clId="{19A97A65-FB7E-DC4C-8433-B675572D5E70}" dt="2023-02-22T13:03:35.737" v="7479" actId="680"/>
        <pc:sldMkLst>
          <pc:docMk/>
          <pc:sldMk cId="2713098360" sldId="1753"/>
        </pc:sldMkLst>
      </pc:sldChg>
      <pc:sldChg chg="addSp delSp modSp new del mod ord modClrScheme chgLayout">
        <pc:chgData name="Daniel Khashabi" userId="62390808-c838-45e6-be59-d6fd0d208bc8" providerId="ADAL" clId="{19A97A65-FB7E-DC4C-8433-B675572D5E70}" dt="2023-02-22T13:27:06.377" v="7811" actId="2696"/>
        <pc:sldMkLst>
          <pc:docMk/>
          <pc:sldMk cId="3305335094" sldId="1753"/>
        </pc:sldMkLst>
        <pc:spChg chg="mod ord">
          <ac:chgData name="Daniel Khashabi" userId="62390808-c838-45e6-be59-d6fd0d208bc8" providerId="ADAL" clId="{19A97A65-FB7E-DC4C-8433-B675572D5E70}" dt="2023-02-22T13:03:57.923" v="7498" actId="700"/>
          <ac:spMkLst>
            <pc:docMk/>
            <pc:sldMk cId="3305335094" sldId="1753"/>
            <ac:spMk id="2" creationId="{557A8091-9B2B-911D-8701-27F6EB9835D1}"/>
          </ac:spMkLst>
        </pc:spChg>
        <pc:spChg chg="mod ord">
          <ac:chgData name="Daniel Khashabi" userId="62390808-c838-45e6-be59-d6fd0d208bc8" providerId="ADAL" clId="{19A97A65-FB7E-DC4C-8433-B675572D5E70}" dt="2023-02-22T13:03:57.923" v="7498" actId="700"/>
          <ac:spMkLst>
            <pc:docMk/>
            <pc:sldMk cId="3305335094" sldId="1753"/>
            <ac:spMk id="3" creationId="{745E96B2-BAEA-3714-D386-E8EEE8B74548}"/>
          </ac:spMkLst>
        </pc:spChg>
        <pc:spChg chg="add del mod">
          <ac:chgData name="Daniel Khashabi" userId="62390808-c838-45e6-be59-d6fd0d208bc8" providerId="ADAL" clId="{19A97A65-FB7E-DC4C-8433-B675572D5E70}" dt="2023-02-22T13:03:52.071" v="7496"/>
          <ac:spMkLst>
            <pc:docMk/>
            <pc:sldMk cId="3305335094" sldId="1753"/>
            <ac:spMk id="4" creationId="{F488FB57-6557-CC2A-A9C6-47876591BB15}"/>
          </ac:spMkLst>
        </pc:spChg>
        <pc:spChg chg="add mod ord">
          <ac:chgData name="Daniel Khashabi" userId="62390808-c838-45e6-be59-d6fd0d208bc8" providerId="ADAL" clId="{19A97A65-FB7E-DC4C-8433-B675572D5E70}" dt="2023-02-22T13:04:03.440" v="7499"/>
          <ac:spMkLst>
            <pc:docMk/>
            <pc:sldMk cId="3305335094" sldId="1753"/>
            <ac:spMk id="5" creationId="{3F989209-6DF7-C29A-8FEA-DD2012EBCE7B}"/>
          </ac:spMkLst>
        </pc:spChg>
        <pc:spChg chg="add mod ord">
          <ac:chgData name="Daniel Khashabi" userId="62390808-c838-45e6-be59-d6fd0d208bc8" providerId="ADAL" clId="{19A97A65-FB7E-DC4C-8433-B675572D5E70}" dt="2023-02-22T13:03:57.923" v="7498" actId="700"/>
          <ac:spMkLst>
            <pc:docMk/>
            <pc:sldMk cId="3305335094" sldId="1753"/>
            <ac:spMk id="6" creationId="{C118CEFA-D6A3-4FB2-97A2-C37E92E5B461}"/>
          </ac:spMkLst>
        </pc:spChg>
        <pc:picChg chg="add mod">
          <ac:chgData name="Daniel Khashabi" userId="62390808-c838-45e6-be59-d6fd0d208bc8" providerId="ADAL" clId="{19A97A65-FB7E-DC4C-8433-B675572D5E70}" dt="2023-02-22T13:04:17.357" v="7503" actId="1076"/>
          <ac:picMkLst>
            <pc:docMk/>
            <pc:sldMk cId="3305335094" sldId="1753"/>
            <ac:picMk id="8" creationId="{D88B1983-2C40-6867-2FFB-A44A9E07504E}"/>
          </ac:picMkLst>
        </pc:picChg>
      </pc:sldChg>
      <pc:sldChg chg="modSp new mod">
        <pc:chgData name="Daniel Khashabi" userId="62390808-c838-45e6-be59-d6fd0d208bc8" providerId="ADAL" clId="{19A97A65-FB7E-DC4C-8433-B675572D5E70}" dt="2023-02-22T13:05:34.276" v="7507" actId="27636"/>
        <pc:sldMkLst>
          <pc:docMk/>
          <pc:sldMk cId="4058999134" sldId="1754"/>
        </pc:sldMkLst>
        <pc:spChg chg="mod">
          <ac:chgData name="Daniel Khashabi" userId="62390808-c838-45e6-be59-d6fd0d208bc8" providerId="ADAL" clId="{19A97A65-FB7E-DC4C-8433-B675572D5E70}" dt="2023-02-22T13:05:34.276" v="7507" actId="27636"/>
          <ac:spMkLst>
            <pc:docMk/>
            <pc:sldMk cId="4058999134" sldId="1754"/>
            <ac:spMk id="2" creationId="{521A83E5-080A-BCA3-5A79-FA2F94703974}"/>
          </ac:spMkLst>
        </pc:spChg>
        <pc:spChg chg="mod">
          <ac:chgData name="Daniel Khashabi" userId="62390808-c838-45e6-be59-d6fd0d208bc8" providerId="ADAL" clId="{19A97A65-FB7E-DC4C-8433-B675572D5E70}" dt="2023-02-22T13:05:34.271" v="7506" actId="20577"/>
          <ac:spMkLst>
            <pc:docMk/>
            <pc:sldMk cId="4058999134" sldId="1754"/>
            <ac:spMk id="3" creationId="{49ED8F0B-7B83-5BFF-404A-C643779F2A22}"/>
          </ac:spMkLst>
        </pc:spChg>
      </pc:sldChg>
      <pc:sldChg chg="addSp delSp modSp add mod">
        <pc:chgData name="Daniel Khashabi" userId="62390808-c838-45e6-be59-d6fd0d208bc8" providerId="ADAL" clId="{19A97A65-FB7E-DC4C-8433-B675572D5E70}" dt="2023-02-22T16:15:17.023" v="8756"/>
        <pc:sldMkLst>
          <pc:docMk/>
          <pc:sldMk cId="964885118" sldId="1755"/>
        </pc:sldMkLst>
        <pc:spChg chg="add mod">
          <ac:chgData name="Daniel Khashabi" userId="62390808-c838-45e6-be59-d6fd0d208bc8" providerId="ADAL" clId="{19A97A65-FB7E-DC4C-8433-B675572D5E70}" dt="2023-02-22T16:15:17.023" v="8756"/>
          <ac:spMkLst>
            <pc:docMk/>
            <pc:sldMk cId="964885118" sldId="1755"/>
            <ac:spMk id="3" creationId="{7B9EBC02-056C-2B81-472B-92FB82311462}"/>
          </ac:spMkLst>
        </pc:spChg>
        <pc:spChg chg="mod">
          <ac:chgData name="Daniel Khashabi" userId="62390808-c838-45e6-be59-d6fd0d208bc8" providerId="ADAL" clId="{19A97A65-FB7E-DC4C-8433-B675572D5E70}" dt="2023-02-22T13:21:26.822" v="7694" actId="20577"/>
          <ac:spMkLst>
            <pc:docMk/>
            <pc:sldMk cId="964885118" sldId="1755"/>
            <ac:spMk id="4" creationId="{072F4981-F7F0-5E08-3290-3D2450E9D4C8}"/>
          </ac:spMkLst>
        </pc:spChg>
        <pc:picChg chg="add mod modCrop">
          <ac:chgData name="Daniel Khashabi" userId="62390808-c838-45e6-be59-d6fd0d208bc8" providerId="ADAL" clId="{19A97A65-FB7E-DC4C-8433-B675572D5E70}" dt="2023-02-22T13:21:57.863" v="7720" actId="1035"/>
          <ac:picMkLst>
            <pc:docMk/>
            <pc:sldMk cId="964885118" sldId="1755"/>
            <ac:picMk id="2" creationId="{EFB155E0-377C-5FE5-1FAA-2D5D6CF2DBA1}"/>
          </ac:picMkLst>
        </pc:picChg>
        <pc:picChg chg="del">
          <ac:chgData name="Daniel Khashabi" userId="62390808-c838-45e6-be59-d6fd0d208bc8" providerId="ADAL" clId="{19A97A65-FB7E-DC4C-8433-B675572D5E70}" dt="2023-02-22T13:21:17.678" v="7684" actId="478"/>
          <ac:picMkLst>
            <pc:docMk/>
            <pc:sldMk cId="964885118" sldId="1755"/>
            <ac:picMk id="5" creationId="{EEB5E67A-128B-B729-6C35-0C2117AB5FA5}"/>
          </ac:picMkLst>
        </pc:picChg>
      </pc:sldChg>
      <pc:sldChg chg="modSp new del mod">
        <pc:chgData name="Daniel Khashabi" userId="62390808-c838-45e6-be59-d6fd0d208bc8" providerId="ADAL" clId="{19A97A65-FB7E-DC4C-8433-B675572D5E70}" dt="2023-02-22T13:09:28.770" v="7534" actId="2696"/>
        <pc:sldMkLst>
          <pc:docMk/>
          <pc:sldMk cId="967396582" sldId="1755"/>
        </pc:sldMkLst>
        <pc:spChg chg="mod">
          <ac:chgData name="Daniel Khashabi" userId="62390808-c838-45e6-be59-d6fd0d208bc8" providerId="ADAL" clId="{19A97A65-FB7E-DC4C-8433-B675572D5E70}" dt="2023-02-22T13:09:27.151" v="7533" actId="20577"/>
          <ac:spMkLst>
            <pc:docMk/>
            <pc:sldMk cId="967396582" sldId="1755"/>
            <ac:spMk id="2" creationId="{25F299EC-4C83-D24B-2B38-B7638CC65C76}"/>
          </ac:spMkLst>
        </pc:spChg>
      </pc:sldChg>
      <pc:sldChg chg="addSp delSp modSp add mod">
        <pc:chgData name="Daniel Khashabi" userId="62390808-c838-45e6-be59-d6fd0d208bc8" providerId="ADAL" clId="{19A97A65-FB7E-DC4C-8433-B675572D5E70}" dt="2023-02-22T16:15:18.391" v="8757"/>
        <pc:sldMkLst>
          <pc:docMk/>
          <pc:sldMk cId="3302907784" sldId="1756"/>
        </pc:sldMkLst>
        <pc:spChg chg="mod">
          <ac:chgData name="Daniel Khashabi" userId="62390808-c838-45e6-be59-d6fd0d208bc8" providerId="ADAL" clId="{19A97A65-FB7E-DC4C-8433-B675572D5E70}" dt="2023-02-22T13:22:48.430" v="7764" actId="20577"/>
          <ac:spMkLst>
            <pc:docMk/>
            <pc:sldMk cId="3302907784" sldId="1756"/>
            <ac:spMk id="4" creationId="{072F4981-F7F0-5E08-3290-3D2450E9D4C8}"/>
          </ac:spMkLst>
        </pc:spChg>
        <pc:spChg chg="add mod">
          <ac:chgData name="Daniel Khashabi" userId="62390808-c838-45e6-be59-d6fd0d208bc8" providerId="ADAL" clId="{19A97A65-FB7E-DC4C-8433-B675572D5E70}" dt="2023-02-22T16:15:18.391" v="8757"/>
          <ac:spMkLst>
            <pc:docMk/>
            <pc:sldMk cId="3302907784" sldId="1756"/>
            <ac:spMk id="5" creationId="{3EE10569-C700-596D-4422-27B7303C3414}"/>
          </ac:spMkLst>
        </pc:spChg>
        <pc:picChg chg="del">
          <ac:chgData name="Daniel Khashabi" userId="62390808-c838-45e6-be59-d6fd0d208bc8" providerId="ADAL" clId="{19A97A65-FB7E-DC4C-8433-B675572D5E70}" dt="2023-02-22T13:22:31.516" v="7725" actId="478"/>
          <ac:picMkLst>
            <pc:docMk/>
            <pc:sldMk cId="3302907784" sldId="1756"/>
            <ac:picMk id="2" creationId="{EFB155E0-377C-5FE5-1FAA-2D5D6CF2DBA1}"/>
          </ac:picMkLst>
        </pc:picChg>
        <pc:picChg chg="add mod modCrop">
          <ac:chgData name="Daniel Khashabi" userId="62390808-c838-45e6-be59-d6fd0d208bc8" providerId="ADAL" clId="{19A97A65-FB7E-DC4C-8433-B675572D5E70}" dt="2023-02-22T13:24:32.315" v="7785" actId="1036"/>
          <ac:picMkLst>
            <pc:docMk/>
            <pc:sldMk cId="3302907784" sldId="1756"/>
            <ac:picMk id="3" creationId="{C1B01296-0972-95C0-F4AE-A469D713DDF1}"/>
          </ac:picMkLst>
        </pc:picChg>
      </pc:sldChg>
      <pc:sldChg chg="addSp delSp modSp add mod">
        <pc:chgData name="Daniel Khashabi" userId="62390808-c838-45e6-be59-d6fd0d208bc8" providerId="ADAL" clId="{19A97A65-FB7E-DC4C-8433-B675572D5E70}" dt="2023-02-22T16:15:20.528" v="8758"/>
        <pc:sldMkLst>
          <pc:docMk/>
          <pc:sldMk cId="3341050306" sldId="1757"/>
        </pc:sldMkLst>
        <pc:spChg chg="mod">
          <ac:chgData name="Daniel Khashabi" userId="62390808-c838-45e6-be59-d6fd0d208bc8" providerId="ADAL" clId="{19A97A65-FB7E-DC4C-8433-B675572D5E70}" dt="2023-02-22T13:25:05.322" v="7802" actId="20577"/>
          <ac:spMkLst>
            <pc:docMk/>
            <pc:sldMk cId="3341050306" sldId="1757"/>
            <ac:spMk id="4" creationId="{072F4981-F7F0-5E08-3290-3D2450E9D4C8}"/>
          </ac:spMkLst>
        </pc:spChg>
        <pc:spChg chg="add mod">
          <ac:chgData name="Daniel Khashabi" userId="62390808-c838-45e6-be59-d6fd0d208bc8" providerId="ADAL" clId="{19A97A65-FB7E-DC4C-8433-B675572D5E70}" dt="2023-02-22T16:15:20.528" v="8758"/>
          <ac:spMkLst>
            <pc:docMk/>
            <pc:sldMk cId="3341050306" sldId="1757"/>
            <ac:spMk id="5" creationId="{D31F3251-64CD-62E5-9001-BEFFEC459AD0}"/>
          </ac:spMkLst>
        </pc:spChg>
        <pc:picChg chg="add mod modCrop">
          <ac:chgData name="Daniel Khashabi" userId="62390808-c838-45e6-be59-d6fd0d208bc8" providerId="ADAL" clId="{19A97A65-FB7E-DC4C-8433-B675572D5E70}" dt="2023-02-22T13:25:19.111" v="7806" actId="1076"/>
          <ac:picMkLst>
            <pc:docMk/>
            <pc:sldMk cId="3341050306" sldId="1757"/>
            <ac:picMk id="2" creationId="{037292EB-A224-EA31-8F5C-3990E27BA9FE}"/>
          </ac:picMkLst>
        </pc:picChg>
        <pc:picChg chg="del">
          <ac:chgData name="Daniel Khashabi" userId="62390808-c838-45e6-be59-d6fd0d208bc8" providerId="ADAL" clId="{19A97A65-FB7E-DC4C-8433-B675572D5E70}" dt="2023-02-22T13:24:59.401" v="7790" actId="478"/>
          <ac:picMkLst>
            <pc:docMk/>
            <pc:sldMk cId="3341050306" sldId="1757"/>
            <ac:picMk id="3" creationId="{C1B01296-0972-95C0-F4AE-A469D713DDF1}"/>
          </ac:picMkLst>
        </pc:picChg>
      </pc:sldChg>
      <pc:sldChg chg="modSp add">
        <pc:chgData name="Daniel Khashabi" userId="62390808-c838-45e6-be59-d6fd0d208bc8" providerId="ADAL" clId="{19A97A65-FB7E-DC4C-8433-B675572D5E70}" dt="2023-02-22T17:58:30.299" v="9801"/>
        <pc:sldMkLst>
          <pc:docMk/>
          <pc:sldMk cId="80289203" sldId="1758"/>
        </pc:sldMkLst>
        <pc:spChg chg="mod">
          <ac:chgData name="Daniel Khashabi" userId="62390808-c838-45e6-be59-d6fd0d208bc8" providerId="ADAL" clId="{19A97A65-FB7E-DC4C-8433-B675572D5E70}" dt="2023-02-22T17:58:30.299" v="9801"/>
          <ac:spMkLst>
            <pc:docMk/>
            <pc:sldMk cId="80289203" sldId="1758"/>
            <ac:spMk id="3"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4" creationId="{00000000-0000-0000-0000-000000000000}"/>
          </ac:spMkLst>
        </pc:spChg>
        <pc:spChg chg="mod">
          <ac:chgData name="Daniel Khashabi" userId="62390808-c838-45e6-be59-d6fd0d208bc8" providerId="ADAL" clId="{19A97A65-FB7E-DC4C-8433-B675572D5E70}" dt="2023-02-22T17:58:30.299" v="9801"/>
          <ac:spMkLst>
            <pc:docMk/>
            <pc:sldMk cId="80289203" sldId="1758"/>
            <ac:spMk id="6" creationId="{00000000-0000-0000-0000-000000000000}"/>
          </ac:spMkLst>
        </pc:spChg>
      </pc:sldChg>
      <pc:sldChg chg="modSp add del">
        <pc:chgData name="Daniel Khashabi" userId="62390808-c838-45e6-be59-d6fd0d208bc8" providerId="ADAL" clId="{19A97A65-FB7E-DC4C-8433-B675572D5E70}" dt="2023-02-22T14:52:09.481" v="8215" actId="2696"/>
        <pc:sldMkLst>
          <pc:docMk/>
          <pc:sldMk cId="374292282" sldId="1758"/>
        </pc:sldMkLst>
        <pc:spChg chg="mod">
          <ac:chgData name="Daniel Khashabi" userId="62390808-c838-45e6-be59-d6fd0d208bc8" providerId="ADAL" clId="{19A97A65-FB7E-DC4C-8433-B675572D5E70}" dt="2023-02-22T13:48:49.813" v="7938"/>
          <ac:spMkLst>
            <pc:docMk/>
            <pc:sldMk cId="374292282" sldId="1758"/>
            <ac:spMk id="4" creationId="{00000000-0000-0000-0000-000000000000}"/>
          </ac:spMkLst>
        </pc:spChg>
        <pc:spChg chg="mod">
          <ac:chgData name="Daniel Khashabi" userId="62390808-c838-45e6-be59-d6fd0d208bc8" providerId="ADAL" clId="{19A97A65-FB7E-DC4C-8433-B675572D5E70}" dt="2023-02-22T13:48:49.813" v="7938"/>
          <ac:spMkLst>
            <pc:docMk/>
            <pc:sldMk cId="374292282" sldId="1758"/>
            <ac:spMk id="6" creationId="{00000000-0000-0000-0000-000000000000}"/>
          </ac:spMkLst>
        </pc:spChg>
      </pc:sldChg>
      <pc:sldChg chg="addSp modSp add mod modNotes">
        <pc:chgData name="Daniel Khashabi" userId="62390808-c838-45e6-be59-d6fd0d208bc8" providerId="ADAL" clId="{19A97A65-FB7E-DC4C-8433-B675572D5E70}" dt="2023-02-22T17:58:30.299" v="9801"/>
        <pc:sldMkLst>
          <pc:docMk/>
          <pc:sldMk cId="3824973247" sldId="1759"/>
        </pc:sldMkLst>
        <pc:spChg chg="add mod">
          <ac:chgData name="Daniel Khashabi" userId="62390808-c838-45e6-be59-d6fd0d208bc8" providerId="ADAL" clId="{19A97A65-FB7E-DC4C-8433-B675572D5E70}" dt="2023-02-22T16:15:01.777" v="8745" actId="1035"/>
          <ac:spMkLst>
            <pc:docMk/>
            <pc:sldMk cId="3824973247" sldId="1759"/>
            <ac:spMk id="3" creationId="{943C0393-BED5-5741-867C-2A8883E05369}"/>
          </ac:spMkLst>
        </pc:spChg>
      </pc:sldChg>
      <pc:sldChg chg="addSp delSp modSp add mod modShow">
        <pc:chgData name="Daniel Khashabi" userId="62390808-c838-45e6-be59-d6fd0d208bc8" providerId="ADAL" clId="{19A97A65-FB7E-DC4C-8433-B675572D5E70}" dt="2023-02-22T18:03:31.471" v="9848" actId="368"/>
        <pc:sldMkLst>
          <pc:docMk/>
          <pc:sldMk cId="3236888526" sldId="1760"/>
        </pc:sldMkLst>
        <pc:spChg chg="mod">
          <ac:chgData name="Daniel Khashabi" userId="62390808-c838-45e6-be59-d6fd0d208bc8" providerId="ADAL" clId="{19A97A65-FB7E-DC4C-8433-B675572D5E70}" dt="2023-02-22T18:03:31.471" v="9848" actId="368"/>
          <ac:spMkLst>
            <pc:docMk/>
            <pc:sldMk cId="3236888526" sldId="1760"/>
            <ac:spMk id="2"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7"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8"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9"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0"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4"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5" creationId="{00000000-0000-0000-0000-000000000000}"/>
          </ac:spMkLst>
        </pc:spChg>
        <pc:spChg chg="mod">
          <ac:chgData name="Daniel Khashabi" userId="62390808-c838-45e6-be59-d6fd0d208bc8" providerId="ADAL" clId="{19A97A65-FB7E-DC4C-8433-B675572D5E70}" dt="2023-02-22T17:58:30.299" v="9801"/>
          <ac:spMkLst>
            <pc:docMk/>
            <pc:sldMk cId="3236888526" sldId="1760"/>
            <ac:spMk id="16" creationId="{00000000-0000-0000-0000-000000000000}"/>
          </ac:spMkLst>
        </pc:spChg>
        <pc:spChg chg="del mod">
          <ac:chgData name="Daniel Khashabi" userId="62390808-c838-45e6-be59-d6fd0d208bc8" providerId="ADAL" clId="{19A97A65-FB7E-DC4C-8433-B675572D5E70}" dt="2023-02-22T13:55:50.392" v="8061" actId="478"/>
          <ac:spMkLst>
            <pc:docMk/>
            <pc:sldMk cId="3236888526" sldId="1760"/>
            <ac:spMk id="17" creationId="{00000000-0000-0000-0000-000000000000}"/>
          </ac:spMkLst>
        </pc:spChg>
        <pc:spChg chg="del">
          <ac:chgData name="Daniel Khashabi" userId="62390808-c838-45e6-be59-d6fd0d208bc8" providerId="ADAL" clId="{19A97A65-FB7E-DC4C-8433-B675572D5E70}" dt="2023-02-22T13:55:08.732" v="8056" actId="478"/>
          <ac:spMkLst>
            <pc:docMk/>
            <pc:sldMk cId="3236888526" sldId="1760"/>
            <ac:spMk id="18" creationId="{E8666A9B-DD89-5FFC-502A-33EC3D786F53}"/>
          </ac:spMkLst>
        </pc:spChg>
        <pc:spChg chg="add mod">
          <ac:chgData name="Daniel Khashabi" userId="62390808-c838-45e6-be59-d6fd0d208bc8" providerId="ADAL" clId="{19A97A65-FB7E-DC4C-8433-B675572D5E70}" dt="2023-02-22T16:15:26.935" v="8762"/>
          <ac:spMkLst>
            <pc:docMk/>
            <pc:sldMk cId="3236888526" sldId="1760"/>
            <ac:spMk id="19" creationId="{124208DC-4B60-A68E-8FC9-C70D3B29181B}"/>
          </ac:spMkLst>
        </pc:spChg>
      </pc:sldChg>
      <pc:sldChg chg="delSp modSp add del mod">
        <pc:chgData name="Daniel Khashabi" userId="62390808-c838-45e6-be59-d6fd0d208bc8" providerId="ADAL" clId="{19A97A65-FB7E-DC4C-8433-B675572D5E70}" dt="2023-02-22T14:46:23.353" v="8128" actId="2696"/>
        <pc:sldMkLst>
          <pc:docMk/>
          <pc:sldMk cId="2435091048" sldId="1761"/>
        </pc:sldMkLst>
        <pc:spChg chg="del mod">
          <ac:chgData name="Daniel Khashabi" userId="62390808-c838-45e6-be59-d6fd0d208bc8" providerId="ADAL" clId="{19A97A65-FB7E-DC4C-8433-B675572D5E70}" dt="2023-02-22T13:58:10.515" v="8125" actId="478"/>
          <ac:spMkLst>
            <pc:docMk/>
            <pc:sldMk cId="2435091048" sldId="1761"/>
            <ac:spMk id="3" creationId="{00000000-0000-0000-0000-000000000000}"/>
          </ac:spMkLst>
        </pc:spChg>
        <pc:spChg chg="del mod">
          <ac:chgData name="Daniel Khashabi" userId="62390808-c838-45e6-be59-d6fd0d208bc8" providerId="ADAL" clId="{19A97A65-FB7E-DC4C-8433-B675572D5E70}" dt="2023-02-22T13:56:36.220" v="8072" actId="478"/>
          <ac:spMkLst>
            <pc:docMk/>
            <pc:sldMk cId="2435091048" sldId="1761"/>
            <ac:spMk id="4" creationId="{00000000-0000-0000-0000-000000000000}"/>
          </ac:spMkLst>
        </pc:spChg>
        <pc:spChg chg="mod">
          <ac:chgData name="Daniel Khashabi" userId="62390808-c838-45e6-be59-d6fd0d208bc8" providerId="ADAL" clId="{19A97A65-FB7E-DC4C-8433-B675572D5E70}" dt="2023-02-22T13:58:11.340" v="8127" actId="27636"/>
          <ac:spMkLst>
            <pc:docMk/>
            <pc:sldMk cId="2435091048" sldId="1761"/>
            <ac:spMk id="5" creationId="{B8AC2240-94F2-3616-798F-ED6BC0FA0CA8}"/>
          </ac:spMkLst>
        </pc:spChg>
      </pc:sldChg>
      <pc:sldChg chg="delSp modSp add del mod">
        <pc:chgData name="Daniel Khashabi" userId="62390808-c838-45e6-be59-d6fd0d208bc8" providerId="ADAL" clId="{19A97A65-FB7E-DC4C-8433-B675572D5E70}" dt="2023-02-22T14:47:05.269" v="8130" actId="2696"/>
        <pc:sldMkLst>
          <pc:docMk/>
          <pc:sldMk cId="2719021951" sldId="1762"/>
        </pc:sldMkLst>
        <pc:spChg chg="del mod">
          <ac:chgData name="Daniel Khashabi" userId="62390808-c838-45e6-be59-d6fd0d208bc8" providerId="ADAL" clId="{19A97A65-FB7E-DC4C-8433-B675572D5E70}" dt="2023-02-22T13:56:40.676" v="8073" actId="478"/>
          <ac:spMkLst>
            <pc:docMk/>
            <pc:sldMk cId="2719021951" sldId="1762"/>
            <ac:spMk id="10" creationId="{00000000-0000-0000-0000-000000000000}"/>
          </ac:spMkLst>
        </pc:spChg>
      </pc:sldChg>
      <pc:sldChg chg="modSp add del">
        <pc:chgData name="Daniel Khashabi" userId="62390808-c838-45e6-be59-d6fd0d208bc8" providerId="ADAL" clId="{19A97A65-FB7E-DC4C-8433-B675572D5E70}" dt="2023-02-22T14:47:05.269" v="8130" actId="2696"/>
        <pc:sldMkLst>
          <pc:docMk/>
          <pc:sldMk cId="78304962" sldId="1763"/>
        </pc:sldMkLst>
        <pc:spChg chg="mod">
          <ac:chgData name="Daniel Khashabi" userId="62390808-c838-45e6-be59-d6fd0d208bc8" providerId="ADAL" clId="{19A97A65-FB7E-DC4C-8433-B675572D5E70}" dt="2023-02-22T13:48:49.813" v="7938"/>
          <ac:spMkLst>
            <pc:docMk/>
            <pc:sldMk cId="78304962" sldId="1763"/>
            <ac:spMk id="10" creationId="{00000000-0000-0000-0000-000000000000}"/>
          </ac:spMkLst>
        </pc:spChg>
      </pc:sldChg>
      <pc:sldChg chg="modSp add del">
        <pc:chgData name="Daniel Khashabi" userId="62390808-c838-45e6-be59-d6fd0d208bc8" providerId="ADAL" clId="{19A97A65-FB7E-DC4C-8433-B675572D5E70}" dt="2023-02-22T14:47:22.403" v="8136" actId="2696"/>
        <pc:sldMkLst>
          <pc:docMk/>
          <pc:sldMk cId="1113956596" sldId="1764"/>
        </pc:sldMkLst>
        <pc:spChg chg="mod">
          <ac:chgData name="Daniel Khashabi" userId="62390808-c838-45e6-be59-d6fd0d208bc8" providerId="ADAL" clId="{19A97A65-FB7E-DC4C-8433-B675572D5E70}" dt="2023-02-22T13:48:49.813" v="7938"/>
          <ac:spMkLst>
            <pc:docMk/>
            <pc:sldMk cId="1113956596" sldId="1764"/>
            <ac:spMk id="9" creationId="{00000000-0000-0000-0000-000000000000}"/>
          </ac:spMkLst>
        </pc:spChg>
      </pc:sldChg>
      <pc:sldChg chg="modSp add del">
        <pc:chgData name="Daniel Khashabi" userId="62390808-c838-45e6-be59-d6fd0d208bc8" providerId="ADAL" clId="{19A97A65-FB7E-DC4C-8433-B675572D5E70}" dt="2023-02-22T14:47:28.368" v="8137" actId="2696"/>
        <pc:sldMkLst>
          <pc:docMk/>
          <pc:sldMk cId="2946443857" sldId="1765"/>
        </pc:sldMkLst>
        <pc:spChg chg="mod">
          <ac:chgData name="Daniel Khashabi" userId="62390808-c838-45e6-be59-d6fd0d208bc8" providerId="ADAL" clId="{19A97A65-FB7E-DC4C-8433-B675572D5E70}" dt="2023-02-22T13:48:49.813" v="7938"/>
          <ac:spMkLst>
            <pc:docMk/>
            <pc:sldMk cId="2946443857" sldId="1765"/>
            <ac:spMk id="3" creationId="{00000000-0000-0000-0000-000000000000}"/>
          </ac:spMkLst>
        </pc:spChg>
        <pc:spChg chg="mod">
          <ac:chgData name="Daniel Khashabi" userId="62390808-c838-45e6-be59-d6fd0d208bc8" providerId="ADAL" clId="{19A97A65-FB7E-DC4C-8433-B675572D5E70}" dt="2023-02-22T13:48:49.813" v="7938"/>
          <ac:spMkLst>
            <pc:docMk/>
            <pc:sldMk cId="2946443857" sldId="1765"/>
            <ac:spMk id="4" creationId="{00000000-0000-0000-0000-000000000000}"/>
          </ac:spMkLst>
        </pc:spChg>
      </pc:sldChg>
      <pc:sldChg chg="addSp delSp modSp add mod">
        <pc:chgData name="Daniel Khashabi" userId="62390808-c838-45e6-be59-d6fd0d208bc8" providerId="ADAL" clId="{19A97A65-FB7E-DC4C-8433-B675572D5E70}" dt="2023-02-22T20:26:44.408" v="10701" actId="478"/>
        <pc:sldMkLst>
          <pc:docMk/>
          <pc:sldMk cId="669689574" sldId="1766"/>
        </pc:sldMkLst>
        <pc:spChg chg="del mod">
          <ac:chgData name="Daniel Khashabi" userId="62390808-c838-45e6-be59-d6fd0d208bc8" providerId="ADAL" clId="{19A97A65-FB7E-DC4C-8433-B675572D5E70}" dt="2023-02-22T20:26:44.408" v="10701" actId="478"/>
          <ac:spMkLst>
            <pc:docMk/>
            <pc:sldMk cId="669689574" sldId="1766"/>
            <ac:spMk id="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9"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18"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0"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1"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2"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3"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4"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5"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6"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7" creationId="{00000000-0000-0000-0000-000000000000}"/>
          </ac:spMkLst>
        </pc:spChg>
        <pc:spChg chg="mod">
          <ac:chgData name="Daniel Khashabi" userId="62390808-c838-45e6-be59-d6fd0d208bc8" providerId="ADAL" clId="{19A97A65-FB7E-DC4C-8433-B675572D5E70}" dt="2023-02-22T17:58:30.299" v="9801"/>
          <ac:spMkLst>
            <pc:docMk/>
            <pc:sldMk cId="669689574" sldId="1766"/>
            <ac:spMk id="28" creationId="{00000000-0000-0000-0000-000000000000}"/>
          </ac:spMkLst>
        </pc:spChg>
        <pc:spChg chg="del">
          <ac:chgData name="Daniel Khashabi" userId="62390808-c838-45e6-be59-d6fd0d208bc8" providerId="ADAL" clId="{19A97A65-FB7E-DC4C-8433-B675572D5E70}" dt="2023-02-22T14:48:46.418" v="8140" actId="478"/>
          <ac:spMkLst>
            <pc:docMk/>
            <pc:sldMk cId="669689574" sldId="1766"/>
            <ac:spMk id="29" creationId="{FFB855D8-DBB2-B081-DE69-32B12425A43A}"/>
          </ac:spMkLst>
        </pc:spChg>
        <pc:spChg chg="add mod">
          <ac:chgData name="Daniel Khashabi" userId="62390808-c838-45e6-be59-d6fd0d208bc8" providerId="ADAL" clId="{19A97A65-FB7E-DC4C-8433-B675572D5E70}" dt="2023-02-22T16:21:34.619" v="8938"/>
          <ac:spMkLst>
            <pc:docMk/>
            <pc:sldMk cId="669689574" sldId="1766"/>
            <ac:spMk id="30" creationId="{998D4FEC-CF62-8E7A-27C1-2A3EDD3B6942}"/>
          </ac:spMkLst>
        </pc:spChg>
      </pc:sldChg>
      <pc:sldChg chg="addSp modSp add mod modNotes">
        <pc:chgData name="Daniel Khashabi" userId="62390808-c838-45e6-be59-d6fd0d208bc8" providerId="ADAL" clId="{19A97A65-FB7E-DC4C-8433-B675572D5E70}" dt="2023-02-22T17:58:30.299" v="9801"/>
        <pc:sldMkLst>
          <pc:docMk/>
          <pc:sldMk cId="0" sldId="1767"/>
        </pc:sldMkLst>
        <pc:spChg chg="mod">
          <ac:chgData name="Daniel Khashabi" userId="62390808-c838-45e6-be59-d6fd0d208bc8" providerId="ADAL" clId="{19A97A65-FB7E-DC4C-8433-B675572D5E70}" dt="2023-02-22T17:58:30.299" v="9801"/>
          <ac:spMkLst>
            <pc:docMk/>
            <pc:sldMk cId="0" sldId="1767"/>
            <ac:spMk id="2" creationId="{83602E3B-62E7-EEAE-E8F3-5972D2C26242}"/>
          </ac:spMkLst>
        </pc:spChg>
        <pc:spChg chg="add mod">
          <ac:chgData name="Daniel Khashabi" userId="62390808-c838-45e6-be59-d6fd0d208bc8" providerId="ADAL" clId="{19A97A65-FB7E-DC4C-8433-B675572D5E70}" dt="2023-02-22T17:58:30.299" v="9801"/>
          <ac:spMkLst>
            <pc:docMk/>
            <pc:sldMk cId="0" sldId="1767"/>
            <ac:spMk id="3" creationId="{742098B5-3716-BBD2-0AAF-42AC45169A7D}"/>
          </ac:spMkLst>
        </pc:spChg>
      </pc:sldChg>
      <pc:sldChg chg="addSp modSp new del mod">
        <pc:chgData name="Daniel Khashabi" userId="62390808-c838-45e6-be59-d6fd0d208bc8" providerId="ADAL" clId="{19A97A65-FB7E-DC4C-8433-B675572D5E70}" dt="2023-02-22T18:39:53.622" v="10089" actId="2696"/>
        <pc:sldMkLst>
          <pc:docMk/>
          <pc:sldMk cId="1648797975" sldId="1768"/>
        </pc:sldMkLst>
        <pc:spChg chg="mod">
          <ac:chgData name="Daniel Khashabi" userId="62390808-c838-45e6-be59-d6fd0d208bc8" providerId="ADAL" clId="{19A97A65-FB7E-DC4C-8433-B675572D5E70}" dt="2023-02-22T18:34:56.495" v="9868" actId="20577"/>
          <ac:spMkLst>
            <pc:docMk/>
            <pc:sldMk cId="1648797975" sldId="1768"/>
            <ac:spMk id="2" creationId="{67564F9A-C35A-0156-4335-B968A00375CD}"/>
          </ac:spMkLst>
        </pc:spChg>
        <pc:spChg chg="mod">
          <ac:chgData name="Daniel Khashabi" userId="62390808-c838-45e6-be59-d6fd0d208bc8" providerId="ADAL" clId="{19A97A65-FB7E-DC4C-8433-B675572D5E70}" dt="2023-02-22T18:36:35.207" v="9939" actId="20577"/>
          <ac:spMkLst>
            <pc:docMk/>
            <pc:sldMk cId="1648797975" sldId="1768"/>
            <ac:spMk id="3" creationId="{4F5EBBFE-4389-BD62-EE81-72399AF744B1}"/>
          </ac:spMkLst>
        </pc:spChg>
        <pc:spChg chg="add mod">
          <ac:chgData name="Daniel Khashabi" userId="62390808-c838-45e6-be59-d6fd0d208bc8" providerId="ADAL" clId="{19A97A65-FB7E-DC4C-8433-B675572D5E70}" dt="2023-02-22T18:35:35.814" v="9877" actId="1076"/>
          <ac:spMkLst>
            <pc:docMk/>
            <pc:sldMk cId="1648797975" sldId="1768"/>
            <ac:spMk id="4" creationId="{A0CC89AA-4044-3582-DB7D-C1610D420FF8}"/>
          </ac:spMkLst>
        </pc:spChg>
        <pc:spChg chg="add mod">
          <ac:chgData name="Daniel Khashabi" userId="62390808-c838-45e6-be59-d6fd0d208bc8" providerId="ADAL" clId="{19A97A65-FB7E-DC4C-8433-B675572D5E70}" dt="2023-02-22T18:39:06.013" v="10075" actId="1038"/>
          <ac:spMkLst>
            <pc:docMk/>
            <pc:sldMk cId="1648797975" sldId="1768"/>
            <ac:spMk id="6" creationId="{661C54C3-2924-4F63-E596-8A4FC953C31B}"/>
          </ac:spMkLst>
        </pc:spChg>
        <pc:spChg chg="add mod">
          <ac:chgData name="Daniel Khashabi" userId="62390808-c838-45e6-be59-d6fd0d208bc8" providerId="ADAL" clId="{19A97A65-FB7E-DC4C-8433-B675572D5E70}" dt="2023-02-22T18:39:00.067" v="10072" actId="20577"/>
          <ac:spMkLst>
            <pc:docMk/>
            <pc:sldMk cId="1648797975" sldId="1768"/>
            <ac:spMk id="7" creationId="{2F847A40-8DA1-EE47-FA28-8E866C5B24D0}"/>
          </ac:spMkLst>
        </pc:spChg>
      </pc:sldChg>
      <pc:sldChg chg="delSp modSp add mod">
        <pc:chgData name="Daniel Khashabi" userId="62390808-c838-45e6-be59-d6fd0d208bc8" providerId="ADAL" clId="{19A97A65-FB7E-DC4C-8433-B675572D5E70}" dt="2023-02-22T18:47:08.816" v="10491"/>
        <pc:sldMkLst>
          <pc:docMk/>
          <pc:sldMk cId="0" sldId="1769"/>
        </pc:sldMkLst>
        <pc:spChg chg="mod">
          <ac:chgData name="Daniel Khashabi" userId="62390808-c838-45e6-be59-d6fd0d208bc8" providerId="ADAL" clId="{19A97A65-FB7E-DC4C-8433-B675572D5E70}" dt="2023-02-22T18:47:05.275" v="10489" actId="20577"/>
          <ac:spMkLst>
            <pc:docMk/>
            <pc:sldMk cId="0" sldId="1769"/>
            <ac:spMk id="3" creationId="{00000000-0000-0000-0000-000000000000}"/>
          </ac:spMkLst>
        </pc:spChg>
        <pc:spChg chg="del mod">
          <ac:chgData name="Daniel Khashabi" userId="62390808-c838-45e6-be59-d6fd0d208bc8" providerId="ADAL" clId="{19A97A65-FB7E-DC4C-8433-B675572D5E70}" dt="2023-02-22T18:47:08.816" v="10491"/>
          <ac:spMkLst>
            <pc:docMk/>
            <pc:sldMk cId="0" sldId="1769"/>
            <ac:spMk id="4" creationId="{00000000-0000-0000-0000-000000000000}"/>
          </ac:spMkLst>
        </pc:spChg>
        <pc:spChg chg="mod">
          <ac:chgData name="Daniel Khashabi" userId="62390808-c838-45e6-be59-d6fd0d208bc8" providerId="ADAL" clId="{19A97A65-FB7E-DC4C-8433-B675572D5E70}" dt="2023-02-22T17:58:30.299" v="9801"/>
          <ac:spMkLst>
            <pc:docMk/>
            <pc:sldMk cId="0" sldId="1769"/>
            <ac:spMk id="5" creationId="{00000000-0000-0000-0000-000000000000}"/>
          </ac:spMkLst>
        </pc:spChg>
        <pc:spChg chg="mod">
          <ac:chgData name="Daniel Khashabi" userId="62390808-c838-45e6-be59-d6fd0d208bc8" providerId="ADAL" clId="{19A97A65-FB7E-DC4C-8433-B675572D5E70}" dt="2023-02-22T18:45:37.835" v="10482"/>
          <ac:spMkLst>
            <pc:docMk/>
            <pc:sldMk cId="0" sldId="1769"/>
            <ac:spMk id="6" creationId="{00000000-0000-0000-0000-000000000000}"/>
          </ac:spMkLst>
        </pc:spChg>
        <pc:spChg chg="mod">
          <ac:chgData name="Daniel Khashabi" userId="62390808-c838-45e6-be59-d6fd0d208bc8" providerId="ADAL" clId="{19A97A65-FB7E-DC4C-8433-B675572D5E70}" dt="2023-02-22T17:58:30.299" v="9801"/>
          <ac:spMkLst>
            <pc:docMk/>
            <pc:sldMk cId="0" sldId="1769"/>
            <ac:spMk id="7" creationId="{00000000-0000-0000-0000-000000000000}"/>
          </ac:spMkLst>
        </pc:spChg>
      </pc:sldChg>
      <pc:sldChg chg="addSp modSp add mod">
        <pc:chgData name="Daniel Khashabi" userId="62390808-c838-45e6-be59-d6fd0d208bc8" providerId="ADAL" clId="{19A97A65-FB7E-DC4C-8433-B675572D5E70}" dt="2023-02-22T18:45:37.835" v="10482"/>
        <pc:sldMkLst>
          <pc:docMk/>
          <pc:sldMk cId="0" sldId="1770"/>
        </pc:sldMkLst>
        <pc:spChg chg="mod">
          <ac:chgData name="Daniel Khashabi" userId="62390808-c838-45e6-be59-d6fd0d208bc8" providerId="ADAL" clId="{19A97A65-FB7E-DC4C-8433-B675572D5E70}" dt="2023-02-22T17:58:30.299" v="9801"/>
          <ac:spMkLst>
            <pc:docMk/>
            <pc:sldMk cId="0" sldId="1770"/>
            <ac:spMk id="3" creationId="{00000000-0000-0000-0000-000000000000}"/>
          </ac:spMkLst>
        </pc:spChg>
        <pc:spChg chg="mod">
          <ac:chgData name="Daniel Khashabi" userId="62390808-c838-45e6-be59-d6fd0d208bc8" providerId="ADAL" clId="{19A97A65-FB7E-DC4C-8433-B675572D5E70}" dt="2023-02-22T17:58:30.299" v="9801"/>
          <ac:spMkLst>
            <pc:docMk/>
            <pc:sldMk cId="0" sldId="1770"/>
            <ac:spMk id="4" creationId="{00000000-0000-0000-0000-000000000000}"/>
          </ac:spMkLst>
        </pc:spChg>
        <pc:spChg chg="mod">
          <ac:chgData name="Daniel Khashabi" userId="62390808-c838-45e6-be59-d6fd0d208bc8" providerId="ADAL" clId="{19A97A65-FB7E-DC4C-8433-B675572D5E70}" dt="2023-02-22T17:58:30.299" v="9801"/>
          <ac:spMkLst>
            <pc:docMk/>
            <pc:sldMk cId="0" sldId="1770"/>
            <ac:spMk id="5" creationId="{00000000-0000-0000-0000-000000000000}"/>
          </ac:spMkLst>
        </pc:spChg>
        <pc:spChg chg="mod">
          <ac:chgData name="Daniel Khashabi" userId="62390808-c838-45e6-be59-d6fd0d208bc8" providerId="ADAL" clId="{19A97A65-FB7E-DC4C-8433-B675572D5E70}" dt="2023-02-22T18:45:37.835" v="10482"/>
          <ac:spMkLst>
            <pc:docMk/>
            <pc:sldMk cId="0" sldId="1770"/>
            <ac:spMk id="6" creationId="{00000000-0000-0000-0000-000000000000}"/>
          </ac:spMkLst>
        </pc:spChg>
        <pc:spChg chg="mod">
          <ac:chgData name="Daniel Khashabi" userId="62390808-c838-45e6-be59-d6fd0d208bc8" providerId="ADAL" clId="{19A97A65-FB7E-DC4C-8433-B675572D5E70}" dt="2023-02-22T17:58:30.299" v="9801"/>
          <ac:spMkLst>
            <pc:docMk/>
            <pc:sldMk cId="0" sldId="1770"/>
            <ac:spMk id="8" creationId="{00000000-0000-0000-0000-000000000000}"/>
          </ac:spMkLst>
        </pc:spChg>
        <pc:spChg chg="mod">
          <ac:chgData name="Daniel Khashabi" userId="62390808-c838-45e6-be59-d6fd0d208bc8" providerId="ADAL" clId="{19A97A65-FB7E-DC4C-8433-B675572D5E70}" dt="2023-02-22T17:58:30.299" v="9801"/>
          <ac:spMkLst>
            <pc:docMk/>
            <pc:sldMk cId="0" sldId="1770"/>
            <ac:spMk id="9" creationId="{00000000-0000-0000-0000-000000000000}"/>
          </ac:spMkLst>
        </pc:spChg>
        <pc:spChg chg="mod">
          <ac:chgData name="Daniel Khashabi" userId="62390808-c838-45e6-be59-d6fd0d208bc8" providerId="ADAL" clId="{19A97A65-FB7E-DC4C-8433-B675572D5E70}" dt="2023-02-22T18:45:37.835" v="10482"/>
          <ac:spMkLst>
            <pc:docMk/>
            <pc:sldMk cId="0" sldId="1770"/>
            <ac:spMk id="10" creationId="{00000000-0000-0000-0000-000000000000}"/>
          </ac:spMkLst>
        </pc:spChg>
        <pc:spChg chg="mod">
          <ac:chgData name="Daniel Khashabi" userId="62390808-c838-45e6-be59-d6fd0d208bc8" providerId="ADAL" clId="{19A97A65-FB7E-DC4C-8433-B675572D5E70}" dt="2023-02-22T17:58:30.299" v="9801"/>
          <ac:spMkLst>
            <pc:docMk/>
            <pc:sldMk cId="0" sldId="1770"/>
            <ac:spMk id="11" creationId="{00000000-0000-0000-0000-000000000000}"/>
          </ac:spMkLst>
        </pc:spChg>
        <pc:spChg chg="mod">
          <ac:chgData name="Daniel Khashabi" userId="62390808-c838-45e6-be59-d6fd0d208bc8" providerId="ADAL" clId="{19A97A65-FB7E-DC4C-8433-B675572D5E70}" dt="2023-02-22T17:58:30.299" v="9801"/>
          <ac:spMkLst>
            <pc:docMk/>
            <pc:sldMk cId="0" sldId="1770"/>
            <ac:spMk id="12" creationId="{00000000-0000-0000-0000-000000000000}"/>
          </ac:spMkLst>
        </pc:spChg>
        <pc:spChg chg="add mod">
          <ac:chgData name="Daniel Khashabi" userId="62390808-c838-45e6-be59-d6fd0d208bc8" providerId="ADAL" clId="{19A97A65-FB7E-DC4C-8433-B675572D5E70}" dt="2023-02-22T16:16:10.061" v="8805"/>
          <ac:spMkLst>
            <pc:docMk/>
            <pc:sldMk cId="0" sldId="1770"/>
            <ac:spMk id="13" creationId="{D5A53264-38C0-1B56-2225-4F1FBA9F78C7}"/>
          </ac:spMkLst>
        </pc:spChg>
      </pc:sldChg>
      <pc:sldChg chg="addSp modSp add mod addCm">
        <pc:chgData name="Daniel Khashabi" userId="62390808-c838-45e6-be59-d6fd0d208bc8" providerId="ADAL" clId="{19A97A65-FB7E-DC4C-8433-B675572D5E70}" dt="2023-02-22T20:23:52.320" v="10620"/>
        <pc:sldMkLst>
          <pc:docMk/>
          <pc:sldMk cId="0" sldId="1771"/>
        </pc:sldMkLst>
        <pc:spChg chg="mod">
          <ac:chgData name="Daniel Khashabi" userId="62390808-c838-45e6-be59-d6fd0d208bc8" providerId="ADAL" clId="{19A97A65-FB7E-DC4C-8433-B675572D5E70}" dt="2023-02-22T17:58:30.299" v="9801"/>
          <ac:spMkLst>
            <pc:docMk/>
            <pc:sldMk cId="0" sldId="1771"/>
            <ac:spMk id="3" creationId="{00000000-0000-0000-0000-000000000000}"/>
          </ac:spMkLst>
        </pc:spChg>
        <pc:spChg chg="mod">
          <ac:chgData name="Daniel Khashabi" userId="62390808-c838-45e6-be59-d6fd0d208bc8" providerId="ADAL" clId="{19A97A65-FB7E-DC4C-8433-B675572D5E70}" dt="2023-02-22T17:58:30.299" v="9801"/>
          <ac:spMkLst>
            <pc:docMk/>
            <pc:sldMk cId="0" sldId="1771"/>
            <ac:spMk id="4" creationId="{00000000-0000-0000-0000-000000000000}"/>
          </ac:spMkLst>
        </pc:spChg>
        <pc:spChg chg="mod">
          <ac:chgData name="Daniel Khashabi" userId="62390808-c838-45e6-be59-d6fd0d208bc8" providerId="ADAL" clId="{19A97A65-FB7E-DC4C-8433-B675572D5E70}" dt="2023-02-22T17:58:30.299" v="9801"/>
          <ac:spMkLst>
            <pc:docMk/>
            <pc:sldMk cId="0" sldId="1771"/>
            <ac:spMk id="5" creationId="{00000000-0000-0000-0000-000000000000}"/>
          </ac:spMkLst>
        </pc:spChg>
        <pc:spChg chg="mod">
          <ac:chgData name="Daniel Khashabi" userId="62390808-c838-45e6-be59-d6fd0d208bc8" providerId="ADAL" clId="{19A97A65-FB7E-DC4C-8433-B675572D5E70}" dt="2023-02-22T17:58:30.299" v="9801"/>
          <ac:spMkLst>
            <pc:docMk/>
            <pc:sldMk cId="0" sldId="1771"/>
            <ac:spMk id="6" creationId="{00000000-0000-0000-0000-000000000000}"/>
          </ac:spMkLst>
        </pc:spChg>
        <pc:spChg chg="mod">
          <ac:chgData name="Daniel Khashabi" userId="62390808-c838-45e6-be59-d6fd0d208bc8" providerId="ADAL" clId="{19A97A65-FB7E-DC4C-8433-B675572D5E70}" dt="2023-02-22T17:58:30.299" v="9801"/>
          <ac:spMkLst>
            <pc:docMk/>
            <pc:sldMk cId="0" sldId="1771"/>
            <ac:spMk id="7" creationId="{00000000-0000-0000-0000-000000000000}"/>
          </ac:spMkLst>
        </pc:spChg>
        <pc:spChg chg="mod">
          <ac:chgData name="Daniel Khashabi" userId="62390808-c838-45e6-be59-d6fd0d208bc8" providerId="ADAL" clId="{19A97A65-FB7E-DC4C-8433-B675572D5E70}" dt="2023-02-22T17:58:30.299" v="9801"/>
          <ac:spMkLst>
            <pc:docMk/>
            <pc:sldMk cId="0" sldId="1771"/>
            <ac:spMk id="8" creationId="{00000000-0000-0000-0000-000000000000}"/>
          </ac:spMkLst>
        </pc:spChg>
        <pc:spChg chg="mod">
          <ac:chgData name="Daniel Khashabi" userId="62390808-c838-45e6-be59-d6fd0d208bc8" providerId="ADAL" clId="{19A97A65-FB7E-DC4C-8433-B675572D5E70}" dt="2023-02-22T17:58:30.299" v="9801"/>
          <ac:spMkLst>
            <pc:docMk/>
            <pc:sldMk cId="0" sldId="1771"/>
            <ac:spMk id="9" creationId="{00000000-0000-0000-0000-000000000000}"/>
          </ac:spMkLst>
        </pc:spChg>
        <pc:spChg chg="mod">
          <ac:chgData name="Daniel Khashabi" userId="62390808-c838-45e6-be59-d6fd0d208bc8" providerId="ADAL" clId="{19A97A65-FB7E-DC4C-8433-B675572D5E70}" dt="2023-02-22T17:58:30.299" v="9801"/>
          <ac:spMkLst>
            <pc:docMk/>
            <pc:sldMk cId="0" sldId="1771"/>
            <ac:spMk id="10" creationId="{00000000-0000-0000-0000-000000000000}"/>
          </ac:spMkLst>
        </pc:spChg>
        <pc:spChg chg="mod">
          <ac:chgData name="Daniel Khashabi" userId="62390808-c838-45e6-be59-d6fd0d208bc8" providerId="ADAL" clId="{19A97A65-FB7E-DC4C-8433-B675572D5E70}" dt="2023-02-22T17:58:30.299" v="9801"/>
          <ac:spMkLst>
            <pc:docMk/>
            <pc:sldMk cId="0" sldId="1771"/>
            <ac:spMk id="11" creationId="{00000000-0000-0000-0000-000000000000}"/>
          </ac:spMkLst>
        </pc:spChg>
        <pc:spChg chg="mod">
          <ac:chgData name="Daniel Khashabi" userId="62390808-c838-45e6-be59-d6fd0d208bc8" providerId="ADAL" clId="{19A97A65-FB7E-DC4C-8433-B675572D5E70}" dt="2023-02-22T17:58:30.299" v="9801"/>
          <ac:spMkLst>
            <pc:docMk/>
            <pc:sldMk cId="0" sldId="1771"/>
            <ac:spMk id="12" creationId="{00000000-0000-0000-0000-000000000000}"/>
          </ac:spMkLst>
        </pc:spChg>
        <pc:spChg chg="mod">
          <ac:chgData name="Daniel Khashabi" userId="62390808-c838-45e6-be59-d6fd0d208bc8" providerId="ADAL" clId="{19A97A65-FB7E-DC4C-8433-B675572D5E70}" dt="2023-02-22T17:58:30.299" v="9801"/>
          <ac:spMkLst>
            <pc:docMk/>
            <pc:sldMk cId="0" sldId="1771"/>
            <ac:spMk id="13" creationId="{00000000-0000-0000-0000-000000000000}"/>
          </ac:spMkLst>
        </pc:spChg>
        <pc:spChg chg="mod">
          <ac:chgData name="Daniel Khashabi" userId="62390808-c838-45e6-be59-d6fd0d208bc8" providerId="ADAL" clId="{19A97A65-FB7E-DC4C-8433-B675572D5E70}" dt="2023-02-22T17:58:30.299" v="9801"/>
          <ac:spMkLst>
            <pc:docMk/>
            <pc:sldMk cId="0" sldId="1771"/>
            <ac:spMk id="14" creationId="{00000000-0000-0000-0000-000000000000}"/>
          </ac:spMkLst>
        </pc:spChg>
        <pc:spChg chg="mod">
          <ac:chgData name="Daniel Khashabi" userId="62390808-c838-45e6-be59-d6fd0d208bc8" providerId="ADAL" clId="{19A97A65-FB7E-DC4C-8433-B675572D5E70}" dt="2023-02-22T17:58:30.299" v="9801"/>
          <ac:spMkLst>
            <pc:docMk/>
            <pc:sldMk cId="0" sldId="1771"/>
            <ac:spMk id="15" creationId="{00000000-0000-0000-0000-000000000000}"/>
          </ac:spMkLst>
        </pc:spChg>
        <pc:spChg chg="mod">
          <ac:chgData name="Daniel Khashabi" userId="62390808-c838-45e6-be59-d6fd0d208bc8" providerId="ADAL" clId="{19A97A65-FB7E-DC4C-8433-B675572D5E70}" dt="2023-02-22T17:58:30.299" v="9801"/>
          <ac:spMkLst>
            <pc:docMk/>
            <pc:sldMk cId="0" sldId="1771"/>
            <ac:spMk id="16" creationId="{00000000-0000-0000-0000-000000000000}"/>
          </ac:spMkLst>
        </pc:spChg>
        <pc:spChg chg="mod">
          <ac:chgData name="Daniel Khashabi" userId="62390808-c838-45e6-be59-d6fd0d208bc8" providerId="ADAL" clId="{19A97A65-FB7E-DC4C-8433-B675572D5E70}" dt="2023-02-22T17:58:30.299" v="9801"/>
          <ac:spMkLst>
            <pc:docMk/>
            <pc:sldMk cId="0" sldId="1771"/>
            <ac:spMk id="17" creationId="{00000000-0000-0000-0000-000000000000}"/>
          </ac:spMkLst>
        </pc:spChg>
        <pc:spChg chg="mod">
          <ac:chgData name="Daniel Khashabi" userId="62390808-c838-45e6-be59-d6fd0d208bc8" providerId="ADAL" clId="{19A97A65-FB7E-DC4C-8433-B675572D5E70}" dt="2023-02-22T17:58:30.299" v="9801"/>
          <ac:spMkLst>
            <pc:docMk/>
            <pc:sldMk cId="0" sldId="1771"/>
            <ac:spMk id="18" creationId="{00000000-0000-0000-0000-000000000000}"/>
          </ac:spMkLst>
        </pc:spChg>
        <pc:spChg chg="mod">
          <ac:chgData name="Daniel Khashabi" userId="62390808-c838-45e6-be59-d6fd0d208bc8" providerId="ADAL" clId="{19A97A65-FB7E-DC4C-8433-B675572D5E70}" dt="2023-02-22T17:58:30.299" v="9801"/>
          <ac:spMkLst>
            <pc:docMk/>
            <pc:sldMk cId="0" sldId="1771"/>
            <ac:spMk id="19" creationId="{00000000-0000-0000-0000-000000000000}"/>
          </ac:spMkLst>
        </pc:spChg>
        <pc:spChg chg="mod">
          <ac:chgData name="Daniel Khashabi" userId="62390808-c838-45e6-be59-d6fd0d208bc8" providerId="ADAL" clId="{19A97A65-FB7E-DC4C-8433-B675572D5E70}" dt="2023-02-22T17:58:30.299" v="9801"/>
          <ac:spMkLst>
            <pc:docMk/>
            <pc:sldMk cId="0" sldId="1771"/>
            <ac:spMk id="20" creationId="{00000000-0000-0000-0000-000000000000}"/>
          </ac:spMkLst>
        </pc:spChg>
        <pc:spChg chg="mod">
          <ac:chgData name="Daniel Khashabi" userId="62390808-c838-45e6-be59-d6fd0d208bc8" providerId="ADAL" clId="{19A97A65-FB7E-DC4C-8433-B675572D5E70}" dt="2023-02-22T17:58:30.299" v="9801"/>
          <ac:spMkLst>
            <pc:docMk/>
            <pc:sldMk cId="0" sldId="1771"/>
            <ac:spMk id="21" creationId="{00000000-0000-0000-0000-000000000000}"/>
          </ac:spMkLst>
        </pc:spChg>
        <pc:spChg chg="mod">
          <ac:chgData name="Daniel Khashabi" userId="62390808-c838-45e6-be59-d6fd0d208bc8" providerId="ADAL" clId="{19A97A65-FB7E-DC4C-8433-B675572D5E70}" dt="2023-02-22T17:58:30.299" v="9801"/>
          <ac:spMkLst>
            <pc:docMk/>
            <pc:sldMk cId="0" sldId="1771"/>
            <ac:spMk id="22" creationId="{00000000-0000-0000-0000-000000000000}"/>
          </ac:spMkLst>
        </pc:spChg>
        <pc:spChg chg="mod">
          <ac:chgData name="Daniel Khashabi" userId="62390808-c838-45e6-be59-d6fd0d208bc8" providerId="ADAL" clId="{19A97A65-FB7E-DC4C-8433-B675572D5E70}" dt="2023-02-22T18:45:37.835" v="10482"/>
          <ac:spMkLst>
            <pc:docMk/>
            <pc:sldMk cId="0" sldId="1771"/>
            <ac:spMk id="23" creationId="{00000000-0000-0000-0000-000000000000}"/>
          </ac:spMkLst>
        </pc:spChg>
        <pc:spChg chg="mod">
          <ac:chgData name="Daniel Khashabi" userId="62390808-c838-45e6-be59-d6fd0d208bc8" providerId="ADAL" clId="{19A97A65-FB7E-DC4C-8433-B675572D5E70}" dt="2023-02-22T18:45:37.835" v="10482"/>
          <ac:spMkLst>
            <pc:docMk/>
            <pc:sldMk cId="0" sldId="1771"/>
            <ac:spMk id="24" creationId="{00000000-0000-0000-0000-000000000000}"/>
          </ac:spMkLst>
        </pc:spChg>
        <pc:spChg chg="mod">
          <ac:chgData name="Daniel Khashabi" userId="62390808-c838-45e6-be59-d6fd0d208bc8" providerId="ADAL" clId="{19A97A65-FB7E-DC4C-8433-B675572D5E70}" dt="2023-02-22T18:45:37.835" v="10482"/>
          <ac:spMkLst>
            <pc:docMk/>
            <pc:sldMk cId="0" sldId="1771"/>
            <ac:spMk id="25" creationId="{00000000-0000-0000-0000-000000000000}"/>
          </ac:spMkLst>
        </pc:spChg>
        <pc:spChg chg="mod">
          <ac:chgData name="Daniel Khashabi" userId="62390808-c838-45e6-be59-d6fd0d208bc8" providerId="ADAL" clId="{19A97A65-FB7E-DC4C-8433-B675572D5E70}" dt="2023-02-22T17:58:30.299" v="9801"/>
          <ac:spMkLst>
            <pc:docMk/>
            <pc:sldMk cId="0" sldId="1771"/>
            <ac:spMk id="26" creationId="{00000000-0000-0000-0000-000000000000}"/>
          </ac:spMkLst>
        </pc:spChg>
        <pc:spChg chg="mod">
          <ac:chgData name="Daniel Khashabi" userId="62390808-c838-45e6-be59-d6fd0d208bc8" providerId="ADAL" clId="{19A97A65-FB7E-DC4C-8433-B675572D5E70}" dt="2023-02-22T18:45:37.835" v="10482"/>
          <ac:spMkLst>
            <pc:docMk/>
            <pc:sldMk cId="0" sldId="1771"/>
            <ac:spMk id="27" creationId="{00000000-0000-0000-0000-000000000000}"/>
          </ac:spMkLst>
        </pc:spChg>
        <pc:spChg chg="mod">
          <ac:chgData name="Daniel Khashabi" userId="62390808-c838-45e6-be59-d6fd0d208bc8" providerId="ADAL" clId="{19A97A65-FB7E-DC4C-8433-B675572D5E70}" dt="2023-02-22T17:58:30.299" v="9801"/>
          <ac:spMkLst>
            <pc:docMk/>
            <pc:sldMk cId="0" sldId="1771"/>
            <ac:spMk id="28" creationId="{00000000-0000-0000-0000-000000000000}"/>
          </ac:spMkLst>
        </pc:spChg>
        <pc:spChg chg="add mod">
          <ac:chgData name="Daniel Khashabi" userId="62390808-c838-45e6-be59-d6fd0d208bc8" providerId="ADAL" clId="{19A97A65-FB7E-DC4C-8433-B675572D5E70}" dt="2023-02-22T16:19:49.012" v="8831"/>
          <ac:spMkLst>
            <pc:docMk/>
            <pc:sldMk cId="0" sldId="1771"/>
            <ac:spMk id="29" creationId="{899C04C5-FF4E-05C9-7917-0D77C553D424}"/>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3:52.320" v="10620"/>
              <pc2:cmMkLst xmlns:pc2="http://schemas.microsoft.com/office/powerpoint/2019/9/main/command">
                <pc:docMk/>
                <pc:sldMk cId="0" sldId="1771"/>
                <pc2:cmMk id="{82E946DF-B067-624F-930E-9BD64D5250A8}"/>
              </pc2:cmMkLst>
            </pc226:cmChg>
          </p:ext>
        </pc:extLst>
      </pc:sldChg>
      <pc:sldChg chg="addSp modSp add mod modClrScheme chgLayout">
        <pc:chgData name="Daniel Khashabi" userId="62390808-c838-45e6-be59-d6fd0d208bc8" providerId="ADAL" clId="{19A97A65-FB7E-DC4C-8433-B675572D5E70}" dt="2023-02-22T20:23:37.940" v="10619" actId="700"/>
        <pc:sldMkLst>
          <pc:docMk/>
          <pc:sldMk cId="0" sldId="1772"/>
        </pc:sldMkLst>
        <pc:spChg chg="mod ord">
          <ac:chgData name="Daniel Khashabi" userId="62390808-c838-45e6-be59-d6fd0d208bc8" providerId="ADAL" clId="{19A97A65-FB7E-DC4C-8433-B675572D5E70}" dt="2023-02-22T20:23:37.940" v="10619" actId="700"/>
          <ac:spMkLst>
            <pc:docMk/>
            <pc:sldMk cId="0" sldId="1772"/>
            <ac:spMk id="2" creationId="{00000000-0000-0000-0000-000000000000}"/>
          </ac:spMkLst>
        </pc:spChg>
        <pc:spChg chg="mod">
          <ac:chgData name="Daniel Khashabi" userId="62390808-c838-45e6-be59-d6fd0d208bc8" providerId="ADAL" clId="{19A97A65-FB7E-DC4C-8433-B675572D5E70}" dt="2023-02-22T17:58:30.299" v="9801"/>
          <ac:spMkLst>
            <pc:docMk/>
            <pc:sldMk cId="0" sldId="1772"/>
            <ac:spMk id="3" creationId="{00000000-0000-0000-0000-000000000000}"/>
          </ac:spMkLst>
        </pc:spChg>
        <pc:spChg chg="mod">
          <ac:chgData name="Daniel Khashabi" userId="62390808-c838-45e6-be59-d6fd0d208bc8" providerId="ADAL" clId="{19A97A65-FB7E-DC4C-8433-B675572D5E70}" dt="2023-02-22T18:45:37.835" v="10482"/>
          <ac:spMkLst>
            <pc:docMk/>
            <pc:sldMk cId="0" sldId="1772"/>
            <ac:spMk id="4" creationId="{00000000-0000-0000-0000-000000000000}"/>
          </ac:spMkLst>
        </pc:spChg>
        <pc:spChg chg="mod">
          <ac:chgData name="Daniel Khashabi" userId="62390808-c838-45e6-be59-d6fd0d208bc8" providerId="ADAL" clId="{19A97A65-FB7E-DC4C-8433-B675572D5E70}" dt="2023-02-22T17:58:30.299" v="9801"/>
          <ac:spMkLst>
            <pc:docMk/>
            <pc:sldMk cId="0" sldId="1772"/>
            <ac:spMk id="5" creationId="{00000000-0000-0000-0000-000000000000}"/>
          </ac:spMkLst>
        </pc:spChg>
        <pc:spChg chg="add mod">
          <ac:chgData name="Daniel Khashabi" userId="62390808-c838-45e6-be59-d6fd0d208bc8" providerId="ADAL" clId="{19A97A65-FB7E-DC4C-8433-B675572D5E70}" dt="2023-02-22T16:19:53.391" v="8838"/>
          <ac:spMkLst>
            <pc:docMk/>
            <pc:sldMk cId="0" sldId="1772"/>
            <ac:spMk id="6" creationId="{9E425CEC-C80F-76EC-B0F8-FEF276F29F48}"/>
          </ac:spMkLst>
        </pc:spChg>
        <pc:spChg chg="add mod ord">
          <ac:chgData name="Daniel Khashabi" userId="62390808-c838-45e6-be59-d6fd0d208bc8" providerId="ADAL" clId="{19A97A65-FB7E-DC4C-8433-B675572D5E70}" dt="2023-02-22T20:23:37.940" v="10619" actId="700"/>
          <ac:spMkLst>
            <pc:docMk/>
            <pc:sldMk cId="0" sldId="1772"/>
            <ac:spMk id="7" creationId="{2F0B25A8-E1EF-DBC4-020C-F5D15AAA71B1}"/>
          </ac:spMkLst>
        </pc:spChg>
      </pc:sldChg>
      <pc:sldChg chg="addSp modSp add mod">
        <pc:chgData name="Daniel Khashabi" userId="62390808-c838-45e6-be59-d6fd0d208bc8" providerId="ADAL" clId="{19A97A65-FB7E-DC4C-8433-B675572D5E70}" dt="2023-02-22T18:45:37.835" v="10482"/>
        <pc:sldMkLst>
          <pc:docMk/>
          <pc:sldMk cId="0" sldId="1773"/>
        </pc:sldMkLst>
        <pc:spChg chg="mod">
          <ac:chgData name="Daniel Khashabi" userId="62390808-c838-45e6-be59-d6fd0d208bc8" providerId="ADAL" clId="{19A97A65-FB7E-DC4C-8433-B675572D5E70}" dt="2023-02-22T17:58:30.299" v="9801"/>
          <ac:spMkLst>
            <pc:docMk/>
            <pc:sldMk cId="0" sldId="1773"/>
            <ac:spMk id="3" creationId="{00000000-0000-0000-0000-000000000000}"/>
          </ac:spMkLst>
        </pc:spChg>
        <pc:spChg chg="mod">
          <ac:chgData name="Daniel Khashabi" userId="62390808-c838-45e6-be59-d6fd0d208bc8" providerId="ADAL" clId="{19A97A65-FB7E-DC4C-8433-B675572D5E70}" dt="2023-02-22T17:58:30.299" v="9801"/>
          <ac:spMkLst>
            <pc:docMk/>
            <pc:sldMk cId="0" sldId="1773"/>
            <ac:spMk id="4" creationId="{00000000-0000-0000-0000-000000000000}"/>
          </ac:spMkLst>
        </pc:spChg>
        <pc:spChg chg="mod">
          <ac:chgData name="Daniel Khashabi" userId="62390808-c838-45e6-be59-d6fd0d208bc8" providerId="ADAL" clId="{19A97A65-FB7E-DC4C-8433-B675572D5E70}" dt="2023-02-22T17:58:30.299" v="9801"/>
          <ac:spMkLst>
            <pc:docMk/>
            <pc:sldMk cId="0" sldId="1773"/>
            <ac:spMk id="5" creationId="{00000000-0000-0000-0000-000000000000}"/>
          </ac:spMkLst>
        </pc:spChg>
        <pc:spChg chg="mod">
          <ac:chgData name="Daniel Khashabi" userId="62390808-c838-45e6-be59-d6fd0d208bc8" providerId="ADAL" clId="{19A97A65-FB7E-DC4C-8433-B675572D5E70}" dt="2023-02-22T17:58:30.299" v="9801"/>
          <ac:spMkLst>
            <pc:docMk/>
            <pc:sldMk cId="0" sldId="1773"/>
            <ac:spMk id="6" creationId="{00000000-0000-0000-0000-000000000000}"/>
          </ac:spMkLst>
        </pc:spChg>
        <pc:spChg chg="mod">
          <ac:chgData name="Daniel Khashabi" userId="62390808-c838-45e6-be59-d6fd0d208bc8" providerId="ADAL" clId="{19A97A65-FB7E-DC4C-8433-B675572D5E70}" dt="2023-02-22T17:58:30.299" v="9801"/>
          <ac:spMkLst>
            <pc:docMk/>
            <pc:sldMk cId="0" sldId="1773"/>
            <ac:spMk id="7" creationId="{00000000-0000-0000-0000-000000000000}"/>
          </ac:spMkLst>
        </pc:spChg>
        <pc:spChg chg="mod">
          <ac:chgData name="Daniel Khashabi" userId="62390808-c838-45e6-be59-d6fd0d208bc8" providerId="ADAL" clId="{19A97A65-FB7E-DC4C-8433-B675572D5E70}" dt="2023-02-22T17:58:30.299" v="9801"/>
          <ac:spMkLst>
            <pc:docMk/>
            <pc:sldMk cId="0" sldId="1773"/>
            <ac:spMk id="8" creationId="{00000000-0000-0000-0000-000000000000}"/>
          </ac:spMkLst>
        </pc:spChg>
        <pc:spChg chg="mod">
          <ac:chgData name="Daniel Khashabi" userId="62390808-c838-45e6-be59-d6fd0d208bc8" providerId="ADAL" clId="{19A97A65-FB7E-DC4C-8433-B675572D5E70}" dt="2023-02-22T17:58:30.299" v="9801"/>
          <ac:spMkLst>
            <pc:docMk/>
            <pc:sldMk cId="0" sldId="1773"/>
            <ac:spMk id="9" creationId="{00000000-0000-0000-0000-000000000000}"/>
          </ac:spMkLst>
        </pc:spChg>
        <pc:spChg chg="mod">
          <ac:chgData name="Daniel Khashabi" userId="62390808-c838-45e6-be59-d6fd0d208bc8" providerId="ADAL" clId="{19A97A65-FB7E-DC4C-8433-B675572D5E70}" dt="2023-02-22T17:58:30.299" v="9801"/>
          <ac:spMkLst>
            <pc:docMk/>
            <pc:sldMk cId="0" sldId="1773"/>
            <ac:spMk id="10" creationId="{00000000-0000-0000-0000-000000000000}"/>
          </ac:spMkLst>
        </pc:spChg>
        <pc:spChg chg="mod">
          <ac:chgData name="Daniel Khashabi" userId="62390808-c838-45e6-be59-d6fd0d208bc8" providerId="ADAL" clId="{19A97A65-FB7E-DC4C-8433-B675572D5E70}" dt="2023-02-22T17:58:30.299" v="9801"/>
          <ac:spMkLst>
            <pc:docMk/>
            <pc:sldMk cId="0" sldId="1773"/>
            <ac:spMk id="11" creationId="{00000000-0000-0000-0000-000000000000}"/>
          </ac:spMkLst>
        </pc:spChg>
        <pc:spChg chg="mod">
          <ac:chgData name="Daniel Khashabi" userId="62390808-c838-45e6-be59-d6fd0d208bc8" providerId="ADAL" clId="{19A97A65-FB7E-DC4C-8433-B675572D5E70}" dt="2023-02-22T17:58:30.299" v="9801"/>
          <ac:spMkLst>
            <pc:docMk/>
            <pc:sldMk cId="0" sldId="1773"/>
            <ac:spMk id="12" creationId="{00000000-0000-0000-0000-000000000000}"/>
          </ac:spMkLst>
        </pc:spChg>
        <pc:spChg chg="mod">
          <ac:chgData name="Daniel Khashabi" userId="62390808-c838-45e6-be59-d6fd0d208bc8" providerId="ADAL" clId="{19A97A65-FB7E-DC4C-8433-B675572D5E70}" dt="2023-02-22T17:58:30.299" v="9801"/>
          <ac:spMkLst>
            <pc:docMk/>
            <pc:sldMk cId="0" sldId="1773"/>
            <ac:spMk id="13" creationId="{00000000-0000-0000-0000-000000000000}"/>
          </ac:spMkLst>
        </pc:spChg>
        <pc:spChg chg="mod">
          <ac:chgData name="Daniel Khashabi" userId="62390808-c838-45e6-be59-d6fd0d208bc8" providerId="ADAL" clId="{19A97A65-FB7E-DC4C-8433-B675572D5E70}" dt="2023-02-22T17:58:30.299" v="9801"/>
          <ac:spMkLst>
            <pc:docMk/>
            <pc:sldMk cId="0" sldId="1773"/>
            <ac:spMk id="14" creationId="{00000000-0000-0000-0000-000000000000}"/>
          </ac:spMkLst>
        </pc:spChg>
        <pc:spChg chg="mod">
          <ac:chgData name="Daniel Khashabi" userId="62390808-c838-45e6-be59-d6fd0d208bc8" providerId="ADAL" clId="{19A97A65-FB7E-DC4C-8433-B675572D5E70}" dt="2023-02-22T17:58:30.299" v="9801"/>
          <ac:spMkLst>
            <pc:docMk/>
            <pc:sldMk cId="0" sldId="1773"/>
            <ac:spMk id="15" creationId="{00000000-0000-0000-0000-000000000000}"/>
          </ac:spMkLst>
        </pc:spChg>
        <pc:spChg chg="mod">
          <ac:chgData name="Daniel Khashabi" userId="62390808-c838-45e6-be59-d6fd0d208bc8" providerId="ADAL" clId="{19A97A65-FB7E-DC4C-8433-B675572D5E70}" dt="2023-02-22T17:58:30.299" v="9801"/>
          <ac:spMkLst>
            <pc:docMk/>
            <pc:sldMk cId="0" sldId="1773"/>
            <ac:spMk id="16" creationId="{00000000-0000-0000-0000-000000000000}"/>
          </ac:spMkLst>
        </pc:spChg>
        <pc:spChg chg="mod">
          <ac:chgData name="Daniel Khashabi" userId="62390808-c838-45e6-be59-d6fd0d208bc8" providerId="ADAL" clId="{19A97A65-FB7E-DC4C-8433-B675572D5E70}" dt="2023-02-22T17:58:30.299" v="9801"/>
          <ac:spMkLst>
            <pc:docMk/>
            <pc:sldMk cId="0" sldId="1773"/>
            <ac:spMk id="17" creationId="{00000000-0000-0000-0000-000000000000}"/>
          </ac:spMkLst>
        </pc:spChg>
        <pc:spChg chg="mod">
          <ac:chgData name="Daniel Khashabi" userId="62390808-c838-45e6-be59-d6fd0d208bc8" providerId="ADAL" clId="{19A97A65-FB7E-DC4C-8433-B675572D5E70}" dt="2023-02-22T17:58:30.299" v="9801"/>
          <ac:spMkLst>
            <pc:docMk/>
            <pc:sldMk cId="0" sldId="1773"/>
            <ac:spMk id="18" creationId="{00000000-0000-0000-0000-000000000000}"/>
          </ac:spMkLst>
        </pc:spChg>
        <pc:spChg chg="mod">
          <ac:chgData name="Daniel Khashabi" userId="62390808-c838-45e6-be59-d6fd0d208bc8" providerId="ADAL" clId="{19A97A65-FB7E-DC4C-8433-B675572D5E70}" dt="2023-02-22T17:58:30.299" v="9801"/>
          <ac:spMkLst>
            <pc:docMk/>
            <pc:sldMk cId="0" sldId="1773"/>
            <ac:spMk id="19" creationId="{00000000-0000-0000-0000-000000000000}"/>
          </ac:spMkLst>
        </pc:spChg>
        <pc:spChg chg="mod">
          <ac:chgData name="Daniel Khashabi" userId="62390808-c838-45e6-be59-d6fd0d208bc8" providerId="ADAL" clId="{19A97A65-FB7E-DC4C-8433-B675572D5E70}" dt="2023-02-22T17:58:30.299" v="9801"/>
          <ac:spMkLst>
            <pc:docMk/>
            <pc:sldMk cId="0" sldId="1773"/>
            <ac:spMk id="20" creationId="{00000000-0000-0000-0000-000000000000}"/>
          </ac:spMkLst>
        </pc:spChg>
        <pc:spChg chg="mod">
          <ac:chgData name="Daniel Khashabi" userId="62390808-c838-45e6-be59-d6fd0d208bc8" providerId="ADAL" clId="{19A97A65-FB7E-DC4C-8433-B675572D5E70}" dt="2023-02-22T17:58:30.299" v="9801"/>
          <ac:spMkLst>
            <pc:docMk/>
            <pc:sldMk cId="0" sldId="1773"/>
            <ac:spMk id="21" creationId="{00000000-0000-0000-0000-000000000000}"/>
          </ac:spMkLst>
        </pc:spChg>
        <pc:spChg chg="mod">
          <ac:chgData name="Daniel Khashabi" userId="62390808-c838-45e6-be59-d6fd0d208bc8" providerId="ADAL" clId="{19A97A65-FB7E-DC4C-8433-B675572D5E70}" dt="2023-02-22T17:58:30.299" v="9801"/>
          <ac:spMkLst>
            <pc:docMk/>
            <pc:sldMk cId="0" sldId="1773"/>
            <ac:spMk id="22" creationId="{00000000-0000-0000-0000-000000000000}"/>
          </ac:spMkLst>
        </pc:spChg>
        <pc:spChg chg="mod">
          <ac:chgData name="Daniel Khashabi" userId="62390808-c838-45e6-be59-d6fd0d208bc8" providerId="ADAL" clId="{19A97A65-FB7E-DC4C-8433-B675572D5E70}" dt="2023-02-22T17:58:30.299" v="9801"/>
          <ac:spMkLst>
            <pc:docMk/>
            <pc:sldMk cId="0" sldId="1773"/>
            <ac:spMk id="23" creationId="{00000000-0000-0000-0000-000000000000}"/>
          </ac:spMkLst>
        </pc:spChg>
        <pc:spChg chg="mod">
          <ac:chgData name="Daniel Khashabi" userId="62390808-c838-45e6-be59-d6fd0d208bc8" providerId="ADAL" clId="{19A97A65-FB7E-DC4C-8433-B675572D5E70}" dt="2023-02-22T18:45:37.835" v="10482"/>
          <ac:spMkLst>
            <pc:docMk/>
            <pc:sldMk cId="0" sldId="1773"/>
            <ac:spMk id="24" creationId="{00000000-0000-0000-0000-000000000000}"/>
          </ac:spMkLst>
        </pc:spChg>
        <pc:spChg chg="mod">
          <ac:chgData name="Daniel Khashabi" userId="62390808-c838-45e6-be59-d6fd0d208bc8" providerId="ADAL" clId="{19A97A65-FB7E-DC4C-8433-B675572D5E70}" dt="2023-02-22T18:45:37.835" v="10482"/>
          <ac:spMkLst>
            <pc:docMk/>
            <pc:sldMk cId="0" sldId="1773"/>
            <ac:spMk id="25" creationId="{00000000-0000-0000-0000-000000000000}"/>
          </ac:spMkLst>
        </pc:spChg>
        <pc:spChg chg="mod">
          <ac:chgData name="Daniel Khashabi" userId="62390808-c838-45e6-be59-d6fd0d208bc8" providerId="ADAL" clId="{19A97A65-FB7E-DC4C-8433-B675572D5E70}" dt="2023-02-22T18:45:37.835" v="10482"/>
          <ac:spMkLst>
            <pc:docMk/>
            <pc:sldMk cId="0" sldId="1773"/>
            <ac:spMk id="26" creationId="{00000000-0000-0000-0000-000000000000}"/>
          </ac:spMkLst>
        </pc:spChg>
        <pc:spChg chg="mod">
          <ac:chgData name="Daniel Khashabi" userId="62390808-c838-45e6-be59-d6fd0d208bc8" providerId="ADAL" clId="{19A97A65-FB7E-DC4C-8433-B675572D5E70}" dt="2023-02-22T18:45:37.835" v="10482"/>
          <ac:spMkLst>
            <pc:docMk/>
            <pc:sldMk cId="0" sldId="1773"/>
            <ac:spMk id="27" creationId="{00000000-0000-0000-0000-000000000000}"/>
          </ac:spMkLst>
        </pc:spChg>
        <pc:spChg chg="mod">
          <ac:chgData name="Daniel Khashabi" userId="62390808-c838-45e6-be59-d6fd0d208bc8" providerId="ADAL" clId="{19A97A65-FB7E-DC4C-8433-B675572D5E70}" dt="2023-02-22T17:58:30.299" v="9801"/>
          <ac:spMkLst>
            <pc:docMk/>
            <pc:sldMk cId="0" sldId="1773"/>
            <ac:spMk id="28" creationId="{00000000-0000-0000-0000-000000000000}"/>
          </ac:spMkLst>
        </pc:spChg>
        <pc:spChg chg="mod">
          <ac:chgData name="Daniel Khashabi" userId="62390808-c838-45e6-be59-d6fd0d208bc8" providerId="ADAL" clId="{19A97A65-FB7E-DC4C-8433-B675572D5E70}" dt="2023-02-22T17:58:30.299" v="9801"/>
          <ac:spMkLst>
            <pc:docMk/>
            <pc:sldMk cId="0" sldId="1773"/>
            <ac:spMk id="29" creationId="{00000000-0000-0000-0000-000000000000}"/>
          </ac:spMkLst>
        </pc:spChg>
        <pc:spChg chg="mod">
          <ac:chgData name="Daniel Khashabi" userId="62390808-c838-45e6-be59-d6fd0d208bc8" providerId="ADAL" clId="{19A97A65-FB7E-DC4C-8433-B675572D5E70}" dt="2023-02-22T17:58:30.299" v="9801"/>
          <ac:spMkLst>
            <pc:docMk/>
            <pc:sldMk cId="0" sldId="1773"/>
            <ac:spMk id="30" creationId="{00000000-0000-0000-0000-000000000000}"/>
          </ac:spMkLst>
        </pc:spChg>
        <pc:spChg chg="mod">
          <ac:chgData name="Daniel Khashabi" userId="62390808-c838-45e6-be59-d6fd0d208bc8" providerId="ADAL" clId="{19A97A65-FB7E-DC4C-8433-B675572D5E70}" dt="2023-02-22T17:58:30.299" v="9801"/>
          <ac:spMkLst>
            <pc:docMk/>
            <pc:sldMk cId="0" sldId="1773"/>
            <ac:spMk id="31" creationId="{00000000-0000-0000-0000-000000000000}"/>
          </ac:spMkLst>
        </pc:spChg>
        <pc:spChg chg="mod">
          <ac:chgData name="Daniel Khashabi" userId="62390808-c838-45e6-be59-d6fd0d208bc8" providerId="ADAL" clId="{19A97A65-FB7E-DC4C-8433-B675572D5E70}" dt="2023-02-22T18:45:37.835" v="10482"/>
          <ac:spMkLst>
            <pc:docMk/>
            <pc:sldMk cId="0" sldId="1773"/>
            <ac:spMk id="32" creationId="{00000000-0000-0000-0000-000000000000}"/>
          </ac:spMkLst>
        </pc:spChg>
        <pc:spChg chg="mod">
          <ac:chgData name="Daniel Khashabi" userId="62390808-c838-45e6-be59-d6fd0d208bc8" providerId="ADAL" clId="{19A97A65-FB7E-DC4C-8433-B675572D5E70}" dt="2023-02-22T17:58:30.299" v="9801"/>
          <ac:spMkLst>
            <pc:docMk/>
            <pc:sldMk cId="0" sldId="1773"/>
            <ac:spMk id="33" creationId="{00000000-0000-0000-0000-000000000000}"/>
          </ac:spMkLst>
        </pc:spChg>
        <pc:spChg chg="add mod">
          <ac:chgData name="Daniel Khashabi" userId="62390808-c838-45e6-be59-d6fd0d208bc8" providerId="ADAL" clId="{19A97A65-FB7E-DC4C-8433-B675572D5E70}" dt="2023-02-22T16:20:10.868" v="8857"/>
          <ac:spMkLst>
            <pc:docMk/>
            <pc:sldMk cId="0" sldId="1773"/>
            <ac:spMk id="34" creationId="{D3957766-4B1C-C4A1-FD0A-703F50A3D32B}"/>
          </ac:spMkLst>
        </pc:spChg>
      </pc:sldChg>
      <pc:sldChg chg="addSp modSp add mod addCm">
        <pc:chgData name="Daniel Khashabi" userId="62390808-c838-45e6-be59-d6fd0d208bc8" providerId="ADAL" clId="{19A97A65-FB7E-DC4C-8433-B675572D5E70}" dt="2023-02-22T20:26:33.266" v="10700"/>
        <pc:sldMkLst>
          <pc:docMk/>
          <pc:sldMk cId="0" sldId="1774"/>
        </pc:sldMkLst>
        <pc:spChg chg="mod">
          <ac:chgData name="Daniel Khashabi" userId="62390808-c838-45e6-be59-d6fd0d208bc8" providerId="ADAL" clId="{19A97A65-FB7E-DC4C-8433-B675572D5E70}" dt="2023-02-22T20:26:14.352" v="10699" actId="20577"/>
          <ac:spMkLst>
            <pc:docMk/>
            <pc:sldMk cId="0" sldId="1774"/>
            <ac:spMk id="3" creationId="{00000000-0000-0000-0000-000000000000}"/>
          </ac:spMkLst>
        </pc:spChg>
        <pc:spChg chg="mod">
          <ac:chgData name="Daniel Khashabi" userId="62390808-c838-45e6-be59-d6fd0d208bc8" providerId="ADAL" clId="{19A97A65-FB7E-DC4C-8433-B675572D5E70}" dt="2023-02-22T18:45:37.835" v="10482"/>
          <ac:spMkLst>
            <pc:docMk/>
            <pc:sldMk cId="0" sldId="1774"/>
            <ac:spMk id="4" creationId="{00000000-0000-0000-0000-000000000000}"/>
          </ac:spMkLst>
        </pc:spChg>
        <pc:spChg chg="add mod">
          <ac:chgData name="Daniel Khashabi" userId="62390808-c838-45e6-be59-d6fd0d208bc8" providerId="ADAL" clId="{19A97A65-FB7E-DC4C-8433-B675572D5E70}" dt="2023-02-22T16:20:25.217" v="8874"/>
          <ac:spMkLst>
            <pc:docMk/>
            <pc:sldMk cId="0" sldId="1774"/>
            <ac:spMk id="5" creationId="{C181DAA4-7E1E-DFD7-878C-6658578B43C7}"/>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19A97A65-FB7E-DC4C-8433-B675572D5E70}" dt="2023-02-22T20:26:33.266" v="10700"/>
              <pc2:cmMkLst xmlns:pc2="http://schemas.microsoft.com/office/powerpoint/2019/9/main/command">
                <pc:docMk/>
                <pc:sldMk cId="0" sldId="1774"/>
                <pc2:cmMk id="{E9261E16-8847-964B-AC82-A33A9C83FCD4}"/>
              </pc2:cmMkLst>
            </pc226:cmChg>
          </p:ext>
        </pc:extLst>
      </pc:sldChg>
      <pc:sldChg chg="addSp modSp add del">
        <pc:chgData name="Daniel Khashabi" userId="62390808-c838-45e6-be59-d6fd0d208bc8" providerId="ADAL" clId="{19A97A65-FB7E-DC4C-8433-B675572D5E70}" dt="2023-02-22T20:25:50.081" v="10640" actId="2696"/>
        <pc:sldMkLst>
          <pc:docMk/>
          <pc:sldMk cId="0" sldId="1775"/>
        </pc:sldMkLst>
        <pc:spChg chg="mod">
          <ac:chgData name="Daniel Khashabi" userId="62390808-c838-45e6-be59-d6fd0d208bc8" providerId="ADAL" clId="{19A97A65-FB7E-DC4C-8433-B675572D5E70}" dt="2023-02-22T18:45:37.835" v="10482"/>
          <ac:spMkLst>
            <pc:docMk/>
            <pc:sldMk cId="0" sldId="1775"/>
            <ac:spMk id="3" creationId="{00000000-0000-0000-0000-000000000000}"/>
          </ac:spMkLst>
        </pc:spChg>
        <pc:spChg chg="mod">
          <ac:chgData name="Daniel Khashabi" userId="62390808-c838-45e6-be59-d6fd0d208bc8" providerId="ADAL" clId="{19A97A65-FB7E-DC4C-8433-B675572D5E70}" dt="2023-02-22T18:45:37.835" v="10482"/>
          <ac:spMkLst>
            <pc:docMk/>
            <pc:sldMk cId="0" sldId="1775"/>
            <ac:spMk id="4" creationId="{00000000-0000-0000-0000-000000000000}"/>
          </ac:spMkLst>
        </pc:spChg>
        <pc:spChg chg="add mod">
          <ac:chgData name="Daniel Khashabi" userId="62390808-c838-45e6-be59-d6fd0d208bc8" providerId="ADAL" clId="{19A97A65-FB7E-DC4C-8433-B675572D5E70}" dt="2023-02-22T16:20:26.153" v="8875"/>
          <ac:spMkLst>
            <pc:docMk/>
            <pc:sldMk cId="0" sldId="1775"/>
            <ac:spMk id="5" creationId="{F58EE1DA-6B1B-253E-F689-1674DCCB80E3}"/>
          </ac:spMkLst>
        </pc:spChg>
      </pc:sldChg>
      <pc:sldChg chg="addSp modSp add mod">
        <pc:chgData name="Daniel Khashabi" userId="62390808-c838-45e6-be59-d6fd0d208bc8" providerId="ADAL" clId="{19A97A65-FB7E-DC4C-8433-B675572D5E70}" dt="2023-02-22T18:45:37.835" v="10482"/>
        <pc:sldMkLst>
          <pc:docMk/>
          <pc:sldMk cId="3596245183" sldId="1776"/>
        </pc:sldMkLst>
        <pc:spChg chg="mod">
          <ac:chgData name="Daniel Khashabi" userId="62390808-c838-45e6-be59-d6fd0d208bc8" providerId="ADAL" clId="{19A97A65-FB7E-DC4C-8433-B675572D5E70}" dt="2023-02-22T17:58:30.299" v="9801"/>
          <ac:spMkLst>
            <pc:docMk/>
            <pc:sldMk cId="3596245183" sldId="1776"/>
            <ac:spMk id="4"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5"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6"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7"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8" creationId="{00000000-0000-0000-0000-000000000000}"/>
          </ac:spMkLst>
        </pc:spChg>
        <pc:spChg chg="mod">
          <ac:chgData name="Daniel Khashabi" userId="62390808-c838-45e6-be59-d6fd0d208bc8" providerId="ADAL" clId="{19A97A65-FB7E-DC4C-8433-B675572D5E70}" dt="2023-02-22T18:45:37.835" v="10482"/>
          <ac:spMkLst>
            <pc:docMk/>
            <pc:sldMk cId="3596245183" sldId="1776"/>
            <ac:spMk id="9" creationId="{00000000-0000-0000-0000-000000000000}"/>
          </ac:spMkLst>
        </pc:spChg>
        <pc:spChg chg="mod">
          <ac:chgData name="Daniel Khashabi" userId="62390808-c838-45e6-be59-d6fd0d208bc8" providerId="ADAL" clId="{19A97A65-FB7E-DC4C-8433-B675572D5E70}" dt="2023-02-22T17:58:30.299" v="9801"/>
          <ac:spMkLst>
            <pc:docMk/>
            <pc:sldMk cId="3596245183" sldId="1776"/>
            <ac:spMk id="10" creationId="{00000000-0000-0000-0000-000000000000}"/>
          </ac:spMkLst>
        </pc:spChg>
        <pc:spChg chg="add mod">
          <ac:chgData name="Daniel Khashabi" userId="62390808-c838-45e6-be59-d6fd0d208bc8" providerId="ADAL" clId="{19A97A65-FB7E-DC4C-8433-B675572D5E70}" dt="2023-02-22T16:20:30.237" v="8882"/>
          <ac:spMkLst>
            <pc:docMk/>
            <pc:sldMk cId="3596245183" sldId="1776"/>
            <ac:spMk id="11" creationId="{2F584718-8E8A-4184-D76C-B9D44DA38E87}"/>
          </ac:spMkLst>
        </pc:spChg>
      </pc:sldChg>
      <pc:sldChg chg="addSp modSp add mod">
        <pc:chgData name="Daniel Khashabi" userId="62390808-c838-45e6-be59-d6fd0d208bc8" providerId="ADAL" clId="{19A97A65-FB7E-DC4C-8433-B675572D5E70}" dt="2023-02-22T18:45:37.835" v="10482"/>
        <pc:sldMkLst>
          <pc:docMk/>
          <pc:sldMk cId="1070008071" sldId="1777"/>
        </pc:sldMkLst>
        <pc:spChg chg="mod">
          <ac:chgData name="Daniel Khashabi" userId="62390808-c838-45e6-be59-d6fd0d208bc8" providerId="ADAL" clId="{19A97A65-FB7E-DC4C-8433-B675572D5E70}" dt="2023-02-22T18:45:37.835" v="10482"/>
          <ac:spMkLst>
            <pc:docMk/>
            <pc:sldMk cId="1070008071" sldId="1777"/>
            <ac:spMk id="2"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3"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4"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5" creationId="{00000000-0000-0000-0000-000000000000}"/>
          </ac:spMkLst>
        </pc:spChg>
        <pc:spChg chg="mod">
          <ac:chgData name="Daniel Khashabi" userId="62390808-c838-45e6-be59-d6fd0d208bc8" providerId="ADAL" clId="{19A97A65-FB7E-DC4C-8433-B675572D5E70}" dt="2023-02-22T18:45:37.835" v="10482"/>
          <ac:spMkLst>
            <pc:docMk/>
            <pc:sldMk cId="1070008071" sldId="1777"/>
            <ac:spMk id="6" creationId="{00000000-0000-0000-0000-000000000000}"/>
          </ac:spMkLst>
        </pc:spChg>
        <pc:spChg chg="mod">
          <ac:chgData name="Daniel Khashabi" userId="62390808-c838-45e6-be59-d6fd0d208bc8" providerId="ADAL" clId="{19A97A65-FB7E-DC4C-8433-B675572D5E70}" dt="2023-02-22T17:58:30.299" v="9801"/>
          <ac:spMkLst>
            <pc:docMk/>
            <pc:sldMk cId="1070008071" sldId="1777"/>
            <ac:spMk id="7" creationId="{00000000-0000-0000-0000-000000000000}"/>
          </ac:spMkLst>
        </pc:spChg>
        <pc:spChg chg="add mod">
          <ac:chgData name="Daniel Khashabi" userId="62390808-c838-45e6-be59-d6fd0d208bc8" providerId="ADAL" clId="{19A97A65-FB7E-DC4C-8433-B675572D5E70}" dt="2023-02-22T16:20:34.565" v="8888"/>
          <ac:spMkLst>
            <pc:docMk/>
            <pc:sldMk cId="1070008071" sldId="1777"/>
            <ac:spMk id="8" creationId="{EF8E6853-2A21-61FD-02FE-F4DC65EA4544}"/>
          </ac:spMkLst>
        </pc:spChg>
      </pc:sldChg>
      <pc:sldChg chg="addSp modSp add mod">
        <pc:chgData name="Daniel Khashabi" userId="62390808-c838-45e6-be59-d6fd0d208bc8" providerId="ADAL" clId="{19A97A65-FB7E-DC4C-8433-B675572D5E70}" dt="2023-02-22T18:45:37.835" v="10482"/>
        <pc:sldMkLst>
          <pc:docMk/>
          <pc:sldMk cId="3199219503" sldId="1778"/>
        </pc:sldMkLst>
        <pc:spChg chg="mod">
          <ac:chgData name="Daniel Khashabi" userId="62390808-c838-45e6-be59-d6fd0d208bc8" providerId="ADAL" clId="{19A97A65-FB7E-DC4C-8433-B675572D5E70}" dt="2023-02-22T17:58:30.299" v="9801"/>
          <ac:spMkLst>
            <pc:docMk/>
            <pc:sldMk cId="3199219503" sldId="1778"/>
            <ac:spMk id="3"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4"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6"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7"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8" creationId="{00000000-0000-0000-0000-000000000000}"/>
          </ac:spMkLst>
        </pc:spChg>
        <pc:spChg chg="mod">
          <ac:chgData name="Daniel Khashabi" userId="62390808-c838-45e6-be59-d6fd0d208bc8" providerId="ADAL" clId="{19A97A65-FB7E-DC4C-8433-B675572D5E70}" dt="2023-02-22T18:45:37.835" v="10482"/>
          <ac:spMkLst>
            <pc:docMk/>
            <pc:sldMk cId="3199219503" sldId="1778"/>
            <ac:spMk id="9" creationId="{00000000-0000-0000-0000-000000000000}"/>
          </ac:spMkLst>
        </pc:spChg>
        <pc:spChg chg="mod">
          <ac:chgData name="Daniel Khashabi" userId="62390808-c838-45e6-be59-d6fd0d208bc8" providerId="ADAL" clId="{19A97A65-FB7E-DC4C-8433-B675572D5E70}" dt="2023-02-22T17:58:30.299" v="9801"/>
          <ac:spMkLst>
            <pc:docMk/>
            <pc:sldMk cId="3199219503" sldId="1778"/>
            <ac:spMk id="10" creationId="{00000000-0000-0000-0000-000000000000}"/>
          </ac:spMkLst>
        </pc:spChg>
        <pc:spChg chg="add mod">
          <ac:chgData name="Daniel Khashabi" userId="62390808-c838-45e6-be59-d6fd0d208bc8" providerId="ADAL" clId="{19A97A65-FB7E-DC4C-8433-B675572D5E70}" dt="2023-02-22T16:20:39.177" v="8894"/>
          <ac:spMkLst>
            <pc:docMk/>
            <pc:sldMk cId="3199219503" sldId="1778"/>
            <ac:spMk id="11" creationId="{F0223743-B3CA-5540-9038-9D1A37E8DDAF}"/>
          </ac:spMkLst>
        </pc:spChg>
      </pc:sldChg>
      <pc:sldChg chg="addSp modSp add mod">
        <pc:chgData name="Daniel Khashabi" userId="62390808-c838-45e6-be59-d6fd0d208bc8" providerId="ADAL" clId="{19A97A65-FB7E-DC4C-8433-B675572D5E70}" dt="2023-02-22T18:45:37.835" v="10482"/>
        <pc:sldMkLst>
          <pc:docMk/>
          <pc:sldMk cId="0" sldId="1779"/>
        </pc:sldMkLst>
        <pc:spChg chg="mod">
          <ac:chgData name="Daniel Khashabi" userId="62390808-c838-45e6-be59-d6fd0d208bc8" providerId="ADAL" clId="{19A97A65-FB7E-DC4C-8433-B675572D5E70}" dt="2023-02-22T17:58:30.299" v="9801"/>
          <ac:spMkLst>
            <pc:docMk/>
            <pc:sldMk cId="0" sldId="1779"/>
            <ac:spMk id="3" creationId="{00000000-0000-0000-0000-000000000000}"/>
          </ac:spMkLst>
        </pc:spChg>
        <pc:spChg chg="mod">
          <ac:chgData name="Daniel Khashabi" userId="62390808-c838-45e6-be59-d6fd0d208bc8" providerId="ADAL" clId="{19A97A65-FB7E-DC4C-8433-B675572D5E70}" dt="2023-02-22T17:58:30.299" v="9801"/>
          <ac:spMkLst>
            <pc:docMk/>
            <pc:sldMk cId="0" sldId="1779"/>
            <ac:spMk id="4" creationId="{00000000-0000-0000-0000-000000000000}"/>
          </ac:spMkLst>
        </pc:spChg>
        <pc:spChg chg="mod">
          <ac:chgData name="Daniel Khashabi" userId="62390808-c838-45e6-be59-d6fd0d208bc8" providerId="ADAL" clId="{19A97A65-FB7E-DC4C-8433-B675572D5E70}" dt="2023-02-22T17:58:30.299" v="9801"/>
          <ac:spMkLst>
            <pc:docMk/>
            <pc:sldMk cId="0" sldId="1779"/>
            <ac:spMk id="5" creationId="{00000000-0000-0000-0000-000000000000}"/>
          </ac:spMkLst>
        </pc:spChg>
        <pc:spChg chg="mod">
          <ac:chgData name="Daniel Khashabi" userId="62390808-c838-45e6-be59-d6fd0d208bc8" providerId="ADAL" clId="{19A97A65-FB7E-DC4C-8433-B675572D5E70}" dt="2023-02-22T17:58:30.299" v="9801"/>
          <ac:spMkLst>
            <pc:docMk/>
            <pc:sldMk cId="0" sldId="1779"/>
            <ac:spMk id="6" creationId="{00000000-0000-0000-0000-000000000000}"/>
          </ac:spMkLst>
        </pc:spChg>
        <pc:spChg chg="mod">
          <ac:chgData name="Daniel Khashabi" userId="62390808-c838-45e6-be59-d6fd0d208bc8" providerId="ADAL" clId="{19A97A65-FB7E-DC4C-8433-B675572D5E70}" dt="2023-02-22T17:58:30.299" v="9801"/>
          <ac:spMkLst>
            <pc:docMk/>
            <pc:sldMk cId="0" sldId="1779"/>
            <ac:spMk id="7" creationId="{00000000-0000-0000-0000-000000000000}"/>
          </ac:spMkLst>
        </pc:spChg>
        <pc:spChg chg="mod">
          <ac:chgData name="Daniel Khashabi" userId="62390808-c838-45e6-be59-d6fd0d208bc8" providerId="ADAL" clId="{19A97A65-FB7E-DC4C-8433-B675572D5E70}" dt="2023-02-22T17:58:30.299" v="9801"/>
          <ac:spMkLst>
            <pc:docMk/>
            <pc:sldMk cId="0" sldId="1779"/>
            <ac:spMk id="8" creationId="{00000000-0000-0000-0000-000000000000}"/>
          </ac:spMkLst>
        </pc:spChg>
        <pc:spChg chg="mod">
          <ac:chgData name="Daniel Khashabi" userId="62390808-c838-45e6-be59-d6fd0d208bc8" providerId="ADAL" clId="{19A97A65-FB7E-DC4C-8433-B675572D5E70}" dt="2023-02-22T17:58:30.299" v="9801"/>
          <ac:spMkLst>
            <pc:docMk/>
            <pc:sldMk cId="0" sldId="1779"/>
            <ac:spMk id="9" creationId="{00000000-0000-0000-0000-000000000000}"/>
          </ac:spMkLst>
        </pc:spChg>
        <pc:spChg chg="mod">
          <ac:chgData name="Daniel Khashabi" userId="62390808-c838-45e6-be59-d6fd0d208bc8" providerId="ADAL" clId="{19A97A65-FB7E-DC4C-8433-B675572D5E70}" dt="2023-02-22T17:58:30.299" v="9801"/>
          <ac:spMkLst>
            <pc:docMk/>
            <pc:sldMk cId="0" sldId="1779"/>
            <ac:spMk id="10" creationId="{00000000-0000-0000-0000-000000000000}"/>
          </ac:spMkLst>
        </pc:spChg>
        <pc:spChg chg="mod">
          <ac:chgData name="Daniel Khashabi" userId="62390808-c838-45e6-be59-d6fd0d208bc8" providerId="ADAL" clId="{19A97A65-FB7E-DC4C-8433-B675572D5E70}" dt="2023-02-22T17:58:30.299" v="9801"/>
          <ac:spMkLst>
            <pc:docMk/>
            <pc:sldMk cId="0" sldId="1779"/>
            <ac:spMk id="11" creationId="{00000000-0000-0000-0000-000000000000}"/>
          </ac:spMkLst>
        </pc:spChg>
        <pc:spChg chg="mod">
          <ac:chgData name="Daniel Khashabi" userId="62390808-c838-45e6-be59-d6fd0d208bc8" providerId="ADAL" clId="{19A97A65-FB7E-DC4C-8433-B675572D5E70}" dt="2023-02-22T18:45:37.835" v="10482"/>
          <ac:spMkLst>
            <pc:docMk/>
            <pc:sldMk cId="0" sldId="1779"/>
            <ac:spMk id="12" creationId="{00000000-0000-0000-0000-000000000000}"/>
          </ac:spMkLst>
        </pc:spChg>
        <pc:spChg chg="mod">
          <ac:chgData name="Daniel Khashabi" userId="62390808-c838-45e6-be59-d6fd0d208bc8" providerId="ADAL" clId="{19A97A65-FB7E-DC4C-8433-B675572D5E70}" dt="2023-02-22T18:45:37.835" v="10482"/>
          <ac:spMkLst>
            <pc:docMk/>
            <pc:sldMk cId="0" sldId="1779"/>
            <ac:spMk id="13" creationId="{00000000-0000-0000-0000-000000000000}"/>
          </ac:spMkLst>
        </pc:spChg>
        <pc:spChg chg="mod">
          <ac:chgData name="Daniel Khashabi" userId="62390808-c838-45e6-be59-d6fd0d208bc8" providerId="ADAL" clId="{19A97A65-FB7E-DC4C-8433-B675572D5E70}" dt="2023-02-22T17:58:30.299" v="9801"/>
          <ac:spMkLst>
            <pc:docMk/>
            <pc:sldMk cId="0" sldId="1779"/>
            <ac:spMk id="14" creationId="{00000000-0000-0000-0000-000000000000}"/>
          </ac:spMkLst>
        </pc:spChg>
        <pc:spChg chg="add mod">
          <ac:chgData name="Daniel Khashabi" userId="62390808-c838-45e6-be59-d6fd0d208bc8" providerId="ADAL" clId="{19A97A65-FB7E-DC4C-8433-B675572D5E70}" dt="2023-02-22T16:20:42.429" v="8900"/>
          <ac:spMkLst>
            <pc:docMk/>
            <pc:sldMk cId="0" sldId="1779"/>
            <ac:spMk id="15" creationId="{E8B1C3D2-A043-B90A-6A27-C1885086D5C9}"/>
          </ac:spMkLst>
        </pc:spChg>
      </pc:sldChg>
      <pc:sldChg chg="addSp modSp add mod">
        <pc:chgData name="Daniel Khashabi" userId="62390808-c838-45e6-be59-d6fd0d208bc8" providerId="ADAL" clId="{19A97A65-FB7E-DC4C-8433-B675572D5E70}" dt="2023-02-22T18:45:37.835" v="10482"/>
        <pc:sldMkLst>
          <pc:docMk/>
          <pc:sldMk cId="0" sldId="1780"/>
        </pc:sldMkLst>
        <pc:spChg chg="mod">
          <ac:chgData name="Daniel Khashabi" userId="62390808-c838-45e6-be59-d6fd0d208bc8" providerId="ADAL" clId="{19A97A65-FB7E-DC4C-8433-B675572D5E70}" dt="2023-02-22T18:45:37.835" v="10482"/>
          <ac:spMkLst>
            <pc:docMk/>
            <pc:sldMk cId="0" sldId="1780"/>
            <ac:spMk id="2" creationId="{00000000-0000-0000-0000-000000000000}"/>
          </ac:spMkLst>
        </pc:spChg>
        <pc:spChg chg="mod">
          <ac:chgData name="Daniel Khashabi" userId="62390808-c838-45e6-be59-d6fd0d208bc8" providerId="ADAL" clId="{19A97A65-FB7E-DC4C-8433-B675572D5E70}" dt="2023-02-22T17:58:30.299" v="9801"/>
          <ac:spMkLst>
            <pc:docMk/>
            <pc:sldMk cId="0" sldId="1780"/>
            <ac:spMk id="3" creationId="{00000000-0000-0000-0000-000000000000}"/>
          </ac:spMkLst>
        </pc:spChg>
        <pc:spChg chg="mod">
          <ac:chgData name="Daniel Khashabi" userId="62390808-c838-45e6-be59-d6fd0d208bc8" providerId="ADAL" clId="{19A97A65-FB7E-DC4C-8433-B675572D5E70}" dt="2023-02-22T17:58:30.299" v="9801"/>
          <ac:spMkLst>
            <pc:docMk/>
            <pc:sldMk cId="0" sldId="1780"/>
            <ac:spMk id="4" creationId="{00000000-0000-0000-0000-000000000000}"/>
          </ac:spMkLst>
        </pc:spChg>
        <pc:spChg chg="mod">
          <ac:chgData name="Daniel Khashabi" userId="62390808-c838-45e6-be59-d6fd0d208bc8" providerId="ADAL" clId="{19A97A65-FB7E-DC4C-8433-B675572D5E70}" dt="2023-02-22T18:45:37.835" v="10482"/>
          <ac:spMkLst>
            <pc:docMk/>
            <pc:sldMk cId="0" sldId="1780"/>
            <ac:spMk id="5" creationId="{00000000-0000-0000-0000-000000000000}"/>
          </ac:spMkLst>
        </pc:spChg>
        <pc:spChg chg="mod">
          <ac:chgData name="Daniel Khashabi" userId="62390808-c838-45e6-be59-d6fd0d208bc8" providerId="ADAL" clId="{19A97A65-FB7E-DC4C-8433-B675572D5E70}" dt="2023-02-22T18:45:37.835" v="10482"/>
          <ac:spMkLst>
            <pc:docMk/>
            <pc:sldMk cId="0" sldId="1780"/>
            <ac:spMk id="6" creationId="{00000000-0000-0000-0000-000000000000}"/>
          </ac:spMkLst>
        </pc:spChg>
        <pc:spChg chg="mod">
          <ac:chgData name="Daniel Khashabi" userId="62390808-c838-45e6-be59-d6fd0d208bc8" providerId="ADAL" clId="{19A97A65-FB7E-DC4C-8433-B675572D5E70}" dt="2023-02-22T17:58:30.299" v="9801"/>
          <ac:spMkLst>
            <pc:docMk/>
            <pc:sldMk cId="0" sldId="1780"/>
            <ac:spMk id="7" creationId="{00000000-0000-0000-0000-000000000000}"/>
          </ac:spMkLst>
        </pc:spChg>
        <pc:spChg chg="add mod">
          <ac:chgData name="Daniel Khashabi" userId="62390808-c838-45e6-be59-d6fd0d208bc8" providerId="ADAL" clId="{19A97A65-FB7E-DC4C-8433-B675572D5E70}" dt="2023-02-22T16:20:46.340" v="8908"/>
          <ac:spMkLst>
            <pc:docMk/>
            <pc:sldMk cId="0" sldId="1780"/>
            <ac:spMk id="8" creationId="{59BC3836-1876-DB93-6CF3-5E1ABC0E8057}"/>
          </ac:spMkLst>
        </pc:spChg>
      </pc:sldChg>
      <pc:sldChg chg="addSp modSp add mod">
        <pc:chgData name="Daniel Khashabi" userId="62390808-c838-45e6-be59-d6fd0d208bc8" providerId="ADAL" clId="{19A97A65-FB7E-DC4C-8433-B675572D5E70}" dt="2023-02-22T18:45:37.835" v="10482"/>
        <pc:sldMkLst>
          <pc:docMk/>
          <pc:sldMk cId="0" sldId="1781"/>
        </pc:sldMkLst>
        <pc:spChg chg="mod">
          <ac:chgData name="Daniel Khashabi" userId="62390808-c838-45e6-be59-d6fd0d208bc8" providerId="ADAL" clId="{19A97A65-FB7E-DC4C-8433-B675572D5E70}" dt="2023-02-22T17:58:30.299" v="9801"/>
          <ac:spMkLst>
            <pc:docMk/>
            <pc:sldMk cId="0" sldId="1781"/>
            <ac:spMk id="3" creationId="{00000000-0000-0000-0000-000000000000}"/>
          </ac:spMkLst>
        </pc:spChg>
        <pc:spChg chg="mod">
          <ac:chgData name="Daniel Khashabi" userId="62390808-c838-45e6-be59-d6fd0d208bc8" providerId="ADAL" clId="{19A97A65-FB7E-DC4C-8433-B675572D5E70}" dt="2023-02-22T18:45:37.835" v="10482"/>
          <ac:spMkLst>
            <pc:docMk/>
            <pc:sldMk cId="0" sldId="1781"/>
            <ac:spMk id="4" creationId="{00000000-0000-0000-0000-000000000000}"/>
          </ac:spMkLst>
        </pc:spChg>
        <pc:spChg chg="mod">
          <ac:chgData name="Daniel Khashabi" userId="62390808-c838-45e6-be59-d6fd0d208bc8" providerId="ADAL" clId="{19A97A65-FB7E-DC4C-8433-B675572D5E70}" dt="2023-02-22T17:58:30.299" v="9801"/>
          <ac:spMkLst>
            <pc:docMk/>
            <pc:sldMk cId="0" sldId="1781"/>
            <ac:spMk id="5" creationId="{00000000-0000-0000-0000-000000000000}"/>
          </ac:spMkLst>
        </pc:spChg>
        <pc:spChg chg="mod">
          <ac:chgData name="Daniel Khashabi" userId="62390808-c838-45e6-be59-d6fd0d208bc8" providerId="ADAL" clId="{19A97A65-FB7E-DC4C-8433-B675572D5E70}" dt="2023-02-22T17:58:30.299" v="9801"/>
          <ac:spMkLst>
            <pc:docMk/>
            <pc:sldMk cId="0" sldId="1781"/>
            <ac:spMk id="6" creationId="{00000000-0000-0000-0000-000000000000}"/>
          </ac:spMkLst>
        </pc:spChg>
        <pc:spChg chg="mod">
          <ac:chgData name="Daniel Khashabi" userId="62390808-c838-45e6-be59-d6fd0d208bc8" providerId="ADAL" clId="{19A97A65-FB7E-DC4C-8433-B675572D5E70}" dt="2023-02-22T17:58:30.299" v="9801"/>
          <ac:spMkLst>
            <pc:docMk/>
            <pc:sldMk cId="0" sldId="1781"/>
            <ac:spMk id="7" creationId="{00000000-0000-0000-0000-000000000000}"/>
          </ac:spMkLst>
        </pc:spChg>
        <pc:spChg chg="mod">
          <ac:chgData name="Daniel Khashabi" userId="62390808-c838-45e6-be59-d6fd0d208bc8" providerId="ADAL" clId="{19A97A65-FB7E-DC4C-8433-B675572D5E70}" dt="2023-02-22T17:58:30.299" v="9801"/>
          <ac:spMkLst>
            <pc:docMk/>
            <pc:sldMk cId="0" sldId="1781"/>
            <ac:spMk id="8" creationId="{00000000-0000-0000-0000-000000000000}"/>
          </ac:spMkLst>
        </pc:spChg>
        <pc:spChg chg="mod">
          <ac:chgData name="Daniel Khashabi" userId="62390808-c838-45e6-be59-d6fd0d208bc8" providerId="ADAL" clId="{19A97A65-FB7E-DC4C-8433-B675572D5E70}" dt="2023-02-22T18:45:37.835" v="10482"/>
          <ac:spMkLst>
            <pc:docMk/>
            <pc:sldMk cId="0" sldId="1781"/>
            <ac:spMk id="9" creationId="{00000000-0000-0000-0000-000000000000}"/>
          </ac:spMkLst>
        </pc:spChg>
        <pc:spChg chg="mod">
          <ac:chgData name="Daniel Khashabi" userId="62390808-c838-45e6-be59-d6fd0d208bc8" providerId="ADAL" clId="{19A97A65-FB7E-DC4C-8433-B675572D5E70}" dt="2023-02-22T17:58:30.299" v="9801"/>
          <ac:spMkLst>
            <pc:docMk/>
            <pc:sldMk cId="0" sldId="1781"/>
            <ac:spMk id="10" creationId="{00000000-0000-0000-0000-000000000000}"/>
          </ac:spMkLst>
        </pc:spChg>
        <pc:spChg chg="add mod">
          <ac:chgData name="Daniel Khashabi" userId="62390808-c838-45e6-be59-d6fd0d208bc8" providerId="ADAL" clId="{19A97A65-FB7E-DC4C-8433-B675572D5E70}" dt="2023-02-22T16:20:50.560" v="8915"/>
          <ac:spMkLst>
            <pc:docMk/>
            <pc:sldMk cId="0" sldId="1781"/>
            <ac:spMk id="11" creationId="{62A08B16-4882-9D26-8976-7A99D0937F29}"/>
          </ac:spMkLst>
        </pc:spChg>
      </pc:sldChg>
      <pc:sldChg chg="addSp modSp add mod">
        <pc:chgData name="Daniel Khashabi" userId="62390808-c838-45e6-be59-d6fd0d208bc8" providerId="ADAL" clId="{19A97A65-FB7E-DC4C-8433-B675572D5E70}" dt="2023-02-22T18:45:37.835" v="10482"/>
        <pc:sldMkLst>
          <pc:docMk/>
          <pc:sldMk cId="0" sldId="1782"/>
        </pc:sldMkLst>
        <pc:spChg chg="mod">
          <ac:chgData name="Daniel Khashabi" userId="62390808-c838-45e6-be59-d6fd0d208bc8" providerId="ADAL" clId="{19A97A65-FB7E-DC4C-8433-B675572D5E70}" dt="2023-02-22T17:58:30.299" v="9801"/>
          <ac:spMkLst>
            <pc:docMk/>
            <pc:sldMk cId="0" sldId="1782"/>
            <ac:spMk id="2" creationId="{00000000-0000-0000-0000-000000000000}"/>
          </ac:spMkLst>
        </pc:spChg>
        <pc:spChg chg="mod">
          <ac:chgData name="Daniel Khashabi" userId="62390808-c838-45e6-be59-d6fd0d208bc8" providerId="ADAL" clId="{19A97A65-FB7E-DC4C-8433-B675572D5E70}" dt="2023-02-22T17:58:30.299" v="9801"/>
          <ac:spMkLst>
            <pc:docMk/>
            <pc:sldMk cId="0" sldId="1782"/>
            <ac:spMk id="4" creationId="{00000000-0000-0000-0000-000000000000}"/>
          </ac:spMkLst>
        </pc:spChg>
        <pc:spChg chg="mod">
          <ac:chgData name="Daniel Khashabi" userId="62390808-c838-45e6-be59-d6fd0d208bc8" providerId="ADAL" clId="{19A97A65-FB7E-DC4C-8433-B675572D5E70}" dt="2023-02-22T18:45:37.835" v="10482"/>
          <ac:spMkLst>
            <pc:docMk/>
            <pc:sldMk cId="0" sldId="1782"/>
            <ac:spMk id="5" creationId="{00000000-0000-0000-0000-000000000000}"/>
          </ac:spMkLst>
        </pc:spChg>
        <pc:spChg chg="mod">
          <ac:chgData name="Daniel Khashabi" userId="62390808-c838-45e6-be59-d6fd0d208bc8" providerId="ADAL" clId="{19A97A65-FB7E-DC4C-8433-B675572D5E70}" dt="2023-02-22T17:58:30.299" v="9801"/>
          <ac:spMkLst>
            <pc:docMk/>
            <pc:sldMk cId="0" sldId="1782"/>
            <ac:spMk id="6" creationId="{00000000-0000-0000-0000-000000000000}"/>
          </ac:spMkLst>
        </pc:spChg>
        <pc:spChg chg="mod">
          <ac:chgData name="Daniel Khashabi" userId="62390808-c838-45e6-be59-d6fd0d208bc8" providerId="ADAL" clId="{19A97A65-FB7E-DC4C-8433-B675572D5E70}" dt="2023-02-22T17:58:30.299" v="9801"/>
          <ac:spMkLst>
            <pc:docMk/>
            <pc:sldMk cId="0" sldId="1782"/>
            <ac:spMk id="7" creationId="{00000000-0000-0000-0000-000000000000}"/>
          </ac:spMkLst>
        </pc:spChg>
        <pc:spChg chg="mod">
          <ac:chgData name="Daniel Khashabi" userId="62390808-c838-45e6-be59-d6fd0d208bc8" providerId="ADAL" clId="{19A97A65-FB7E-DC4C-8433-B675572D5E70}" dt="2023-02-22T17:58:30.299" v="9801"/>
          <ac:spMkLst>
            <pc:docMk/>
            <pc:sldMk cId="0" sldId="1782"/>
            <ac:spMk id="8" creationId="{00000000-0000-0000-0000-000000000000}"/>
          </ac:spMkLst>
        </pc:spChg>
        <pc:spChg chg="mod">
          <ac:chgData name="Daniel Khashabi" userId="62390808-c838-45e6-be59-d6fd0d208bc8" providerId="ADAL" clId="{19A97A65-FB7E-DC4C-8433-B675572D5E70}" dt="2023-02-22T17:58:30.299" v="9801"/>
          <ac:spMkLst>
            <pc:docMk/>
            <pc:sldMk cId="0" sldId="1782"/>
            <ac:spMk id="9" creationId="{00000000-0000-0000-0000-000000000000}"/>
          </ac:spMkLst>
        </pc:spChg>
        <pc:spChg chg="mod">
          <ac:chgData name="Daniel Khashabi" userId="62390808-c838-45e6-be59-d6fd0d208bc8" providerId="ADAL" clId="{19A97A65-FB7E-DC4C-8433-B675572D5E70}" dt="2023-02-22T17:58:30.299" v="9801"/>
          <ac:spMkLst>
            <pc:docMk/>
            <pc:sldMk cId="0" sldId="1782"/>
            <ac:spMk id="10" creationId="{00000000-0000-0000-0000-000000000000}"/>
          </ac:spMkLst>
        </pc:spChg>
        <pc:spChg chg="mod">
          <ac:chgData name="Daniel Khashabi" userId="62390808-c838-45e6-be59-d6fd0d208bc8" providerId="ADAL" clId="{19A97A65-FB7E-DC4C-8433-B675572D5E70}" dt="2023-02-22T18:45:37.835" v="10482"/>
          <ac:spMkLst>
            <pc:docMk/>
            <pc:sldMk cId="0" sldId="1782"/>
            <ac:spMk id="11" creationId="{00000000-0000-0000-0000-000000000000}"/>
          </ac:spMkLst>
        </pc:spChg>
        <pc:spChg chg="mod">
          <ac:chgData name="Daniel Khashabi" userId="62390808-c838-45e6-be59-d6fd0d208bc8" providerId="ADAL" clId="{19A97A65-FB7E-DC4C-8433-B675572D5E70}" dt="2023-02-22T17:58:30.299" v="9801"/>
          <ac:spMkLst>
            <pc:docMk/>
            <pc:sldMk cId="0" sldId="1782"/>
            <ac:spMk id="12" creationId="{00000000-0000-0000-0000-000000000000}"/>
          </ac:spMkLst>
        </pc:spChg>
        <pc:spChg chg="add mod">
          <ac:chgData name="Daniel Khashabi" userId="62390808-c838-45e6-be59-d6fd0d208bc8" providerId="ADAL" clId="{19A97A65-FB7E-DC4C-8433-B675572D5E70}" dt="2023-02-22T16:21:10.983" v="8922"/>
          <ac:spMkLst>
            <pc:docMk/>
            <pc:sldMk cId="0" sldId="1782"/>
            <ac:spMk id="13" creationId="{5FE1A1D0-49C6-51F2-D78A-FE238C7A7FDD}"/>
          </ac:spMkLst>
        </pc:spChg>
      </pc:sldChg>
      <pc:sldChg chg="addSp modSp add">
        <pc:chgData name="Daniel Khashabi" userId="62390808-c838-45e6-be59-d6fd0d208bc8" providerId="ADAL" clId="{19A97A65-FB7E-DC4C-8433-B675572D5E70}" dt="2023-02-22T18:45:37.835" v="10482"/>
        <pc:sldMkLst>
          <pc:docMk/>
          <pc:sldMk cId="0" sldId="1783"/>
        </pc:sldMkLst>
        <pc:spChg chg="mod">
          <ac:chgData name="Daniel Khashabi" userId="62390808-c838-45e6-be59-d6fd0d208bc8" providerId="ADAL" clId="{19A97A65-FB7E-DC4C-8433-B675572D5E70}" dt="2023-02-22T18:45:37.835" v="10482"/>
          <ac:spMkLst>
            <pc:docMk/>
            <pc:sldMk cId="0" sldId="1783"/>
            <ac:spMk id="3" creationId="{00000000-0000-0000-0000-000000000000}"/>
          </ac:spMkLst>
        </pc:spChg>
        <pc:spChg chg="mod">
          <ac:chgData name="Daniel Khashabi" userId="62390808-c838-45e6-be59-d6fd0d208bc8" providerId="ADAL" clId="{19A97A65-FB7E-DC4C-8433-B675572D5E70}" dt="2023-02-22T18:45:37.835" v="10482"/>
          <ac:spMkLst>
            <pc:docMk/>
            <pc:sldMk cId="0" sldId="1783"/>
            <ac:spMk id="4" creationId="{00000000-0000-0000-0000-000000000000}"/>
          </ac:spMkLst>
        </pc:spChg>
        <pc:spChg chg="add mod">
          <ac:chgData name="Daniel Khashabi" userId="62390808-c838-45e6-be59-d6fd0d208bc8" providerId="ADAL" clId="{19A97A65-FB7E-DC4C-8433-B675572D5E70}" dt="2023-02-22T16:21:29.949" v="8936"/>
          <ac:spMkLst>
            <pc:docMk/>
            <pc:sldMk cId="0" sldId="1783"/>
            <ac:spMk id="5" creationId="{C672E250-B643-F6CB-EB96-DB00EDC1D59E}"/>
          </ac:spMkLst>
        </pc:spChg>
      </pc:sldChg>
      <pc:sldChg chg="modSp add mod modNotes">
        <pc:chgData name="Daniel Khashabi" userId="62390808-c838-45e6-be59-d6fd0d208bc8" providerId="ADAL" clId="{19A97A65-FB7E-DC4C-8433-B675572D5E70}" dt="2023-02-22T17:58:30.299" v="9801"/>
        <pc:sldMkLst>
          <pc:docMk/>
          <pc:sldMk cId="2894810001" sldId="1784"/>
        </pc:sldMkLst>
        <pc:spChg chg="mod">
          <ac:chgData name="Daniel Khashabi" userId="62390808-c838-45e6-be59-d6fd0d208bc8" providerId="ADAL" clId="{19A97A65-FB7E-DC4C-8433-B675572D5E70}" dt="2023-02-22T17:58:30.299" v="9801"/>
          <ac:spMkLst>
            <pc:docMk/>
            <pc:sldMk cId="2894810001" sldId="1784"/>
            <ac:spMk id="2" creationId="{83602E3B-62E7-EEAE-E8F3-5972D2C26242}"/>
          </ac:spMkLst>
        </pc:spChg>
        <pc:spChg chg="mod">
          <ac:chgData name="Daniel Khashabi" userId="62390808-c838-45e6-be59-d6fd0d208bc8" providerId="ADAL" clId="{19A97A65-FB7E-DC4C-8433-B675572D5E70}" dt="2023-02-22T17:58:30.299" v="9801"/>
          <ac:spMkLst>
            <pc:docMk/>
            <pc:sldMk cId="2894810001" sldId="1784"/>
            <ac:spMk id="3" creationId="{742098B5-3716-BBD2-0AAF-42AC45169A7D}"/>
          </ac:spMkLst>
        </pc:spChg>
        <pc:spChg chg="mod">
          <ac:chgData name="Daniel Khashabi" userId="62390808-c838-45e6-be59-d6fd0d208bc8" providerId="ADAL" clId="{19A97A65-FB7E-DC4C-8433-B675572D5E70}" dt="2023-02-22T14:50:04.023" v="8181" actId="20577"/>
          <ac:spMkLst>
            <pc:docMk/>
            <pc:sldMk cId="2894810001" sldId="1784"/>
            <ac:spMk id="59" creationId="{00000000-0000-0000-0000-000000000000}"/>
          </ac:spMkLst>
        </pc:spChg>
      </pc:sldChg>
      <pc:sldChg chg="add del">
        <pc:chgData name="Daniel Khashabi" userId="62390808-c838-45e6-be59-d6fd0d208bc8" providerId="ADAL" clId="{19A97A65-FB7E-DC4C-8433-B675572D5E70}" dt="2023-02-22T14:50:17.940" v="8184" actId="2696"/>
        <pc:sldMkLst>
          <pc:docMk/>
          <pc:sldMk cId="136546885" sldId="1785"/>
        </pc:sldMkLst>
      </pc:sldChg>
      <pc:sldChg chg="modSp new mod">
        <pc:chgData name="Daniel Khashabi" userId="62390808-c838-45e6-be59-d6fd0d208bc8" providerId="ADAL" clId="{19A97A65-FB7E-DC4C-8433-B675572D5E70}" dt="2023-02-22T14:50:39.264" v="8186" actId="27636"/>
        <pc:sldMkLst>
          <pc:docMk/>
          <pc:sldMk cId="3331867881" sldId="1786"/>
        </pc:sldMkLst>
        <pc:spChg chg="mod">
          <ac:chgData name="Daniel Khashabi" userId="62390808-c838-45e6-be59-d6fd0d208bc8" providerId="ADAL" clId="{19A97A65-FB7E-DC4C-8433-B675572D5E70}" dt="2023-02-22T14:50:39.264" v="8186" actId="27636"/>
          <ac:spMkLst>
            <pc:docMk/>
            <pc:sldMk cId="3331867881" sldId="1786"/>
            <ac:spMk id="2" creationId="{985D6615-3B64-EFC6-BAC6-EFF677D1388B}"/>
          </ac:spMkLst>
        </pc:spChg>
      </pc:sldChg>
      <pc:sldChg chg="addSp modSp add">
        <pc:chgData name="Daniel Khashabi" userId="62390808-c838-45e6-be59-d6fd0d208bc8" providerId="ADAL" clId="{19A97A65-FB7E-DC4C-8433-B675572D5E70}" dt="2023-02-22T18:45:37.835" v="10482"/>
        <pc:sldMkLst>
          <pc:docMk/>
          <pc:sldMk cId="0" sldId="1787"/>
        </pc:sldMkLst>
        <pc:spChg chg="mod">
          <ac:chgData name="Daniel Khashabi" userId="62390808-c838-45e6-be59-d6fd0d208bc8" providerId="ADAL" clId="{19A97A65-FB7E-DC4C-8433-B675572D5E70}" dt="2023-02-22T18:45:37.835" v="10482"/>
          <ac:spMkLst>
            <pc:docMk/>
            <pc:sldMk cId="0" sldId="1787"/>
            <ac:spMk id="2" creationId="{00000000-0000-0000-0000-000000000000}"/>
          </ac:spMkLst>
        </pc:spChg>
        <pc:spChg chg="mod">
          <ac:chgData name="Daniel Khashabi" userId="62390808-c838-45e6-be59-d6fd0d208bc8" providerId="ADAL" clId="{19A97A65-FB7E-DC4C-8433-B675572D5E70}" dt="2023-02-22T17:58:30.299" v="9801"/>
          <ac:spMkLst>
            <pc:docMk/>
            <pc:sldMk cId="0" sldId="1787"/>
            <ac:spMk id="4" creationId="{00000000-0000-0000-0000-000000000000}"/>
          </ac:spMkLst>
        </pc:spChg>
        <pc:spChg chg="mod">
          <ac:chgData name="Daniel Khashabi" userId="62390808-c838-45e6-be59-d6fd0d208bc8" providerId="ADAL" clId="{19A97A65-FB7E-DC4C-8433-B675572D5E70}" dt="2023-02-22T17:58:30.299" v="9801"/>
          <ac:spMkLst>
            <pc:docMk/>
            <pc:sldMk cId="0" sldId="1787"/>
            <ac:spMk id="5" creationId="{00000000-0000-0000-0000-000000000000}"/>
          </ac:spMkLst>
        </pc:spChg>
        <pc:spChg chg="mod">
          <ac:chgData name="Daniel Khashabi" userId="62390808-c838-45e6-be59-d6fd0d208bc8" providerId="ADAL" clId="{19A97A65-FB7E-DC4C-8433-B675572D5E70}" dt="2023-02-22T17:58:30.299" v="9801"/>
          <ac:spMkLst>
            <pc:docMk/>
            <pc:sldMk cId="0" sldId="1787"/>
            <ac:spMk id="7" creationId="{00000000-0000-0000-0000-000000000000}"/>
          </ac:spMkLst>
        </pc:spChg>
        <pc:spChg chg="mod">
          <ac:chgData name="Daniel Khashabi" userId="62390808-c838-45e6-be59-d6fd0d208bc8" providerId="ADAL" clId="{19A97A65-FB7E-DC4C-8433-B675572D5E70}" dt="2023-02-22T17:58:30.299" v="9801"/>
          <ac:spMkLst>
            <pc:docMk/>
            <pc:sldMk cId="0" sldId="1787"/>
            <ac:spMk id="8" creationId="{00000000-0000-0000-0000-000000000000}"/>
          </ac:spMkLst>
        </pc:spChg>
        <pc:spChg chg="mod">
          <ac:chgData name="Daniel Khashabi" userId="62390808-c838-45e6-be59-d6fd0d208bc8" providerId="ADAL" clId="{19A97A65-FB7E-DC4C-8433-B675572D5E70}" dt="2023-02-22T17:58:30.299" v="9801"/>
          <ac:spMkLst>
            <pc:docMk/>
            <pc:sldMk cId="0" sldId="1787"/>
            <ac:spMk id="9" creationId="{00000000-0000-0000-0000-000000000000}"/>
          </ac:spMkLst>
        </pc:spChg>
        <pc:spChg chg="mod">
          <ac:chgData name="Daniel Khashabi" userId="62390808-c838-45e6-be59-d6fd0d208bc8" providerId="ADAL" clId="{19A97A65-FB7E-DC4C-8433-B675572D5E70}" dt="2023-02-22T17:58:30.299" v="9801"/>
          <ac:spMkLst>
            <pc:docMk/>
            <pc:sldMk cId="0" sldId="1787"/>
            <ac:spMk id="10" creationId="{00000000-0000-0000-0000-000000000000}"/>
          </ac:spMkLst>
        </pc:spChg>
        <pc:spChg chg="mod">
          <ac:chgData name="Daniel Khashabi" userId="62390808-c838-45e6-be59-d6fd0d208bc8" providerId="ADAL" clId="{19A97A65-FB7E-DC4C-8433-B675572D5E70}" dt="2023-02-22T17:58:30.299" v="9801"/>
          <ac:spMkLst>
            <pc:docMk/>
            <pc:sldMk cId="0" sldId="1787"/>
            <ac:spMk id="12" creationId="{00000000-0000-0000-0000-000000000000}"/>
          </ac:spMkLst>
        </pc:spChg>
        <pc:spChg chg="mod">
          <ac:chgData name="Daniel Khashabi" userId="62390808-c838-45e6-be59-d6fd0d208bc8" providerId="ADAL" clId="{19A97A65-FB7E-DC4C-8433-B675572D5E70}" dt="2023-02-22T17:58:30.299" v="9801"/>
          <ac:spMkLst>
            <pc:docMk/>
            <pc:sldMk cId="0" sldId="1787"/>
            <ac:spMk id="13" creationId="{00000000-0000-0000-0000-000000000000}"/>
          </ac:spMkLst>
        </pc:spChg>
        <pc:spChg chg="mod">
          <ac:chgData name="Daniel Khashabi" userId="62390808-c838-45e6-be59-d6fd0d208bc8" providerId="ADAL" clId="{19A97A65-FB7E-DC4C-8433-B675572D5E70}" dt="2023-02-22T17:58:30.299" v="9801"/>
          <ac:spMkLst>
            <pc:docMk/>
            <pc:sldMk cId="0" sldId="1787"/>
            <ac:spMk id="14" creationId="{00000000-0000-0000-0000-000000000000}"/>
          </ac:spMkLst>
        </pc:spChg>
        <pc:spChg chg="mod">
          <ac:chgData name="Daniel Khashabi" userId="62390808-c838-45e6-be59-d6fd0d208bc8" providerId="ADAL" clId="{19A97A65-FB7E-DC4C-8433-B675572D5E70}" dt="2023-02-22T17:58:30.299" v="9801"/>
          <ac:spMkLst>
            <pc:docMk/>
            <pc:sldMk cId="0" sldId="1787"/>
            <ac:spMk id="15" creationId="{00000000-0000-0000-0000-000000000000}"/>
          </ac:spMkLst>
        </pc:spChg>
        <pc:spChg chg="mod">
          <ac:chgData name="Daniel Khashabi" userId="62390808-c838-45e6-be59-d6fd0d208bc8" providerId="ADAL" clId="{19A97A65-FB7E-DC4C-8433-B675572D5E70}" dt="2023-02-22T18:45:37.835" v="10482"/>
          <ac:spMkLst>
            <pc:docMk/>
            <pc:sldMk cId="0" sldId="1787"/>
            <ac:spMk id="20" creationId="{00000000-0000-0000-0000-000000000000}"/>
          </ac:spMkLst>
        </pc:spChg>
        <pc:spChg chg="mod">
          <ac:chgData name="Daniel Khashabi" userId="62390808-c838-45e6-be59-d6fd0d208bc8" providerId="ADAL" clId="{19A97A65-FB7E-DC4C-8433-B675572D5E70}" dt="2023-02-22T18:45:37.835" v="10482"/>
          <ac:spMkLst>
            <pc:docMk/>
            <pc:sldMk cId="0" sldId="1787"/>
            <ac:spMk id="21" creationId="{00000000-0000-0000-0000-000000000000}"/>
          </ac:spMkLst>
        </pc:spChg>
        <pc:spChg chg="mod">
          <ac:chgData name="Daniel Khashabi" userId="62390808-c838-45e6-be59-d6fd0d208bc8" providerId="ADAL" clId="{19A97A65-FB7E-DC4C-8433-B675572D5E70}" dt="2023-02-22T18:45:37.835" v="10482"/>
          <ac:spMkLst>
            <pc:docMk/>
            <pc:sldMk cId="0" sldId="1787"/>
            <ac:spMk id="22" creationId="{00000000-0000-0000-0000-000000000000}"/>
          </ac:spMkLst>
        </pc:spChg>
        <pc:spChg chg="mod">
          <ac:chgData name="Daniel Khashabi" userId="62390808-c838-45e6-be59-d6fd0d208bc8" providerId="ADAL" clId="{19A97A65-FB7E-DC4C-8433-B675572D5E70}" dt="2023-02-22T18:45:37.835" v="10482"/>
          <ac:spMkLst>
            <pc:docMk/>
            <pc:sldMk cId="0" sldId="1787"/>
            <ac:spMk id="23" creationId="{00000000-0000-0000-0000-000000000000}"/>
          </ac:spMkLst>
        </pc:spChg>
        <pc:spChg chg="add mod">
          <ac:chgData name="Daniel Khashabi" userId="62390808-c838-45e6-be59-d6fd0d208bc8" providerId="ADAL" clId="{19A97A65-FB7E-DC4C-8433-B675572D5E70}" dt="2023-02-22T16:23:54.556" v="9040"/>
          <ac:spMkLst>
            <pc:docMk/>
            <pc:sldMk cId="0" sldId="1787"/>
            <ac:spMk id="24" creationId="{4AA5F279-90C8-A233-4F06-5714B1CFF0D4}"/>
          </ac:spMkLst>
        </pc:spChg>
      </pc:sldChg>
      <pc:sldChg chg="modSp add">
        <pc:chgData name="Daniel Khashabi" userId="62390808-c838-45e6-be59-d6fd0d208bc8" providerId="ADAL" clId="{19A97A65-FB7E-DC4C-8433-B675572D5E70}" dt="2023-02-22T18:45:37.835" v="10482"/>
        <pc:sldMkLst>
          <pc:docMk/>
          <pc:sldMk cId="0" sldId="1788"/>
        </pc:sldMkLst>
        <pc:spChg chg="mod">
          <ac:chgData name="Daniel Khashabi" userId="62390808-c838-45e6-be59-d6fd0d208bc8" providerId="ADAL" clId="{19A97A65-FB7E-DC4C-8433-B675572D5E70}" dt="2023-02-22T18:45:37.835" v="10482"/>
          <ac:spMkLst>
            <pc:docMk/>
            <pc:sldMk cId="0" sldId="1788"/>
            <ac:spMk id="2" creationId="{00000000-0000-0000-0000-000000000000}"/>
          </ac:spMkLst>
        </pc:spChg>
        <pc:spChg chg="mod">
          <ac:chgData name="Daniel Khashabi" userId="62390808-c838-45e6-be59-d6fd0d208bc8" providerId="ADAL" clId="{19A97A65-FB7E-DC4C-8433-B675572D5E70}" dt="2023-02-22T18:45:37.835" v="10482"/>
          <ac:spMkLst>
            <pc:docMk/>
            <pc:sldMk cId="0" sldId="1788"/>
            <ac:spMk id="3" creationId="{00000000-0000-0000-0000-000000000000}"/>
          </ac:spMkLst>
        </pc:spChg>
        <pc:spChg chg="mod">
          <ac:chgData name="Daniel Khashabi" userId="62390808-c838-45e6-be59-d6fd0d208bc8" providerId="ADAL" clId="{19A97A65-FB7E-DC4C-8433-B675572D5E70}" dt="2023-02-22T18:45:37.835" v="10482"/>
          <ac:spMkLst>
            <pc:docMk/>
            <pc:sldMk cId="0" sldId="1788"/>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89"/>
        </pc:sldMkLst>
        <pc:spChg chg="mod">
          <ac:chgData name="Daniel Khashabi" userId="62390808-c838-45e6-be59-d6fd0d208bc8" providerId="ADAL" clId="{19A97A65-FB7E-DC4C-8433-B675572D5E70}" dt="2023-02-22T17:58:30.299" v="9801"/>
          <ac:spMkLst>
            <pc:docMk/>
            <pc:sldMk cId="0" sldId="1789"/>
            <ac:spMk id="3" creationId="{00000000-0000-0000-0000-000000000000}"/>
          </ac:spMkLst>
        </pc:spChg>
        <pc:spChg chg="mod">
          <ac:chgData name="Daniel Khashabi" userId="62390808-c838-45e6-be59-d6fd0d208bc8" providerId="ADAL" clId="{19A97A65-FB7E-DC4C-8433-B675572D5E70}" dt="2023-02-22T17:58:30.299" v="9801"/>
          <ac:spMkLst>
            <pc:docMk/>
            <pc:sldMk cId="0" sldId="1789"/>
            <ac:spMk id="4" creationId="{00000000-0000-0000-0000-000000000000}"/>
          </ac:spMkLst>
        </pc:spChg>
        <pc:spChg chg="mod">
          <ac:chgData name="Daniel Khashabi" userId="62390808-c838-45e6-be59-d6fd0d208bc8" providerId="ADAL" clId="{19A97A65-FB7E-DC4C-8433-B675572D5E70}" dt="2023-02-22T17:58:30.299" v="9801"/>
          <ac:spMkLst>
            <pc:docMk/>
            <pc:sldMk cId="0" sldId="1789"/>
            <ac:spMk id="6" creationId="{00000000-0000-0000-0000-000000000000}"/>
          </ac:spMkLst>
        </pc:spChg>
        <pc:spChg chg="mod">
          <ac:chgData name="Daniel Khashabi" userId="62390808-c838-45e6-be59-d6fd0d208bc8" providerId="ADAL" clId="{19A97A65-FB7E-DC4C-8433-B675572D5E70}" dt="2023-02-22T17:58:30.299" v="9801"/>
          <ac:spMkLst>
            <pc:docMk/>
            <pc:sldMk cId="0" sldId="1789"/>
            <ac:spMk id="7" creationId="{00000000-0000-0000-0000-000000000000}"/>
          </ac:spMkLst>
        </pc:spChg>
        <pc:spChg chg="mod">
          <ac:chgData name="Daniel Khashabi" userId="62390808-c838-45e6-be59-d6fd0d208bc8" providerId="ADAL" clId="{19A97A65-FB7E-DC4C-8433-B675572D5E70}" dt="2023-02-22T17:58:30.299" v="9801"/>
          <ac:spMkLst>
            <pc:docMk/>
            <pc:sldMk cId="0" sldId="1789"/>
            <ac:spMk id="8" creationId="{00000000-0000-0000-0000-000000000000}"/>
          </ac:spMkLst>
        </pc:spChg>
        <pc:spChg chg="mod">
          <ac:chgData name="Daniel Khashabi" userId="62390808-c838-45e6-be59-d6fd0d208bc8" providerId="ADAL" clId="{19A97A65-FB7E-DC4C-8433-B675572D5E70}" dt="2023-02-22T17:58:30.299" v="9801"/>
          <ac:spMkLst>
            <pc:docMk/>
            <pc:sldMk cId="0" sldId="1789"/>
            <ac:spMk id="10" creationId="{00000000-0000-0000-0000-000000000000}"/>
          </ac:spMkLst>
        </pc:spChg>
        <pc:spChg chg="mod">
          <ac:chgData name="Daniel Khashabi" userId="62390808-c838-45e6-be59-d6fd0d208bc8" providerId="ADAL" clId="{19A97A65-FB7E-DC4C-8433-B675572D5E70}" dt="2023-02-22T17:58:30.299" v="9801"/>
          <ac:spMkLst>
            <pc:docMk/>
            <pc:sldMk cId="0" sldId="1789"/>
            <ac:spMk id="11" creationId="{00000000-0000-0000-0000-000000000000}"/>
          </ac:spMkLst>
        </pc:spChg>
        <pc:spChg chg="mod">
          <ac:chgData name="Daniel Khashabi" userId="62390808-c838-45e6-be59-d6fd0d208bc8" providerId="ADAL" clId="{19A97A65-FB7E-DC4C-8433-B675572D5E70}" dt="2023-02-22T17:58:30.299" v="9801"/>
          <ac:spMkLst>
            <pc:docMk/>
            <pc:sldMk cId="0" sldId="1789"/>
            <ac:spMk id="12" creationId="{00000000-0000-0000-0000-000000000000}"/>
          </ac:spMkLst>
        </pc:spChg>
        <pc:spChg chg="mod">
          <ac:chgData name="Daniel Khashabi" userId="62390808-c838-45e6-be59-d6fd0d208bc8" providerId="ADAL" clId="{19A97A65-FB7E-DC4C-8433-B675572D5E70}" dt="2023-02-22T17:58:30.299" v="9801"/>
          <ac:spMkLst>
            <pc:docMk/>
            <pc:sldMk cId="0" sldId="1789"/>
            <ac:spMk id="13" creationId="{00000000-0000-0000-0000-000000000000}"/>
          </ac:spMkLst>
        </pc:spChg>
        <pc:spChg chg="mod">
          <ac:chgData name="Daniel Khashabi" userId="62390808-c838-45e6-be59-d6fd0d208bc8" providerId="ADAL" clId="{19A97A65-FB7E-DC4C-8433-B675572D5E70}" dt="2023-02-22T18:45:37.835" v="10482"/>
          <ac:spMkLst>
            <pc:docMk/>
            <pc:sldMk cId="0" sldId="1789"/>
            <ac:spMk id="14" creationId="{00000000-0000-0000-0000-000000000000}"/>
          </ac:spMkLst>
        </pc:spChg>
        <pc:spChg chg="mod">
          <ac:chgData name="Daniel Khashabi" userId="62390808-c838-45e6-be59-d6fd0d208bc8" providerId="ADAL" clId="{19A97A65-FB7E-DC4C-8433-B675572D5E70}" dt="2023-02-22T18:45:37.835" v="10482"/>
          <ac:spMkLst>
            <pc:docMk/>
            <pc:sldMk cId="0" sldId="1789"/>
            <ac:spMk id="19" creationId="{00000000-0000-0000-0000-000000000000}"/>
          </ac:spMkLst>
        </pc:spChg>
        <pc:spChg chg="mod">
          <ac:chgData name="Daniel Khashabi" userId="62390808-c838-45e6-be59-d6fd0d208bc8" providerId="ADAL" clId="{19A97A65-FB7E-DC4C-8433-B675572D5E70}" dt="2023-02-22T18:45:37.835" v="10482"/>
          <ac:spMkLst>
            <pc:docMk/>
            <pc:sldMk cId="0" sldId="1789"/>
            <ac:spMk id="20" creationId="{00000000-0000-0000-0000-000000000000}"/>
          </ac:spMkLst>
        </pc:spChg>
        <pc:spChg chg="add mod">
          <ac:chgData name="Daniel Khashabi" userId="62390808-c838-45e6-be59-d6fd0d208bc8" providerId="ADAL" clId="{19A97A65-FB7E-DC4C-8433-B675572D5E70}" dt="2023-02-22T16:23:56.283" v="9041"/>
          <ac:spMkLst>
            <pc:docMk/>
            <pc:sldMk cId="0" sldId="1789"/>
            <ac:spMk id="21" creationId="{BE536ABF-69B8-3E5F-E5C4-DCC30A83B82A}"/>
          </ac:spMkLst>
        </pc:spChg>
      </pc:sldChg>
      <pc:sldChg chg="addSp modSp add">
        <pc:chgData name="Daniel Khashabi" userId="62390808-c838-45e6-be59-d6fd0d208bc8" providerId="ADAL" clId="{19A97A65-FB7E-DC4C-8433-B675572D5E70}" dt="2023-02-22T18:45:37.835" v="10482"/>
        <pc:sldMkLst>
          <pc:docMk/>
          <pc:sldMk cId="0" sldId="1790"/>
        </pc:sldMkLst>
        <pc:spChg chg="mod">
          <ac:chgData name="Daniel Khashabi" userId="62390808-c838-45e6-be59-d6fd0d208bc8" providerId="ADAL" clId="{19A97A65-FB7E-DC4C-8433-B675572D5E70}" dt="2023-02-22T17:58:30.299" v="9801"/>
          <ac:spMkLst>
            <pc:docMk/>
            <pc:sldMk cId="0" sldId="1790"/>
            <ac:spMk id="3" creationId="{00000000-0000-0000-0000-000000000000}"/>
          </ac:spMkLst>
        </pc:spChg>
        <pc:spChg chg="mod">
          <ac:chgData name="Daniel Khashabi" userId="62390808-c838-45e6-be59-d6fd0d208bc8" providerId="ADAL" clId="{19A97A65-FB7E-DC4C-8433-B675572D5E70}" dt="2023-02-22T17:58:30.299" v="9801"/>
          <ac:spMkLst>
            <pc:docMk/>
            <pc:sldMk cId="0" sldId="1790"/>
            <ac:spMk id="5" creationId="{00000000-0000-0000-0000-000000000000}"/>
          </ac:spMkLst>
        </pc:spChg>
        <pc:spChg chg="mod">
          <ac:chgData name="Daniel Khashabi" userId="62390808-c838-45e6-be59-d6fd0d208bc8" providerId="ADAL" clId="{19A97A65-FB7E-DC4C-8433-B675572D5E70}" dt="2023-02-22T17:58:30.299" v="9801"/>
          <ac:spMkLst>
            <pc:docMk/>
            <pc:sldMk cId="0" sldId="1790"/>
            <ac:spMk id="6" creationId="{00000000-0000-0000-0000-000000000000}"/>
          </ac:spMkLst>
        </pc:spChg>
        <pc:spChg chg="mod">
          <ac:chgData name="Daniel Khashabi" userId="62390808-c838-45e6-be59-d6fd0d208bc8" providerId="ADAL" clId="{19A97A65-FB7E-DC4C-8433-B675572D5E70}" dt="2023-02-22T18:45:37.835" v="10482"/>
          <ac:spMkLst>
            <pc:docMk/>
            <pc:sldMk cId="0" sldId="1790"/>
            <ac:spMk id="7" creationId="{00000000-0000-0000-0000-000000000000}"/>
          </ac:spMkLst>
        </pc:spChg>
        <pc:spChg chg="mod">
          <ac:chgData name="Daniel Khashabi" userId="62390808-c838-45e6-be59-d6fd0d208bc8" providerId="ADAL" clId="{19A97A65-FB7E-DC4C-8433-B675572D5E70}" dt="2023-02-22T17:58:30.299" v="9801"/>
          <ac:spMkLst>
            <pc:docMk/>
            <pc:sldMk cId="0" sldId="1790"/>
            <ac:spMk id="9" creationId="{00000000-0000-0000-0000-000000000000}"/>
          </ac:spMkLst>
        </pc:spChg>
        <pc:spChg chg="mod">
          <ac:chgData name="Daniel Khashabi" userId="62390808-c838-45e6-be59-d6fd0d208bc8" providerId="ADAL" clId="{19A97A65-FB7E-DC4C-8433-B675572D5E70}" dt="2023-02-22T17:58:30.299" v="9801"/>
          <ac:spMkLst>
            <pc:docMk/>
            <pc:sldMk cId="0" sldId="1790"/>
            <ac:spMk id="10" creationId="{00000000-0000-0000-0000-000000000000}"/>
          </ac:spMkLst>
        </pc:spChg>
        <pc:spChg chg="mod">
          <ac:chgData name="Daniel Khashabi" userId="62390808-c838-45e6-be59-d6fd0d208bc8" providerId="ADAL" clId="{19A97A65-FB7E-DC4C-8433-B675572D5E70}" dt="2023-02-22T17:58:30.299" v="9801"/>
          <ac:spMkLst>
            <pc:docMk/>
            <pc:sldMk cId="0" sldId="1790"/>
            <ac:spMk id="11" creationId="{00000000-0000-0000-0000-000000000000}"/>
          </ac:spMkLst>
        </pc:spChg>
        <pc:spChg chg="mod">
          <ac:chgData name="Daniel Khashabi" userId="62390808-c838-45e6-be59-d6fd0d208bc8" providerId="ADAL" clId="{19A97A65-FB7E-DC4C-8433-B675572D5E70}" dt="2023-02-22T17:58:30.299" v="9801"/>
          <ac:spMkLst>
            <pc:docMk/>
            <pc:sldMk cId="0" sldId="1790"/>
            <ac:spMk id="12" creationId="{00000000-0000-0000-0000-000000000000}"/>
          </ac:spMkLst>
        </pc:spChg>
        <pc:spChg chg="mod">
          <ac:chgData name="Daniel Khashabi" userId="62390808-c838-45e6-be59-d6fd0d208bc8" providerId="ADAL" clId="{19A97A65-FB7E-DC4C-8433-B675572D5E70}" dt="2023-02-22T18:45:37.835" v="10482"/>
          <ac:spMkLst>
            <pc:docMk/>
            <pc:sldMk cId="0" sldId="1790"/>
            <ac:spMk id="17" creationId="{00000000-0000-0000-0000-000000000000}"/>
          </ac:spMkLst>
        </pc:spChg>
        <pc:spChg chg="mod">
          <ac:chgData name="Daniel Khashabi" userId="62390808-c838-45e6-be59-d6fd0d208bc8" providerId="ADAL" clId="{19A97A65-FB7E-DC4C-8433-B675572D5E70}" dt="2023-02-22T18:45:37.835" v="10482"/>
          <ac:spMkLst>
            <pc:docMk/>
            <pc:sldMk cId="0" sldId="1790"/>
            <ac:spMk id="18" creationId="{00000000-0000-0000-0000-000000000000}"/>
          </ac:spMkLst>
        </pc:spChg>
        <pc:spChg chg="mod">
          <ac:chgData name="Daniel Khashabi" userId="62390808-c838-45e6-be59-d6fd0d208bc8" providerId="ADAL" clId="{19A97A65-FB7E-DC4C-8433-B675572D5E70}" dt="2023-02-22T17:58:30.299" v="9801"/>
          <ac:spMkLst>
            <pc:docMk/>
            <pc:sldMk cId="0" sldId="1790"/>
            <ac:spMk id="19" creationId="{00000000-0000-0000-0000-000000000000}"/>
          </ac:spMkLst>
        </pc:spChg>
        <pc:spChg chg="mod">
          <ac:chgData name="Daniel Khashabi" userId="62390808-c838-45e6-be59-d6fd0d208bc8" providerId="ADAL" clId="{19A97A65-FB7E-DC4C-8433-B675572D5E70}" dt="2023-02-22T17:58:30.299" v="9801"/>
          <ac:spMkLst>
            <pc:docMk/>
            <pc:sldMk cId="0" sldId="1790"/>
            <ac:spMk id="20" creationId="{00000000-0000-0000-0000-000000000000}"/>
          </ac:spMkLst>
        </pc:spChg>
        <pc:spChg chg="add mod">
          <ac:chgData name="Daniel Khashabi" userId="62390808-c838-45e6-be59-d6fd0d208bc8" providerId="ADAL" clId="{19A97A65-FB7E-DC4C-8433-B675572D5E70}" dt="2023-02-22T16:23:57.776" v="9042"/>
          <ac:spMkLst>
            <pc:docMk/>
            <pc:sldMk cId="0" sldId="1790"/>
            <ac:spMk id="21" creationId="{94CBB2DE-BCC3-DF37-76B8-E3333B403C38}"/>
          </ac:spMkLst>
        </pc:spChg>
      </pc:sldChg>
      <pc:sldChg chg="addSp modSp add">
        <pc:chgData name="Daniel Khashabi" userId="62390808-c838-45e6-be59-d6fd0d208bc8" providerId="ADAL" clId="{19A97A65-FB7E-DC4C-8433-B675572D5E70}" dt="2023-02-22T18:45:37.835" v="10482"/>
        <pc:sldMkLst>
          <pc:docMk/>
          <pc:sldMk cId="0" sldId="1791"/>
        </pc:sldMkLst>
        <pc:spChg chg="mod">
          <ac:chgData name="Daniel Khashabi" userId="62390808-c838-45e6-be59-d6fd0d208bc8" providerId="ADAL" clId="{19A97A65-FB7E-DC4C-8433-B675572D5E70}" dt="2023-02-22T18:45:37.835" v="10482"/>
          <ac:spMkLst>
            <pc:docMk/>
            <pc:sldMk cId="0" sldId="1791"/>
            <ac:spMk id="2" creationId="{00000000-0000-0000-0000-000000000000}"/>
          </ac:spMkLst>
        </pc:spChg>
        <pc:spChg chg="mod">
          <ac:chgData name="Daniel Khashabi" userId="62390808-c838-45e6-be59-d6fd0d208bc8" providerId="ADAL" clId="{19A97A65-FB7E-DC4C-8433-B675572D5E70}" dt="2023-02-22T17:58:30.299" v="9801"/>
          <ac:spMkLst>
            <pc:docMk/>
            <pc:sldMk cId="0" sldId="1791"/>
            <ac:spMk id="4" creationId="{00000000-0000-0000-0000-000000000000}"/>
          </ac:spMkLst>
        </pc:spChg>
        <pc:spChg chg="mod">
          <ac:chgData name="Daniel Khashabi" userId="62390808-c838-45e6-be59-d6fd0d208bc8" providerId="ADAL" clId="{19A97A65-FB7E-DC4C-8433-B675572D5E70}" dt="2023-02-22T17:58:30.299" v="9801"/>
          <ac:spMkLst>
            <pc:docMk/>
            <pc:sldMk cId="0" sldId="1791"/>
            <ac:spMk id="6" creationId="{00000000-0000-0000-0000-000000000000}"/>
          </ac:spMkLst>
        </pc:spChg>
        <pc:spChg chg="mod">
          <ac:chgData name="Daniel Khashabi" userId="62390808-c838-45e6-be59-d6fd0d208bc8" providerId="ADAL" clId="{19A97A65-FB7E-DC4C-8433-B675572D5E70}" dt="2023-02-22T17:58:30.299" v="9801"/>
          <ac:spMkLst>
            <pc:docMk/>
            <pc:sldMk cId="0" sldId="1791"/>
            <ac:spMk id="7" creationId="{00000000-0000-0000-0000-000000000000}"/>
          </ac:spMkLst>
        </pc:spChg>
        <pc:spChg chg="mod">
          <ac:chgData name="Daniel Khashabi" userId="62390808-c838-45e6-be59-d6fd0d208bc8" providerId="ADAL" clId="{19A97A65-FB7E-DC4C-8433-B675572D5E70}" dt="2023-02-22T17:58:30.299" v="9801"/>
          <ac:spMkLst>
            <pc:docMk/>
            <pc:sldMk cId="0" sldId="1791"/>
            <ac:spMk id="9" creationId="{00000000-0000-0000-0000-000000000000}"/>
          </ac:spMkLst>
        </pc:spChg>
        <pc:spChg chg="mod">
          <ac:chgData name="Daniel Khashabi" userId="62390808-c838-45e6-be59-d6fd0d208bc8" providerId="ADAL" clId="{19A97A65-FB7E-DC4C-8433-B675572D5E70}" dt="2023-02-22T17:58:30.299" v="9801"/>
          <ac:spMkLst>
            <pc:docMk/>
            <pc:sldMk cId="0" sldId="1791"/>
            <ac:spMk id="10" creationId="{00000000-0000-0000-0000-000000000000}"/>
          </ac:spMkLst>
        </pc:spChg>
        <pc:spChg chg="mod">
          <ac:chgData name="Daniel Khashabi" userId="62390808-c838-45e6-be59-d6fd0d208bc8" providerId="ADAL" clId="{19A97A65-FB7E-DC4C-8433-B675572D5E70}" dt="2023-02-22T17:58:30.299" v="9801"/>
          <ac:spMkLst>
            <pc:docMk/>
            <pc:sldMk cId="0" sldId="1791"/>
            <ac:spMk id="11" creationId="{00000000-0000-0000-0000-000000000000}"/>
          </ac:spMkLst>
        </pc:spChg>
        <pc:spChg chg="mod">
          <ac:chgData name="Daniel Khashabi" userId="62390808-c838-45e6-be59-d6fd0d208bc8" providerId="ADAL" clId="{19A97A65-FB7E-DC4C-8433-B675572D5E70}" dt="2023-02-22T17:58:30.299" v="9801"/>
          <ac:spMkLst>
            <pc:docMk/>
            <pc:sldMk cId="0" sldId="1791"/>
            <ac:spMk id="12" creationId="{00000000-0000-0000-0000-000000000000}"/>
          </ac:spMkLst>
        </pc:spChg>
        <pc:spChg chg="mod">
          <ac:chgData name="Daniel Khashabi" userId="62390808-c838-45e6-be59-d6fd0d208bc8" providerId="ADAL" clId="{19A97A65-FB7E-DC4C-8433-B675572D5E70}" dt="2023-02-22T18:45:37.835" v="10482"/>
          <ac:spMkLst>
            <pc:docMk/>
            <pc:sldMk cId="0" sldId="1791"/>
            <ac:spMk id="17" creationId="{00000000-0000-0000-0000-000000000000}"/>
          </ac:spMkLst>
        </pc:spChg>
        <pc:spChg chg="mod">
          <ac:chgData name="Daniel Khashabi" userId="62390808-c838-45e6-be59-d6fd0d208bc8" providerId="ADAL" clId="{19A97A65-FB7E-DC4C-8433-B675572D5E70}" dt="2023-02-22T18:45:37.835" v="10482"/>
          <ac:spMkLst>
            <pc:docMk/>
            <pc:sldMk cId="0" sldId="1791"/>
            <ac:spMk id="18" creationId="{00000000-0000-0000-0000-000000000000}"/>
          </ac:spMkLst>
        </pc:spChg>
        <pc:spChg chg="mod">
          <ac:chgData name="Daniel Khashabi" userId="62390808-c838-45e6-be59-d6fd0d208bc8" providerId="ADAL" clId="{19A97A65-FB7E-DC4C-8433-B675572D5E70}" dt="2023-02-22T18:45:37.835" v="10482"/>
          <ac:spMkLst>
            <pc:docMk/>
            <pc:sldMk cId="0" sldId="1791"/>
            <ac:spMk id="19" creationId="{00000000-0000-0000-0000-000000000000}"/>
          </ac:spMkLst>
        </pc:spChg>
        <pc:spChg chg="mod">
          <ac:chgData name="Daniel Khashabi" userId="62390808-c838-45e6-be59-d6fd0d208bc8" providerId="ADAL" clId="{19A97A65-FB7E-DC4C-8433-B675572D5E70}" dt="2023-02-22T17:58:30.299" v="9801"/>
          <ac:spMkLst>
            <pc:docMk/>
            <pc:sldMk cId="0" sldId="1791"/>
            <ac:spMk id="20" creationId="{00000000-0000-0000-0000-000000000000}"/>
          </ac:spMkLst>
        </pc:spChg>
        <pc:spChg chg="mod">
          <ac:chgData name="Daniel Khashabi" userId="62390808-c838-45e6-be59-d6fd0d208bc8" providerId="ADAL" clId="{19A97A65-FB7E-DC4C-8433-B675572D5E70}" dt="2023-02-22T17:58:30.299" v="9801"/>
          <ac:spMkLst>
            <pc:docMk/>
            <pc:sldMk cId="0" sldId="1791"/>
            <ac:spMk id="21" creationId="{00000000-0000-0000-0000-000000000000}"/>
          </ac:spMkLst>
        </pc:spChg>
        <pc:spChg chg="add mod">
          <ac:chgData name="Daniel Khashabi" userId="62390808-c838-45e6-be59-d6fd0d208bc8" providerId="ADAL" clId="{19A97A65-FB7E-DC4C-8433-B675572D5E70}" dt="2023-02-22T16:23:58.911" v="9043"/>
          <ac:spMkLst>
            <pc:docMk/>
            <pc:sldMk cId="0" sldId="1791"/>
            <ac:spMk id="22" creationId="{D59BD0AF-9019-C5FF-B5A4-D4F9A79F2D8A}"/>
          </ac:spMkLst>
        </pc:spChg>
      </pc:sldChg>
      <pc:sldChg chg="modSp add">
        <pc:chgData name="Daniel Khashabi" userId="62390808-c838-45e6-be59-d6fd0d208bc8" providerId="ADAL" clId="{19A97A65-FB7E-DC4C-8433-B675572D5E70}" dt="2023-02-22T18:45:37.835" v="10482"/>
        <pc:sldMkLst>
          <pc:docMk/>
          <pc:sldMk cId="0" sldId="1792"/>
        </pc:sldMkLst>
        <pc:spChg chg="mod">
          <ac:chgData name="Daniel Khashabi" userId="62390808-c838-45e6-be59-d6fd0d208bc8" providerId="ADAL" clId="{19A97A65-FB7E-DC4C-8433-B675572D5E70}" dt="2023-02-22T18:45:37.835" v="10482"/>
          <ac:spMkLst>
            <pc:docMk/>
            <pc:sldMk cId="0" sldId="1792"/>
            <ac:spMk id="3" creationId="{00000000-0000-0000-0000-000000000000}"/>
          </ac:spMkLst>
        </pc:spChg>
        <pc:spChg chg="mod">
          <ac:chgData name="Daniel Khashabi" userId="62390808-c838-45e6-be59-d6fd0d208bc8" providerId="ADAL" clId="{19A97A65-FB7E-DC4C-8433-B675572D5E70}" dt="2023-02-22T18:45:37.835" v="10482"/>
          <ac:spMkLst>
            <pc:docMk/>
            <pc:sldMk cId="0" sldId="1792"/>
            <ac:spMk id="4" creationId="{00000000-0000-0000-0000-000000000000}"/>
          </ac:spMkLst>
        </pc:spChg>
        <pc:spChg chg="mod">
          <ac:chgData name="Daniel Khashabi" userId="62390808-c838-45e6-be59-d6fd0d208bc8" providerId="ADAL" clId="{19A97A65-FB7E-DC4C-8433-B675572D5E70}" dt="2023-02-22T17:58:30.299" v="9801"/>
          <ac:spMkLst>
            <pc:docMk/>
            <pc:sldMk cId="0" sldId="1792"/>
            <ac:spMk id="5" creationId="{00000000-0000-0000-0000-000000000000}"/>
          </ac:spMkLst>
        </pc:spChg>
        <pc:spChg chg="mod">
          <ac:chgData name="Daniel Khashabi" userId="62390808-c838-45e6-be59-d6fd0d208bc8" providerId="ADAL" clId="{19A97A65-FB7E-DC4C-8433-B675572D5E70}" dt="2023-02-22T17:58:30.299" v="9801"/>
          <ac:spMkLst>
            <pc:docMk/>
            <pc:sldMk cId="0" sldId="1792"/>
            <ac:spMk id="6" creationId="{00000000-0000-0000-0000-000000000000}"/>
          </ac:spMkLst>
        </pc:spChg>
        <pc:spChg chg="mod">
          <ac:chgData name="Daniel Khashabi" userId="62390808-c838-45e6-be59-d6fd0d208bc8" providerId="ADAL" clId="{19A97A65-FB7E-DC4C-8433-B675572D5E70}" dt="2023-02-22T17:58:30.299" v="9801"/>
          <ac:spMkLst>
            <pc:docMk/>
            <pc:sldMk cId="0" sldId="1792"/>
            <ac:spMk id="7" creationId="{00000000-0000-0000-0000-000000000000}"/>
          </ac:spMkLst>
        </pc:spChg>
        <pc:spChg chg="mod">
          <ac:chgData name="Daniel Khashabi" userId="62390808-c838-45e6-be59-d6fd0d208bc8" providerId="ADAL" clId="{19A97A65-FB7E-DC4C-8433-B675572D5E70}" dt="2023-02-22T17:58:30.299" v="9801"/>
          <ac:spMkLst>
            <pc:docMk/>
            <pc:sldMk cId="0" sldId="1792"/>
            <ac:spMk id="8" creationId="{00000000-0000-0000-0000-000000000000}"/>
          </ac:spMkLst>
        </pc:spChg>
        <pc:spChg chg="mod">
          <ac:chgData name="Daniel Khashabi" userId="62390808-c838-45e6-be59-d6fd0d208bc8" providerId="ADAL" clId="{19A97A65-FB7E-DC4C-8433-B675572D5E70}" dt="2023-02-22T18:45:37.835" v="10482"/>
          <ac:spMkLst>
            <pc:docMk/>
            <pc:sldMk cId="0" sldId="1792"/>
            <ac:spMk id="9"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3"/>
        </pc:sldMkLst>
        <pc:spChg chg="mod">
          <ac:chgData name="Daniel Khashabi" userId="62390808-c838-45e6-be59-d6fd0d208bc8" providerId="ADAL" clId="{19A97A65-FB7E-DC4C-8433-B675572D5E70}" dt="2023-02-22T17:58:30.299" v="9801"/>
          <ac:spMkLst>
            <pc:docMk/>
            <pc:sldMk cId="0" sldId="1793"/>
            <ac:spMk id="3" creationId="{00000000-0000-0000-0000-000000000000}"/>
          </ac:spMkLst>
        </pc:spChg>
        <pc:spChg chg="mod">
          <ac:chgData name="Daniel Khashabi" userId="62390808-c838-45e6-be59-d6fd0d208bc8" providerId="ADAL" clId="{19A97A65-FB7E-DC4C-8433-B675572D5E70}" dt="2023-02-22T17:58:30.299" v="9801"/>
          <ac:spMkLst>
            <pc:docMk/>
            <pc:sldMk cId="0" sldId="1793"/>
            <ac:spMk id="4" creationId="{00000000-0000-0000-0000-000000000000}"/>
          </ac:spMkLst>
        </pc:spChg>
        <pc:spChg chg="mod">
          <ac:chgData name="Daniel Khashabi" userId="62390808-c838-45e6-be59-d6fd0d208bc8" providerId="ADAL" clId="{19A97A65-FB7E-DC4C-8433-B675572D5E70}" dt="2023-02-22T17:58:30.299" v="9801"/>
          <ac:spMkLst>
            <pc:docMk/>
            <pc:sldMk cId="0" sldId="1793"/>
            <ac:spMk id="6" creationId="{00000000-0000-0000-0000-000000000000}"/>
          </ac:spMkLst>
        </pc:spChg>
        <pc:spChg chg="mod">
          <ac:chgData name="Daniel Khashabi" userId="62390808-c838-45e6-be59-d6fd0d208bc8" providerId="ADAL" clId="{19A97A65-FB7E-DC4C-8433-B675572D5E70}" dt="2023-02-22T17:58:30.299" v="9801"/>
          <ac:spMkLst>
            <pc:docMk/>
            <pc:sldMk cId="0" sldId="1793"/>
            <ac:spMk id="7" creationId="{00000000-0000-0000-0000-000000000000}"/>
          </ac:spMkLst>
        </pc:spChg>
        <pc:spChg chg="mod">
          <ac:chgData name="Daniel Khashabi" userId="62390808-c838-45e6-be59-d6fd0d208bc8" providerId="ADAL" clId="{19A97A65-FB7E-DC4C-8433-B675572D5E70}" dt="2023-02-22T18:45:37.835" v="10482"/>
          <ac:spMkLst>
            <pc:docMk/>
            <pc:sldMk cId="0" sldId="1793"/>
            <ac:spMk id="8" creationId="{00000000-0000-0000-0000-000000000000}"/>
          </ac:spMkLst>
        </pc:spChg>
        <pc:spChg chg="mod">
          <ac:chgData name="Daniel Khashabi" userId="62390808-c838-45e6-be59-d6fd0d208bc8" providerId="ADAL" clId="{19A97A65-FB7E-DC4C-8433-B675572D5E70}" dt="2023-02-22T17:58:30.299" v="9801"/>
          <ac:spMkLst>
            <pc:docMk/>
            <pc:sldMk cId="0" sldId="1793"/>
            <ac:spMk id="9" creationId="{00000000-0000-0000-0000-000000000000}"/>
          </ac:spMkLst>
        </pc:spChg>
        <pc:spChg chg="mod">
          <ac:chgData name="Daniel Khashabi" userId="62390808-c838-45e6-be59-d6fd0d208bc8" providerId="ADAL" clId="{19A97A65-FB7E-DC4C-8433-B675572D5E70}" dt="2023-02-22T17:58:30.299" v="9801"/>
          <ac:spMkLst>
            <pc:docMk/>
            <pc:sldMk cId="0" sldId="1793"/>
            <ac:spMk id="11" creationId="{00000000-0000-0000-0000-000000000000}"/>
          </ac:spMkLst>
        </pc:spChg>
        <pc:spChg chg="mod">
          <ac:chgData name="Daniel Khashabi" userId="62390808-c838-45e6-be59-d6fd0d208bc8" providerId="ADAL" clId="{19A97A65-FB7E-DC4C-8433-B675572D5E70}" dt="2023-02-22T17:58:30.299" v="9801"/>
          <ac:spMkLst>
            <pc:docMk/>
            <pc:sldMk cId="0" sldId="1793"/>
            <ac:spMk id="12" creationId="{00000000-0000-0000-0000-000000000000}"/>
          </ac:spMkLst>
        </pc:spChg>
        <pc:spChg chg="mod">
          <ac:chgData name="Daniel Khashabi" userId="62390808-c838-45e6-be59-d6fd0d208bc8" providerId="ADAL" clId="{19A97A65-FB7E-DC4C-8433-B675572D5E70}" dt="2023-02-22T17:58:30.299" v="9801"/>
          <ac:spMkLst>
            <pc:docMk/>
            <pc:sldMk cId="0" sldId="1793"/>
            <ac:spMk id="13" creationId="{00000000-0000-0000-0000-000000000000}"/>
          </ac:spMkLst>
        </pc:spChg>
        <pc:spChg chg="mod">
          <ac:chgData name="Daniel Khashabi" userId="62390808-c838-45e6-be59-d6fd0d208bc8" providerId="ADAL" clId="{19A97A65-FB7E-DC4C-8433-B675572D5E70}" dt="2023-02-22T17:58:30.299" v="9801"/>
          <ac:spMkLst>
            <pc:docMk/>
            <pc:sldMk cId="0" sldId="1793"/>
            <ac:spMk id="14" creationId="{00000000-0000-0000-0000-000000000000}"/>
          </ac:spMkLst>
        </pc:spChg>
        <pc:spChg chg="mod">
          <ac:chgData name="Daniel Khashabi" userId="62390808-c838-45e6-be59-d6fd0d208bc8" providerId="ADAL" clId="{19A97A65-FB7E-DC4C-8433-B675572D5E70}" dt="2023-02-22T17:58:30.299" v="9801"/>
          <ac:spMkLst>
            <pc:docMk/>
            <pc:sldMk cId="0" sldId="1793"/>
            <ac:spMk id="19" creationId="{00000000-0000-0000-0000-000000000000}"/>
          </ac:spMkLst>
        </pc:spChg>
        <pc:spChg chg="mod">
          <ac:chgData name="Daniel Khashabi" userId="62390808-c838-45e6-be59-d6fd0d208bc8" providerId="ADAL" clId="{19A97A65-FB7E-DC4C-8433-B675572D5E70}" dt="2023-02-22T17:58:30.299" v="9801"/>
          <ac:spMkLst>
            <pc:docMk/>
            <pc:sldMk cId="0" sldId="1793"/>
            <ac:spMk id="20" creationId="{00000000-0000-0000-0000-000000000000}"/>
          </ac:spMkLst>
        </pc:spChg>
        <pc:spChg chg="mod">
          <ac:chgData name="Daniel Khashabi" userId="62390808-c838-45e6-be59-d6fd0d208bc8" providerId="ADAL" clId="{19A97A65-FB7E-DC4C-8433-B675572D5E70}" dt="2023-02-22T17:58:30.299" v="9801"/>
          <ac:spMkLst>
            <pc:docMk/>
            <pc:sldMk cId="0" sldId="1793"/>
            <ac:spMk id="21" creationId="{00000000-0000-0000-0000-000000000000}"/>
          </ac:spMkLst>
        </pc:spChg>
        <pc:spChg chg="mod">
          <ac:chgData name="Daniel Khashabi" userId="62390808-c838-45e6-be59-d6fd0d208bc8" providerId="ADAL" clId="{19A97A65-FB7E-DC4C-8433-B675572D5E70}" dt="2023-02-22T17:58:30.299" v="9801"/>
          <ac:spMkLst>
            <pc:docMk/>
            <pc:sldMk cId="0" sldId="1793"/>
            <ac:spMk id="22" creationId="{00000000-0000-0000-0000-000000000000}"/>
          </ac:spMkLst>
        </pc:spChg>
        <pc:spChg chg="mod">
          <ac:chgData name="Daniel Khashabi" userId="62390808-c838-45e6-be59-d6fd0d208bc8" providerId="ADAL" clId="{19A97A65-FB7E-DC4C-8433-B675572D5E70}" dt="2023-02-22T17:58:30.299" v="9801"/>
          <ac:spMkLst>
            <pc:docMk/>
            <pc:sldMk cId="0" sldId="1793"/>
            <ac:spMk id="23" creationId="{00000000-0000-0000-0000-000000000000}"/>
          </ac:spMkLst>
        </pc:spChg>
        <pc:spChg chg="mod">
          <ac:chgData name="Daniel Khashabi" userId="62390808-c838-45e6-be59-d6fd0d208bc8" providerId="ADAL" clId="{19A97A65-FB7E-DC4C-8433-B675572D5E70}" dt="2023-02-22T17:58:30.299" v="9801"/>
          <ac:spMkLst>
            <pc:docMk/>
            <pc:sldMk cId="0" sldId="1793"/>
            <ac:spMk id="24" creationId="{00000000-0000-0000-0000-000000000000}"/>
          </ac:spMkLst>
        </pc:spChg>
        <pc:spChg chg="mod">
          <ac:chgData name="Daniel Khashabi" userId="62390808-c838-45e6-be59-d6fd0d208bc8" providerId="ADAL" clId="{19A97A65-FB7E-DC4C-8433-B675572D5E70}" dt="2023-02-22T17:58:30.299" v="9801"/>
          <ac:spMkLst>
            <pc:docMk/>
            <pc:sldMk cId="0" sldId="1793"/>
            <ac:spMk id="25" creationId="{00000000-0000-0000-0000-000000000000}"/>
          </ac:spMkLst>
        </pc:spChg>
        <pc:spChg chg="mod">
          <ac:chgData name="Daniel Khashabi" userId="62390808-c838-45e6-be59-d6fd0d208bc8" providerId="ADAL" clId="{19A97A65-FB7E-DC4C-8433-B675572D5E70}" dt="2023-02-22T17:58:30.299" v="9801"/>
          <ac:spMkLst>
            <pc:docMk/>
            <pc:sldMk cId="0" sldId="1793"/>
            <ac:spMk id="26" creationId="{00000000-0000-0000-0000-000000000000}"/>
          </ac:spMkLst>
        </pc:spChg>
        <pc:spChg chg="mod">
          <ac:chgData name="Daniel Khashabi" userId="62390808-c838-45e6-be59-d6fd0d208bc8" providerId="ADAL" clId="{19A97A65-FB7E-DC4C-8433-B675572D5E70}" dt="2023-02-22T17:58:30.299" v="9801"/>
          <ac:spMkLst>
            <pc:docMk/>
            <pc:sldMk cId="0" sldId="1793"/>
            <ac:spMk id="27" creationId="{00000000-0000-0000-0000-000000000000}"/>
          </ac:spMkLst>
        </pc:spChg>
        <pc:spChg chg="mod">
          <ac:chgData name="Daniel Khashabi" userId="62390808-c838-45e6-be59-d6fd0d208bc8" providerId="ADAL" clId="{19A97A65-FB7E-DC4C-8433-B675572D5E70}" dt="2023-02-22T17:58:30.299" v="9801"/>
          <ac:spMkLst>
            <pc:docMk/>
            <pc:sldMk cId="0" sldId="1793"/>
            <ac:spMk id="28" creationId="{00000000-0000-0000-0000-000000000000}"/>
          </ac:spMkLst>
        </pc:spChg>
        <pc:spChg chg="mod">
          <ac:chgData name="Daniel Khashabi" userId="62390808-c838-45e6-be59-d6fd0d208bc8" providerId="ADAL" clId="{19A97A65-FB7E-DC4C-8433-B675572D5E70}" dt="2023-02-22T17:58:30.299" v="9801"/>
          <ac:spMkLst>
            <pc:docMk/>
            <pc:sldMk cId="0" sldId="1793"/>
            <ac:spMk id="29" creationId="{00000000-0000-0000-0000-000000000000}"/>
          </ac:spMkLst>
        </pc:spChg>
        <pc:spChg chg="mod">
          <ac:chgData name="Daniel Khashabi" userId="62390808-c838-45e6-be59-d6fd0d208bc8" providerId="ADAL" clId="{19A97A65-FB7E-DC4C-8433-B675572D5E70}" dt="2023-02-22T18:45:37.835" v="10482"/>
          <ac:spMkLst>
            <pc:docMk/>
            <pc:sldMk cId="0" sldId="1793"/>
            <ac:spMk id="30" creationId="{00000000-0000-0000-0000-000000000000}"/>
          </ac:spMkLst>
        </pc:spChg>
        <pc:spChg chg="mod">
          <ac:chgData name="Daniel Khashabi" userId="62390808-c838-45e6-be59-d6fd0d208bc8" providerId="ADAL" clId="{19A97A65-FB7E-DC4C-8433-B675572D5E70}" dt="2023-02-22T18:45:37.835" v="10482"/>
          <ac:spMkLst>
            <pc:docMk/>
            <pc:sldMk cId="0" sldId="1793"/>
            <ac:spMk id="31" creationId="{00000000-0000-0000-0000-000000000000}"/>
          </ac:spMkLst>
        </pc:spChg>
        <pc:spChg chg="add mod">
          <ac:chgData name="Daniel Khashabi" userId="62390808-c838-45e6-be59-d6fd0d208bc8" providerId="ADAL" clId="{19A97A65-FB7E-DC4C-8433-B675572D5E70}" dt="2023-02-22T16:24:02.271" v="9044"/>
          <ac:spMkLst>
            <pc:docMk/>
            <pc:sldMk cId="0" sldId="1793"/>
            <ac:spMk id="32" creationId="{2CE8CB13-B862-833E-51C1-7C8E2971C310}"/>
          </ac:spMkLst>
        </pc:spChg>
      </pc:sldChg>
      <pc:sldChg chg="modSp add">
        <pc:chgData name="Daniel Khashabi" userId="62390808-c838-45e6-be59-d6fd0d208bc8" providerId="ADAL" clId="{19A97A65-FB7E-DC4C-8433-B675572D5E70}" dt="2023-02-22T18:45:37.835" v="10482"/>
        <pc:sldMkLst>
          <pc:docMk/>
          <pc:sldMk cId="0" sldId="1794"/>
        </pc:sldMkLst>
        <pc:spChg chg="mod">
          <ac:chgData name="Daniel Khashabi" userId="62390808-c838-45e6-be59-d6fd0d208bc8" providerId="ADAL" clId="{19A97A65-FB7E-DC4C-8433-B675572D5E70}" dt="2023-02-22T18:45:37.835" v="10482"/>
          <ac:spMkLst>
            <pc:docMk/>
            <pc:sldMk cId="0" sldId="1794"/>
            <ac:spMk id="3" creationId="{00000000-0000-0000-0000-000000000000}"/>
          </ac:spMkLst>
        </pc:spChg>
        <pc:spChg chg="mod">
          <ac:chgData name="Daniel Khashabi" userId="62390808-c838-45e6-be59-d6fd0d208bc8" providerId="ADAL" clId="{19A97A65-FB7E-DC4C-8433-B675572D5E70}" dt="2023-02-22T18:45:37.835" v="10482"/>
          <ac:spMkLst>
            <pc:docMk/>
            <pc:sldMk cId="0" sldId="1794"/>
            <ac:spMk id="4"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5"/>
        </pc:sldMkLst>
        <pc:spChg chg="mod">
          <ac:chgData name="Daniel Khashabi" userId="62390808-c838-45e6-be59-d6fd0d208bc8" providerId="ADAL" clId="{19A97A65-FB7E-DC4C-8433-B675572D5E70}" dt="2023-02-22T18:45:37.835" v="10482"/>
          <ac:spMkLst>
            <pc:docMk/>
            <pc:sldMk cId="0" sldId="1795"/>
            <ac:spMk id="3" creationId="{00000000-0000-0000-0000-000000000000}"/>
          </ac:spMkLst>
        </pc:spChg>
        <pc:spChg chg="mod">
          <ac:chgData name="Daniel Khashabi" userId="62390808-c838-45e6-be59-d6fd0d208bc8" providerId="ADAL" clId="{19A97A65-FB7E-DC4C-8433-B675572D5E70}" dt="2023-02-22T17:58:30.299" v="9801"/>
          <ac:spMkLst>
            <pc:docMk/>
            <pc:sldMk cId="0" sldId="1795"/>
            <ac:spMk id="4" creationId="{00000000-0000-0000-0000-000000000000}"/>
          </ac:spMkLst>
        </pc:spChg>
        <pc:spChg chg="mod">
          <ac:chgData name="Daniel Khashabi" userId="62390808-c838-45e6-be59-d6fd0d208bc8" providerId="ADAL" clId="{19A97A65-FB7E-DC4C-8433-B675572D5E70}" dt="2023-02-22T18:45:37.835" v="10482"/>
          <ac:spMkLst>
            <pc:docMk/>
            <pc:sldMk cId="0" sldId="1795"/>
            <ac:spMk id="5" creationId="{00000000-0000-0000-0000-000000000000}"/>
          </ac:spMkLst>
        </pc:spChg>
        <pc:spChg chg="mod">
          <ac:chgData name="Daniel Khashabi" userId="62390808-c838-45e6-be59-d6fd0d208bc8" providerId="ADAL" clId="{19A97A65-FB7E-DC4C-8433-B675572D5E70}" dt="2023-02-22T18:45:37.835" v="10482"/>
          <ac:spMkLst>
            <pc:docMk/>
            <pc:sldMk cId="0" sldId="1795"/>
            <ac:spMk id="6" creationId="{00000000-0000-0000-0000-000000000000}"/>
          </ac:spMkLst>
        </pc:spChg>
        <pc:spChg chg="add mod">
          <ac:chgData name="Daniel Khashabi" userId="62390808-c838-45e6-be59-d6fd0d208bc8" providerId="ADAL" clId="{19A97A65-FB7E-DC4C-8433-B675572D5E70}" dt="2023-02-22T16:24:06.284" v="9046"/>
          <ac:spMkLst>
            <pc:docMk/>
            <pc:sldMk cId="0" sldId="1795"/>
            <ac:spMk id="7" creationId="{3162436C-A2A5-D0BC-88FC-BE942A4F6FF9}"/>
          </ac:spMkLst>
        </pc:spChg>
      </pc:sldChg>
      <pc:sldChg chg="modSp add">
        <pc:chgData name="Daniel Khashabi" userId="62390808-c838-45e6-be59-d6fd0d208bc8" providerId="ADAL" clId="{19A97A65-FB7E-DC4C-8433-B675572D5E70}" dt="2023-02-22T18:45:37.835" v="10482"/>
        <pc:sldMkLst>
          <pc:docMk/>
          <pc:sldMk cId="0" sldId="1796"/>
        </pc:sldMkLst>
        <pc:spChg chg="mod">
          <ac:chgData name="Daniel Khashabi" userId="62390808-c838-45e6-be59-d6fd0d208bc8" providerId="ADAL" clId="{19A97A65-FB7E-DC4C-8433-B675572D5E70}" dt="2023-02-22T18:45:37.835" v="10482"/>
          <ac:spMkLst>
            <pc:docMk/>
            <pc:sldMk cId="0" sldId="1796"/>
            <ac:spMk id="3" creationId="{00000000-0000-0000-0000-000000000000}"/>
          </ac:spMkLst>
        </pc:spChg>
        <pc:spChg chg="mod">
          <ac:chgData name="Daniel Khashabi" userId="62390808-c838-45e6-be59-d6fd0d208bc8" providerId="ADAL" clId="{19A97A65-FB7E-DC4C-8433-B675572D5E70}" dt="2023-02-22T18:45:37.835" v="10482"/>
          <ac:spMkLst>
            <pc:docMk/>
            <pc:sldMk cId="0" sldId="1796"/>
            <ac:spMk id="4" creationId="{00000000-0000-0000-0000-000000000000}"/>
          </ac:spMkLst>
        </pc:spChg>
        <pc:spChg chg="mod">
          <ac:chgData name="Daniel Khashabi" userId="62390808-c838-45e6-be59-d6fd0d208bc8" providerId="ADAL" clId="{19A97A65-FB7E-DC4C-8433-B675572D5E70}" dt="2023-02-22T17:58:30.299" v="9801"/>
          <ac:spMkLst>
            <pc:docMk/>
            <pc:sldMk cId="0" sldId="1796"/>
            <ac:spMk id="6" creationId="{00000000-0000-0000-0000-000000000000}"/>
          </ac:spMkLst>
        </pc:spChg>
        <pc:spChg chg="mod">
          <ac:chgData name="Daniel Khashabi" userId="62390808-c838-45e6-be59-d6fd0d208bc8" providerId="ADAL" clId="{19A97A65-FB7E-DC4C-8433-B675572D5E70}" dt="2023-02-22T17:58:30.299" v="9801"/>
          <ac:spMkLst>
            <pc:docMk/>
            <pc:sldMk cId="0" sldId="1796"/>
            <ac:spMk id="7" creationId="{00000000-0000-0000-0000-000000000000}"/>
          </ac:spMkLst>
        </pc:spChg>
        <pc:spChg chg="mod">
          <ac:chgData name="Daniel Khashabi" userId="62390808-c838-45e6-be59-d6fd0d208bc8" providerId="ADAL" clId="{19A97A65-FB7E-DC4C-8433-B675572D5E70}" dt="2023-02-22T18:45:37.835" v="10482"/>
          <ac:spMkLst>
            <pc:docMk/>
            <pc:sldMk cId="0" sldId="1796"/>
            <ac:spMk id="8" creationId="{00000000-0000-0000-0000-000000000000}"/>
          </ac:spMkLst>
        </pc:spChg>
        <pc:spChg chg="mod">
          <ac:chgData name="Daniel Khashabi" userId="62390808-c838-45e6-be59-d6fd0d208bc8" providerId="ADAL" clId="{19A97A65-FB7E-DC4C-8433-B675572D5E70}" dt="2023-02-22T18:45:37.835" v="10482"/>
          <ac:spMkLst>
            <pc:docMk/>
            <pc:sldMk cId="0" sldId="1796"/>
            <ac:spMk id="9" creationId="{00000000-0000-0000-0000-000000000000}"/>
          </ac:spMkLst>
        </pc:spChg>
        <pc:spChg chg="mod">
          <ac:chgData name="Daniel Khashabi" userId="62390808-c838-45e6-be59-d6fd0d208bc8" providerId="ADAL" clId="{19A97A65-FB7E-DC4C-8433-B675572D5E70}" dt="2023-02-22T18:45:37.835" v="10482"/>
          <ac:spMkLst>
            <pc:docMk/>
            <pc:sldMk cId="0" sldId="1796"/>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0" sldId="1797"/>
        </pc:sldMkLst>
        <pc:spChg chg="mod">
          <ac:chgData name="Daniel Khashabi" userId="62390808-c838-45e6-be59-d6fd0d208bc8" providerId="ADAL" clId="{19A97A65-FB7E-DC4C-8433-B675572D5E70}" dt="2023-02-22T18:45:37.835" v="10482"/>
          <ac:spMkLst>
            <pc:docMk/>
            <pc:sldMk cId="0" sldId="1797"/>
            <ac:spMk id="3" creationId="{00000000-0000-0000-0000-000000000000}"/>
          </ac:spMkLst>
        </pc:spChg>
        <pc:spChg chg="mod">
          <ac:chgData name="Daniel Khashabi" userId="62390808-c838-45e6-be59-d6fd0d208bc8" providerId="ADAL" clId="{19A97A65-FB7E-DC4C-8433-B675572D5E70}" dt="2023-02-22T18:45:37.835" v="10482"/>
          <ac:spMkLst>
            <pc:docMk/>
            <pc:sldMk cId="0" sldId="1797"/>
            <ac:spMk id="4" creationId="{00000000-0000-0000-0000-000000000000}"/>
          </ac:spMkLst>
        </pc:spChg>
        <pc:spChg chg="mod">
          <ac:chgData name="Daniel Khashabi" userId="62390808-c838-45e6-be59-d6fd0d208bc8" providerId="ADAL" clId="{19A97A65-FB7E-DC4C-8433-B675572D5E70}" dt="2023-02-22T17:58:30.299" v="9801"/>
          <ac:spMkLst>
            <pc:docMk/>
            <pc:sldMk cId="0" sldId="1797"/>
            <ac:spMk id="5" creationId="{00000000-0000-0000-0000-000000000000}"/>
          </ac:spMkLst>
        </pc:spChg>
        <pc:spChg chg="mod">
          <ac:chgData name="Daniel Khashabi" userId="62390808-c838-45e6-be59-d6fd0d208bc8" providerId="ADAL" clId="{19A97A65-FB7E-DC4C-8433-B675572D5E70}" dt="2023-02-22T18:45:37.835" v="10482"/>
          <ac:spMkLst>
            <pc:docMk/>
            <pc:sldMk cId="0" sldId="1797"/>
            <ac:spMk id="6" creationId="{00000000-0000-0000-0000-000000000000}"/>
          </ac:spMkLst>
        </pc:spChg>
        <pc:spChg chg="mod">
          <ac:chgData name="Daniel Khashabi" userId="62390808-c838-45e6-be59-d6fd0d208bc8" providerId="ADAL" clId="{19A97A65-FB7E-DC4C-8433-B675572D5E70}" dt="2023-02-22T18:45:37.835" v="10482"/>
          <ac:spMkLst>
            <pc:docMk/>
            <pc:sldMk cId="0" sldId="1797"/>
            <ac:spMk id="7" creationId="{00000000-0000-0000-0000-000000000000}"/>
          </ac:spMkLst>
        </pc:spChg>
        <pc:spChg chg="mod">
          <ac:chgData name="Daniel Khashabi" userId="62390808-c838-45e6-be59-d6fd0d208bc8" providerId="ADAL" clId="{19A97A65-FB7E-DC4C-8433-B675572D5E70}" dt="2023-02-22T18:45:37.835" v="10482"/>
          <ac:spMkLst>
            <pc:docMk/>
            <pc:sldMk cId="0" sldId="1797"/>
            <ac:spMk id="8"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798"/>
        </pc:sldMkLst>
        <pc:spChg chg="mod">
          <ac:chgData name="Daniel Khashabi" userId="62390808-c838-45e6-be59-d6fd0d208bc8" providerId="ADAL" clId="{19A97A65-FB7E-DC4C-8433-B675572D5E70}" dt="2023-02-22T18:45:37.835" v="10482"/>
          <ac:spMkLst>
            <pc:docMk/>
            <pc:sldMk cId="0" sldId="1798"/>
            <ac:spMk id="3" creationId="{00000000-0000-0000-0000-000000000000}"/>
          </ac:spMkLst>
        </pc:spChg>
        <pc:spChg chg="mod">
          <ac:chgData name="Daniel Khashabi" userId="62390808-c838-45e6-be59-d6fd0d208bc8" providerId="ADAL" clId="{19A97A65-FB7E-DC4C-8433-B675572D5E70}" dt="2023-02-22T17:58:30.299" v="9801"/>
          <ac:spMkLst>
            <pc:docMk/>
            <pc:sldMk cId="0" sldId="1798"/>
            <ac:spMk id="4" creationId="{00000000-0000-0000-0000-000000000000}"/>
          </ac:spMkLst>
        </pc:spChg>
        <pc:spChg chg="mod">
          <ac:chgData name="Daniel Khashabi" userId="62390808-c838-45e6-be59-d6fd0d208bc8" providerId="ADAL" clId="{19A97A65-FB7E-DC4C-8433-B675572D5E70}" dt="2023-02-22T18:45:37.835" v="10482"/>
          <ac:spMkLst>
            <pc:docMk/>
            <pc:sldMk cId="0" sldId="1798"/>
            <ac:spMk id="5" creationId="{00000000-0000-0000-0000-000000000000}"/>
          </ac:spMkLst>
        </pc:spChg>
        <pc:spChg chg="mod">
          <ac:chgData name="Daniel Khashabi" userId="62390808-c838-45e6-be59-d6fd0d208bc8" providerId="ADAL" clId="{19A97A65-FB7E-DC4C-8433-B675572D5E70}" dt="2023-02-22T18:45:37.835" v="10482"/>
          <ac:spMkLst>
            <pc:docMk/>
            <pc:sldMk cId="0" sldId="1798"/>
            <ac:spMk id="6" creationId="{00000000-0000-0000-0000-000000000000}"/>
          </ac:spMkLst>
        </pc:spChg>
        <pc:spChg chg="add mod">
          <ac:chgData name="Daniel Khashabi" userId="62390808-c838-45e6-be59-d6fd0d208bc8" providerId="ADAL" clId="{19A97A65-FB7E-DC4C-8433-B675572D5E70}" dt="2023-02-22T16:24:14.926" v="9048"/>
          <ac:spMkLst>
            <pc:docMk/>
            <pc:sldMk cId="0" sldId="1798"/>
            <ac:spMk id="7" creationId="{4B9FD1F8-629F-7BA4-8E63-B4F0FA6524E8}"/>
          </ac:spMkLst>
        </pc:spChg>
      </pc:sldChg>
      <pc:sldChg chg="addSp modSp add">
        <pc:chgData name="Daniel Khashabi" userId="62390808-c838-45e6-be59-d6fd0d208bc8" providerId="ADAL" clId="{19A97A65-FB7E-DC4C-8433-B675572D5E70}" dt="2023-02-22T18:45:37.835" v="10482"/>
        <pc:sldMkLst>
          <pc:docMk/>
          <pc:sldMk cId="0" sldId="1799"/>
        </pc:sldMkLst>
        <pc:spChg chg="mod">
          <ac:chgData name="Daniel Khashabi" userId="62390808-c838-45e6-be59-d6fd0d208bc8" providerId="ADAL" clId="{19A97A65-FB7E-DC4C-8433-B675572D5E70}" dt="2023-02-22T18:45:37.835" v="10482"/>
          <ac:spMkLst>
            <pc:docMk/>
            <pc:sldMk cId="0" sldId="1799"/>
            <ac:spMk id="2" creationId="{00000000-0000-0000-0000-000000000000}"/>
          </ac:spMkLst>
        </pc:spChg>
        <pc:spChg chg="mod">
          <ac:chgData name="Daniel Khashabi" userId="62390808-c838-45e6-be59-d6fd0d208bc8" providerId="ADAL" clId="{19A97A65-FB7E-DC4C-8433-B675572D5E70}" dt="2023-02-22T17:58:30.299" v="9801"/>
          <ac:spMkLst>
            <pc:docMk/>
            <pc:sldMk cId="0" sldId="1799"/>
            <ac:spMk id="4" creationId="{00000000-0000-0000-0000-000000000000}"/>
          </ac:spMkLst>
        </pc:spChg>
        <pc:spChg chg="mod">
          <ac:chgData name="Daniel Khashabi" userId="62390808-c838-45e6-be59-d6fd0d208bc8" providerId="ADAL" clId="{19A97A65-FB7E-DC4C-8433-B675572D5E70}" dt="2023-02-22T18:45:37.835" v="10482"/>
          <ac:spMkLst>
            <pc:docMk/>
            <pc:sldMk cId="0" sldId="1799"/>
            <ac:spMk id="5" creationId="{00000000-0000-0000-0000-000000000000}"/>
          </ac:spMkLst>
        </pc:spChg>
        <pc:spChg chg="mod">
          <ac:chgData name="Daniel Khashabi" userId="62390808-c838-45e6-be59-d6fd0d208bc8" providerId="ADAL" clId="{19A97A65-FB7E-DC4C-8433-B675572D5E70}" dt="2023-02-22T18:45:37.835" v="10482"/>
          <ac:spMkLst>
            <pc:docMk/>
            <pc:sldMk cId="0" sldId="1799"/>
            <ac:spMk id="6" creationId="{00000000-0000-0000-0000-000000000000}"/>
          </ac:spMkLst>
        </pc:spChg>
        <pc:spChg chg="add mod">
          <ac:chgData name="Daniel Khashabi" userId="62390808-c838-45e6-be59-d6fd0d208bc8" providerId="ADAL" clId="{19A97A65-FB7E-DC4C-8433-B675572D5E70}" dt="2023-02-22T16:24:16.928" v="9049"/>
          <ac:spMkLst>
            <pc:docMk/>
            <pc:sldMk cId="0" sldId="1799"/>
            <ac:spMk id="7" creationId="{4BC6E593-8D34-4F1D-4252-BC6BDDF03D57}"/>
          </ac:spMkLst>
        </pc:spChg>
      </pc:sldChg>
      <pc:sldChg chg="addSp modSp add">
        <pc:chgData name="Daniel Khashabi" userId="62390808-c838-45e6-be59-d6fd0d208bc8" providerId="ADAL" clId="{19A97A65-FB7E-DC4C-8433-B675572D5E70}" dt="2023-02-22T18:45:37.835" v="10482"/>
        <pc:sldMkLst>
          <pc:docMk/>
          <pc:sldMk cId="0" sldId="1800"/>
        </pc:sldMkLst>
        <pc:spChg chg="mod">
          <ac:chgData name="Daniel Khashabi" userId="62390808-c838-45e6-be59-d6fd0d208bc8" providerId="ADAL" clId="{19A97A65-FB7E-DC4C-8433-B675572D5E70}" dt="2023-02-22T18:45:37.835" v="10482"/>
          <ac:spMkLst>
            <pc:docMk/>
            <pc:sldMk cId="0" sldId="1800"/>
            <ac:spMk id="3" creationId="{00000000-0000-0000-0000-000000000000}"/>
          </ac:spMkLst>
        </pc:spChg>
        <pc:spChg chg="mod">
          <ac:chgData name="Daniel Khashabi" userId="62390808-c838-45e6-be59-d6fd0d208bc8" providerId="ADAL" clId="{19A97A65-FB7E-DC4C-8433-B675572D5E70}" dt="2023-02-22T17:58:30.299" v="9801"/>
          <ac:spMkLst>
            <pc:docMk/>
            <pc:sldMk cId="0" sldId="1800"/>
            <ac:spMk id="4" creationId="{00000000-0000-0000-0000-000000000000}"/>
          </ac:spMkLst>
        </pc:spChg>
        <pc:spChg chg="mod">
          <ac:chgData name="Daniel Khashabi" userId="62390808-c838-45e6-be59-d6fd0d208bc8" providerId="ADAL" clId="{19A97A65-FB7E-DC4C-8433-B675572D5E70}" dt="2023-02-22T17:58:30.299" v="9801"/>
          <ac:spMkLst>
            <pc:docMk/>
            <pc:sldMk cId="0" sldId="1800"/>
            <ac:spMk id="5" creationId="{00000000-0000-0000-0000-000000000000}"/>
          </ac:spMkLst>
        </pc:spChg>
        <pc:spChg chg="mod">
          <ac:chgData name="Daniel Khashabi" userId="62390808-c838-45e6-be59-d6fd0d208bc8" providerId="ADAL" clId="{19A97A65-FB7E-DC4C-8433-B675572D5E70}" dt="2023-02-22T17:58:30.299" v="9801"/>
          <ac:spMkLst>
            <pc:docMk/>
            <pc:sldMk cId="0" sldId="1800"/>
            <ac:spMk id="6" creationId="{00000000-0000-0000-0000-000000000000}"/>
          </ac:spMkLst>
        </pc:spChg>
        <pc:spChg chg="mod">
          <ac:chgData name="Daniel Khashabi" userId="62390808-c838-45e6-be59-d6fd0d208bc8" providerId="ADAL" clId="{19A97A65-FB7E-DC4C-8433-B675572D5E70}" dt="2023-02-22T18:45:37.835" v="10482"/>
          <ac:spMkLst>
            <pc:docMk/>
            <pc:sldMk cId="0" sldId="1800"/>
            <ac:spMk id="7" creationId="{00000000-0000-0000-0000-000000000000}"/>
          </ac:spMkLst>
        </pc:spChg>
        <pc:spChg chg="mod">
          <ac:chgData name="Daniel Khashabi" userId="62390808-c838-45e6-be59-d6fd0d208bc8" providerId="ADAL" clId="{19A97A65-FB7E-DC4C-8433-B675572D5E70}" dt="2023-02-22T18:45:37.835" v="10482"/>
          <ac:spMkLst>
            <pc:docMk/>
            <pc:sldMk cId="0" sldId="1800"/>
            <ac:spMk id="8" creationId="{00000000-0000-0000-0000-000000000000}"/>
          </ac:spMkLst>
        </pc:spChg>
        <pc:spChg chg="mod">
          <ac:chgData name="Daniel Khashabi" userId="62390808-c838-45e6-be59-d6fd0d208bc8" providerId="ADAL" clId="{19A97A65-FB7E-DC4C-8433-B675572D5E70}" dt="2023-02-22T18:45:37.835" v="10482"/>
          <ac:spMkLst>
            <pc:docMk/>
            <pc:sldMk cId="0" sldId="1800"/>
            <ac:spMk id="9" creationId="{00000000-0000-0000-0000-000000000000}"/>
          </ac:spMkLst>
        </pc:spChg>
        <pc:spChg chg="mod">
          <ac:chgData name="Daniel Khashabi" userId="62390808-c838-45e6-be59-d6fd0d208bc8" providerId="ADAL" clId="{19A97A65-FB7E-DC4C-8433-B675572D5E70}" dt="2023-02-22T18:45:37.835" v="10482"/>
          <ac:spMkLst>
            <pc:docMk/>
            <pc:sldMk cId="0" sldId="1800"/>
            <ac:spMk id="10" creationId="{00000000-0000-0000-0000-000000000000}"/>
          </ac:spMkLst>
        </pc:spChg>
        <pc:spChg chg="mod">
          <ac:chgData name="Daniel Khashabi" userId="62390808-c838-45e6-be59-d6fd0d208bc8" providerId="ADAL" clId="{19A97A65-FB7E-DC4C-8433-B675572D5E70}" dt="2023-02-22T18:45:37.835" v="10482"/>
          <ac:spMkLst>
            <pc:docMk/>
            <pc:sldMk cId="0" sldId="1800"/>
            <ac:spMk id="11" creationId="{00000000-0000-0000-0000-000000000000}"/>
          </ac:spMkLst>
        </pc:spChg>
        <pc:spChg chg="mod">
          <ac:chgData name="Daniel Khashabi" userId="62390808-c838-45e6-be59-d6fd0d208bc8" providerId="ADAL" clId="{19A97A65-FB7E-DC4C-8433-B675572D5E70}" dt="2023-02-22T18:45:37.835" v="10482"/>
          <ac:spMkLst>
            <pc:docMk/>
            <pc:sldMk cId="0" sldId="1800"/>
            <ac:spMk id="12" creationId="{00000000-0000-0000-0000-000000000000}"/>
          </ac:spMkLst>
        </pc:spChg>
        <pc:spChg chg="mod">
          <ac:chgData name="Daniel Khashabi" userId="62390808-c838-45e6-be59-d6fd0d208bc8" providerId="ADAL" clId="{19A97A65-FB7E-DC4C-8433-B675572D5E70}" dt="2023-02-22T18:45:37.835" v="10482"/>
          <ac:spMkLst>
            <pc:docMk/>
            <pc:sldMk cId="0" sldId="1800"/>
            <ac:spMk id="13" creationId="{00000000-0000-0000-0000-000000000000}"/>
          </ac:spMkLst>
        </pc:spChg>
        <pc:spChg chg="mod">
          <ac:chgData name="Daniel Khashabi" userId="62390808-c838-45e6-be59-d6fd0d208bc8" providerId="ADAL" clId="{19A97A65-FB7E-DC4C-8433-B675572D5E70}" dt="2023-02-22T18:45:37.835" v="10482"/>
          <ac:spMkLst>
            <pc:docMk/>
            <pc:sldMk cId="0" sldId="1800"/>
            <ac:spMk id="14" creationId="{00000000-0000-0000-0000-000000000000}"/>
          </ac:spMkLst>
        </pc:spChg>
        <pc:spChg chg="mod">
          <ac:chgData name="Daniel Khashabi" userId="62390808-c838-45e6-be59-d6fd0d208bc8" providerId="ADAL" clId="{19A97A65-FB7E-DC4C-8433-B675572D5E70}" dt="2023-02-22T18:45:37.835" v="10482"/>
          <ac:spMkLst>
            <pc:docMk/>
            <pc:sldMk cId="0" sldId="1800"/>
            <ac:spMk id="15" creationId="{00000000-0000-0000-0000-000000000000}"/>
          </ac:spMkLst>
        </pc:spChg>
        <pc:spChg chg="add mod">
          <ac:chgData name="Daniel Khashabi" userId="62390808-c838-45e6-be59-d6fd0d208bc8" providerId="ADAL" clId="{19A97A65-FB7E-DC4C-8433-B675572D5E70}" dt="2023-02-22T16:24:22.458" v="9053"/>
          <ac:spMkLst>
            <pc:docMk/>
            <pc:sldMk cId="0" sldId="1800"/>
            <ac:spMk id="16" creationId="{31257BE7-A56C-91B3-F788-0EA253DCB12A}"/>
          </ac:spMkLst>
        </pc:spChg>
      </pc:sldChg>
      <pc:sldChg chg="addSp delSp modSp new mod modClrScheme chgLayout">
        <pc:chgData name="Daniel Khashabi" userId="62390808-c838-45e6-be59-d6fd0d208bc8" providerId="ADAL" clId="{19A97A65-FB7E-DC4C-8433-B675572D5E70}" dt="2023-02-22T14:51:32.562" v="8214" actId="1035"/>
        <pc:sldMkLst>
          <pc:docMk/>
          <pc:sldMk cId="41869939" sldId="1801"/>
        </pc:sldMkLst>
        <pc:spChg chg="del mod ord">
          <ac:chgData name="Daniel Khashabi" userId="62390808-c838-45e6-be59-d6fd0d208bc8" providerId="ADAL" clId="{19A97A65-FB7E-DC4C-8433-B675572D5E70}" dt="2023-02-22T14:51:18.628" v="8190" actId="700"/>
          <ac:spMkLst>
            <pc:docMk/>
            <pc:sldMk cId="41869939" sldId="1801"/>
            <ac:spMk id="2" creationId="{E88DE678-9AFE-FC31-F5CE-160F8FBF8EA7}"/>
          </ac:spMkLst>
        </pc:spChg>
        <pc:spChg chg="del mod ord">
          <ac:chgData name="Daniel Khashabi" userId="62390808-c838-45e6-be59-d6fd0d208bc8" providerId="ADAL" clId="{19A97A65-FB7E-DC4C-8433-B675572D5E70}" dt="2023-02-22T14:51:18.628" v="8190" actId="700"/>
          <ac:spMkLst>
            <pc:docMk/>
            <pc:sldMk cId="41869939" sldId="1801"/>
            <ac:spMk id="3" creationId="{AD3D54AB-E76F-9C1C-061D-EC2893035FD1}"/>
          </ac:spMkLst>
        </pc:spChg>
        <pc:spChg chg="add mod ord">
          <ac:chgData name="Daniel Khashabi" userId="62390808-c838-45e6-be59-d6fd0d208bc8" providerId="ADAL" clId="{19A97A65-FB7E-DC4C-8433-B675572D5E70}" dt="2023-02-22T14:51:32.562" v="8214" actId="1035"/>
          <ac:spMkLst>
            <pc:docMk/>
            <pc:sldMk cId="41869939" sldId="1801"/>
            <ac:spMk id="4" creationId="{71C54779-DB5C-FF1A-BDD2-3401B75A8FC6}"/>
          </ac:spMkLst>
        </pc:spChg>
        <pc:spChg chg="add del mod ord">
          <ac:chgData name="Daniel Khashabi" userId="62390808-c838-45e6-be59-d6fd0d208bc8" providerId="ADAL" clId="{19A97A65-FB7E-DC4C-8433-B675572D5E70}" dt="2023-02-22T14:51:23.100" v="8193" actId="478"/>
          <ac:spMkLst>
            <pc:docMk/>
            <pc:sldMk cId="41869939" sldId="1801"/>
            <ac:spMk id="5" creationId="{BD9C8FEB-D601-A8DA-F905-200B892E1442}"/>
          </ac:spMkLst>
        </pc:spChg>
      </pc:sldChg>
      <pc:sldChg chg="addSp modSp add">
        <pc:chgData name="Daniel Khashabi" userId="62390808-c838-45e6-be59-d6fd0d208bc8" providerId="ADAL" clId="{19A97A65-FB7E-DC4C-8433-B675572D5E70}" dt="2023-02-22T18:45:37.835" v="10482"/>
        <pc:sldMkLst>
          <pc:docMk/>
          <pc:sldMk cId="0" sldId="1802"/>
        </pc:sldMkLst>
        <pc:spChg chg="mod">
          <ac:chgData name="Daniel Khashabi" userId="62390808-c838-45e6-be59-d6fd0d208bc8" providerId="ADAL" clId="{19A97A65-FB7E-DC4C-8433-B675572D5E70}" dt="2023-02-22T17:58:30.299" v="9801"/>
          <ac:spMkLst>
            <pc:docMk/>
            <pc:sldMk cId="0" sldId="1802"/>
            <ac:spMk id="4" creationId="{00000000-0000-0000-0000-000000000000}"/>
          </ac:spMkLst>
        </pc:spChg>
        <pc:spChg chg="mod">
          <ac:chgData name="Daniel Khashabi" userId="62390808-c838-45e6-be59-d6fd0d208bc8" providerId="ADAL" clId="{19A97A65-FB7E-DC4C-8433-B675572D5E70}" dt="2023-02-22T17:58:30.299" v="9801"/>
          <ac:spMkLst>
            <pc:docMk/>
            <pc:sldMk cId="0" sldId="1802"/>
            <ac:spMk id="5" creationId="{00000000-0000-0000-0000-000000000000}"/>
          </ac:spMkLst>
        </pc:spChg>
        <pc:spChg chg="mod">
          <ac:chgData name="Daniel Khashabi" userId="62390808-c838-45e6-be59-d6fd0d208bc8" providerId="ADAL" clId="{19A97A65-FB7E-DC4C-8433-B675572D5E70}" dt="2023-02-22T17:58:30.299" v="9801"/>
          <ac:spMkLst>
            <pc:docMk/>
            <pc:sldMk cId="0" sldId="1802"/>
            <ac:spMk id="6" creationId="{00000000-0000-0000-0000-000000000000}"/>
          </ac:spMkLst>
        </pc:spChg>
        <pc:spChg chg="mod">
          <ac:chgData name="Daniel Khashabi" userId="62390808-c838-45e6-be59-d6fd0d208bc8" providerId="ADAL" clId="{19A97A65-FB7E-DC4C-8433-B675572D5E70}" dt="2023-02-22T17:58:30.299" v="9801"/>
          <ac:spMkLst>
            <pc:docMk/>
            <pc:sldMk cId="0" sldId="1802"/>
            <ac:spMk id="7" creationId="{00000000-0000-0000-0000-000000000000}"/>
          </ac:spMkLst>
        </pc:spChg>
        <pc:spChg chg="mod">
          <ac:chgData name="Daniel Khashabi" userId="62390808-c838-45e6-be59-d6fd0d208bc8" providerId="ADAL" clId="{19A97A65-FB7E-DC4C-8433-B675572D5E70}" dt="2023-02-22T18:45:37.835" v="10482"/>
          <ac:spMkLst>
            <pc:docMk/>
            <pc:sldMk cId="0" sldId="1802"/>
            <ac:spMk id="8" creationId="{00000000-0000-0000-0000-000000000000}"/>
          </ac:spMkLst>
        </pc:spChg>
        <pc:spChg chg="mod">
          <ac:chgData name="Daniel Khashabi" userId="62390808-c838-45e6-be59-d6fd0d208bc8" providerId="ADAL" clId="{19A97A65-FB7E-DC4C-8433-B675572D5E70}" dt="2023-02-22T18:45:37.835" v="10482"/>
          <ac:spMkLst>
            <pc:docMk/>
            <pc:sldMk cId="0" sldId="1802"/>
            <ac:spMk id="9" creationId="{00000000-0000-0000-0000-000000000000}"/>
          </ac:spMkLst>
        </pc:spChg>
        <pc:spChg chg="mod">
          <ac:chgData name="Daniel Khashabi" userId="62390808-c838-45e6-be59-d6fd0d208bc8" providerId="ADAL" clId="{19A97A65-FB7E-DC4C-8433-B675572D5E70}" dt="2023-02-22T18:45:37.835" v="10482"/>
          <ac:spMkLst>
            <pc:docMk/>
            <pc:sldMk cId="0" sldId="1802"/>
            <ac:spMk id="10" creationId="{00000000-0000-0000-0000-000000000000}"/>
          </ac:spMkLst>
        </pc:spChg>
        <pc:spChg chg="mod">
          <ac:chgData name="Daniel Khashabi" userId="62390808-c838-45e6-be59-d6fd0d208bc8" providerId="ADAL" clId="{19A97A65-FB7E-DC4C-8433-B675572D5E70}" dt="2023-02-22T18:45:37.835" v="10482"/>
          <ac:spMkLst>
            <pc:docMk/>
            <pc:sldMk cId="0" sldId="1802"/>
            <ac:spMk id="11" creationId="{00000000-0000-0000-0000-000000000000}"/>
          </ac:spMkLst>
        </pc:spChg>
        <pc:spChg chg="mod">
          <ac:chgData name="Daniel Khashabi" userId="62390808-c838-45e6-be59-d6fd0d208bc8" providerId="ADAL" clId="{19A97A65-FB7E-DC4C-8433-B675572D5E70}" dt="2023-02-22T18:45:37.835" v="10482"/>
          <ac:spMkLst>
            <pc:docMk/>
            <pc:sldMk cId="0" sldId="1802"/>
            <ac:spMk id="12" creationId="{00000000-0000-0000-0000-000000000000}"/>
          </ac:spMkLst>
        </pc:spChg>
        <pc:spChg chg="mod">
          <ac:chgData name="Daniel Khashabi" userId="62390808-c838-45e6-be59-d6fd0d208bc8" providerId="ADAL" clId="{19A97A65-FB7E-DC4C-8433-B675572D5E70}" dt="2023-02-22T18:45:37.835" v="10482"/>
          <ac:spMkLst>
            <pc:docMk/>
            <pc:sldMk cId="0" sldId="1802"/>
            <ac:spMk id="13" creationId="{00000000-0000-0000-0000-000000000000}"/>
          </ac:spMkLst>
        </pc:spChg>
        <pc:spChg chg="mod">
          <ac:chgData name="Daniel Khashabi" userId="62390808-c838-45e6-be59-d6fd0d208bc8" providerId="ADAL" clId="{19A97A65-FB7E-DC4C-8433-B675572D5E70}" dt="2023-02-22T18:45:37.835" v="10482"/>
          <ac:spMkLst>
            <pc:docMk/>
            <pc:sldMk cId="0" sldId="1802"/>
            <ac:spMk id="14" creationId="{00000000-0000-0000-0000-000000000000}"/>
          </ac:spMkLst>
        </pc:spChg>
        <pc:spChg chg="mod">
          <ac:chgData name="Daniel Khashabi" userId="62390808-c838-45e6-be59-d6fd0d208bc8" providerId="ADAL" clId="{19A97A65-FB7E-DC4C-8433-B675572D5E70}" dt="2023-02-22T18:45:37.835" v="10482"/>
          <ac:spMkLst>
            <pc:docMk/>
            <pc:sldMk cId="0" sldId="1802"/>
            <ac:spMk id="15" creationId="{00000000-0000-0000-0000-000000000000}"/>
          </ac:spMkLst>
        </pc:spChg>
        <pc:spChg chg="mod">
          <ac:chgData name="Daniel Khashabi" userId="62390808-c838-45e6-be59-d6fd0d208bc8" providerId="ADAL" clId="{19A97A65-FB7E-DC4C-8433-B675572D5E70}" dt="2023-02-22T18:45:37.835" v="10482"/>
          <ac:spMkLst>
            <pc:docMk/>
            <pc:sldMk cId="0" sldId="1802"/>
            <ac:spMk id="16" creationId="{00000000-0000-0000-0000-000000000000}"/>
          </ac:spMkLst>
        </pc:spChg>
        <pc:spChg chg="mod">
          <ac:chgData name="Daniel Khashabi" userId="62390808-c838-45e6-be59-d6fd0d208bc8" providerId="ADAL" clId="{19A97A65-FB7E-DC4C-8433-B675572D5E70}" dt="2023-02-22T18:45:37.835" v="10482"/>
          <ac:spMkLst>
            <pc:docMk/>
            <pc:sldMk cId="0" sldId="1802"/>
            <ac:spMk id="17" creationId="{00000000-0000-0000-0000-000000000000}"/>
          </ac:spMkLst>
        </pc:spChg>
        <pc:spChg chg="mod">
          <ac:chgData name="Daniel Khashabi" userId="62390808-c838-45e6-be59-d6fd0d208bc8" providerId="ADAL" clId="{19A97A65-FB7E-DC4C-8433-B675572D5E70}" dt="2023-02-22T18:45:37.835" v="10482"/>
          <ac:spMkLst>
            <pc:docMk/>
            <pc:sldMk cId="0" sldId="1802"/>
            <ac:spMk id="18" creationId="{00000000-0000-0000-0000-000000000000}"/>
          </ac:spMkLst>
        </pc:spChg>
        <pc:spChg chg="add mod">
          <ac:chgData name="Daniel Khashabi" userId="62390808-c838-45e6-be59-d6fd0d208bc8" providerId="ADAL" clId="{19A97A65-FB7E-DC4C-8433-B675572D5E70}" dt="2023-02-22T16:24:33.079" v="9059"/>
          <ac:spMkLst>
            <pc:docMk/>
            <pc:sldMk cId="0" sldId="1802"/>
            <ac:spMk id="19" creationId="{38EB4D1B-26B9-E9D4-AC8A-C036E487993C}"/>
          </ac:spMkLst>
        </pc:spChg>
      </pc:sldChg>
      <pc:sldChg chg="addSp modSp add">
        <pc:chgData name="Daniel Khashabi" userId="62390808-c838-45e6-be59-d6fd0d208bc8" providerId="ADAL" clId="{19A97A65-FB7E-DC4C-8433-B675572D5E70}" dt="2023-02-22T18:45:37.835" v="10482"/>
        <pc:sldMkLst>
          <pc:docMk/>
          <pc:sldMk cId="0" sldId="1803"/>
        </pc:sldMkLst>
        <pc:spChg chg="mod">
          <ac:chgData name="Daniel Khashabi" userId="62390808-c838-45e6-be59-d6fd0d208bc8" providerId="ADAL" clId="{19A97A65-FB7E-DC4C-8433-B675572D5E70}" dt="2023-02-22T17:58:30.299" v="9801"/>
          <ac:spMkLst>
            <pc:docMk/>
            <pc:sldMk cId="0" sldId="1803"/>
            <ac:spMk id="4" creationId="{00000000-0000-0000-0000-000000000000}"/>
          </ac:spMkLst>
        </pc:spChg>
        <pc:spChg chg="mod">
          <ac:chgData name="Daniel Khashabi" userId="62390808-c838-45e6-be59-d6fd0d208bc8" providerId="ADAL" clId="{19A97A65-FB7E-DC4C-8433-B675572D5E70}" dt="2023-02-22T17:58:30.299" v="9801"/>
          <ac:spMkLst>
            <pc:docMk/>
            <pc:sldMk cId="0" sldId="1803"/>
            <ac:spMk id="5" creationId="{00000000-0000-0000-0000-000000000000}"/>
          </ac:spMkLst>
        </pc:spChg>
        <pc:spChg chg="mod">
          <ac:chgData name="Daniel Khashabi" userId="62390808-c838-45e6-be59-d6fd0d208bc8" providerId="ADAL" clId="{19A97A65-FB7E-DC4C-8433-B675572D5E70}" dt="2023-02-22T17:58:30.299" v="9801"/>
          <ac:spMkLst>
            <pc:docMk/>
            <pc:sldMk cId="0" sldId="1803"/>
            <ac:spMk id="6" creationId="{00000000-0000-0000-0000-000000000000}"/>
          </ac:spMkLst>
        </pc:spChg>
        <pc:spChg chg="mod">
          <ac:chgData name="Daniel Khashabi" userId="62390808-c838-45e6-be59-d6fd0d208bc8" providerId="ADAL" clId="{19A97A65-FB7E-DC4C-8433-B675572D5E70}" dt="2023-02-22T17:58:30.299" v="9801"/>
          <ac:spMkLst>
            <pc:docMk/>
            <pc:sldMk cId="0" sldId="1803"/>
            <ac:spMk id="7" creationId="{00000000-0000-0000-0000-000000000000}"/>
          </ac:spMkLst>
        </pc:spChg>
        <pc:spChg chg="mod">
          <ac:chgData name="Daniel Khashabi" userId="62390808-c838-45e6-be59-d6fd0d208bc8" providerId="ADAL" clId="{19A97A65-FB7E-DC4C-8433-B675572D5E70}" dt="2023-02-22T18:45:37.835" v="10482"/>
          <ac:spMkLst>
            <pc:docMk/>
            <pc:sldMk cId="0" sldId="1803"/>
            <ac:spMk id="8" creationId="{00000000-0000-0000-0000-000000000000}"/>
          </ac:spMkLst>
        </pc:spChg>
        <pc:spChg chg="mod">
          <ac:chgData name="Daniel Khashabi" userId="62390808-c838-45e6-be59-d6fd0d208bc8" providerId="ADAL" clId="{19A97A65-FB7E-DC4C-8433-B675572D5E70}" dt="2023-02-22T18:45:37.835" v="10482"/>
          <ac:spMkLst>
            <pc:docMk/>
            <pc:sldMk cId="0" sldId="1803"/>
            <ac:spMk id="9" creationId="{00000000-0000-0000-0000-000000000000}"/>
          </ac:spMkLst>
        </pc:spChg>
        <pc:spChg chg="mod">
          <ac:chgData name="Daniel Khashabi" userId="62390808-c838-45e6-be59-d6fd0d208bc8" providerId="ADAL" clId="{19A97A65-FB7E-DC4C-8433-B675572D5E70}" dt="2023-02-22T18:45:37.835" v="10482"/>
          <ac:spMkLst>
            <pc:docMk/>
            <pc:sldMk cId="0" sldId="1803"/>
            <ac:spMk id="10" creationId="{00000000-0000-0000-0000-000000000000}"/>
          </ac:spMkLst>
        </pc:spChg>
        <pc:spChg chg="mod">
          <ac:chgData name="Daniel Khashabi" userId="62390808-c838-45e6-be59-d6fd0d208bc8" providerId="ADAL" clId="{19A97A65-FB7E-DC4C-8433-B675572D5E70}" dt="2023-02-22T18:45:37.835" v="10482"/>
          <ac:spMkLst>
            <pc:docMk/>
            <pc:sldMk cId="0" sldId="1803"/>
            <ac:spMk id="11" creationId="{00000000-0000-0000-0000-000000000000}"/>
          </ac:spMkLst>
        </pc:spChg>
        <pc:spChg chg="mod">
          <ac:chgData name="Daniel Khashabi" userId="62390808-c838-45e6-be59-d6fd0d208bc8" providerId="ADAL" clId="{19A97A65-FB7E-DC4C-8433-B675572D5E70}" dt="2023-02-22T18:45:37.835" v="10482"/>
          <ac:spMkLst>
            <pc:docMk/>
            <pc:sldMk cId="0" sldId="1803"/>
            <ac:spMk id="12" creationId="{00000000-0000-0000-0000-000000000000}"/>
          </ac:spMkLst>
        </pc:spChg>
        <pc:spChg chg="mod">
          <ac:chgData name="Daniel Khashabi" userId="62390808-c838-45e6-be59-d6fd0d208bc8" providerId="ADAL" clId="{19A97A65-FB7E-DC4C-8433-B675572D5E70}" dt="2023-02-22T18:45:37.835" v="10482"/>
          <ac:spMkLst>
            <pc:docMk/>
            <pc:sldMk cId="0" sldId="1803"/>
            <ac:spMk id="13" creationId="{00000000-0000-0000-0000-000000000000}"/>
          </ac:spMkLst>
        </pc:spChg>
        <pc:spChg chg="mod">
          <ac:chgData name="Daniel Khashabi" userId="62390808-c838-45e6-be59-d6fd0d208bc8" providerId="ADAL" clId="{19A97A65-FB7E-DC4C-8433-B675572D5E70}" dt="2023-02-22T18:45:37.835" v="10482"/>
          <ac:spMkLst>
            <pc:docMk/>
            <pc:sldMk cId="0" sldId="1803"/>
            <ac:spMk id="14" creationId="{00000000-0000-0000-0000-000000000000}"/>
          </ac:spMkLst>
        </pc:spChg>
        <pc:spChg chg="mod">
          <ac:chgData name="Daniel Khashabi" userId="62390808-c838-45e6-be59-d6fd0d208bc8" providerId="ADAL" clId="{19A97A65-FB7E-DC4C-8433-B675572D5E70}" dt="2023-02-22T18:45:37.835" v="10482"/>
          <ac:spMkLst>
            <pc:docMk/>
            <pc:sldMk cId="0" sldId="1803"/>
            <ac:spMk id="15" creationId="{00000000-0000-0000-0000-000000000000}"/>
          </ac:spMkLst>
        </pc:spChg>
        <pc:spChg chg="mod">
          <ac:chgData name="Daniel Khashabi" userId="62390808-c838-45e6-be59-d6fd0d208bc8" providerId="ADAL" clId="{19A97A65-FB7E-DC4C-8433-B675572D5E70}" dt="2023-02-22T18:45:37.835" v="10482"/>
          <ac:spMkLst>
            <pc:docMk/>
            <pc:sldMk cId="0" sldId="1803"/>
            <ac:spMk id="16" creationId="{00000000-0000-0000-0000-000000000000}"/>
          </ac:spMkLst>
        </pc:spChg>
        <pc:spChg chg="mod">
          <ac:chgData name="Daniel Khashabi" userId="62390808-c838-45e6-be59-d6fd0d208bc8" providerId="ADAL" clId="{19A97A65-FB7E-DC4C-8433-B675572D5E70}" dt="2023-02-22T18:45:37.835" v="10482"/>
          <ac:spMkLst>
            <pc:docMk/>
            <pc:sldMk cId="0" sldId="1803"/>
            <ac:spMk id="17" creationId="{00000000-0000-0000-0000-000000000000}"/>
          </ac:spMkLst>
        </pc:spChg>
        <pc:spChg chg="mod">
          <ac:chgData name="Daniel Khashabi" userId="62390808-c838-45e6-be59-d6fd0d208bc8" providerId="ADAL" clId="{19A97A65-FB7E-DC4C-8433-B675572D5E70}" dt="2023-02-22T18:45:37.835" v="10482"/>
          <ac:spMkLst>
            <pc:docMk/>
            <pc:sldMk cId="0" sldId="1803"/>
            <ac:spMk id="18" creationId="{00000000-0000-0000-0000-000000000000}"/>
          </ac:spMkLst>
        </pc:spChg>
        <pc:spChg chg="mod">
          <ac:chgData name="Daniel Khashabi" userId="62390808-c838-45e6-be59-d6fd0d208bc8" providerId="ADAL" clId="{19A97A65-FB7E-DC4C-8433-B675572D5E70}" dt="2023-02-22T18:45:37.835" v="10482"/>
          <ac:spMkLst>
            <pc:docMk/>
            <pc:sldMk cId="0" sldId="1803"/>
            <ac:spMk id="19" creationId="{00000000-0000-0000-0000-000000000000}"/>
          </ac:spMkLst>
        </pc:spChg>
        <pc:spChg chg="add mod">
          <ac:chgData name="Daniel Khashabi" userId="62390808-c838-45e6-be59-d6fd0d208bc8" providerId="ADAL" clId="{19A97A65-FB7E-DC4C-8433-B675572D5E70}" dt="2023-02-22T16:24:34.470" v="9060"/>
          <ac:spMkLst>
            <pc:docMk/>
            <pc:sldMk cId="0" sldId="1803"/>
            <ac:spMk id="20" creationId="{0391D1D9-9E0E-84D6-DEEE-2B740DA2DA3E}"/>
          </ac:spMkLst>
        </pc:spChg>
      </pc:sldChg>
      <pc:sldChg chg="addSp modSp add">
        <pc:chgData name="Daniel Khashabi" userId="62390808-c838-45e6-be59-d6fd0d208bc8" providerId="ADAL" clId="{19A97A65-FB7E-DC4C-8433-B675572D5E70}" dt="2023-02-22T18:45:37.835" v="10482"/>
        <pc:sldMkLst>
          <pc:docMk/>
          <pc:sldMk cId="0" sldId="1804"/>
        </pc:sldMkLst>
        <pc:spChg chg="mod">
          <ac:chgData name="Daniel Khashabi" userId="62390808-c838-45e6-be59-d6fd0d208bc8" providerId="ADAL" clId="{19A97A65-FB7E-DC4C-8433-B675572D5E70}" dt="2023-02-22T17:58:30.299" v="9801"/>
          <ac:spMkLst>
            <pc:docMk/>
            <pc:sldMk cId="0" sldId="1804"/>
            <ac:spMk id="3" creationId="{00000000-0000-0000-0000-000000000000}"/>
          </ac:spMkLst>
        </pc:spChg>
        <pc:spChg chg="mod">
          <ac:chgData name="Daniel Khashabi" userId="62390808-c838-45e6-be59-d6fd0d208bc8" providerId="ADAL" clId="{19A97A65-FB7E-DC4C-8433-B675572D5E70}" dt="2023-02-22T17:58:30.299" v="9801"/>
          <ac:spMkLst>
            <pc:docMk/>
            <pc:sldMk cId="0" sldId="1804"/>
            <ac:spMk id="4" creationId="{00000000-0000-0000-0000-000000000000}"/>
          </ac:spMkLst>
        </pc:spChg>
        <pc:spChg chg="mod">
          <ac:chgData name="Daniel Khashabi" userId="62390808-c838-45e6-be59-d6fd0d208bc8" providerId="ADAL" clId="{19A97A65-FB7E-DC4C-8433-B675572D5E70}" dt="2023-02-22T17:58:30.299" v="9801"/>
          <ac:spMkLst>
            <pc:docMk/>
            <pc:sldMk cId="0" sldId="1804"/>
            <ac:spMk id="6" creationId="{00000000-0000-0000-0000-000000000000}"/>
          </ac:spMkLst>
        </pc:spChg>
        <pc:spChg chg="mod">
          <ac:chgData name="Daniel Khashabi" userId="62390808-c838-45e6-be59-d6fd0d208bc8" providerId="ADAL" clId="{19A97A65-FB7E-DC4C-8433-B675572D5E70}" dt="2023-02-22T17:58:30.299" v="9801"/>
          <ac:spMkLst>
            <pc:docMk/>
            <pc:sldMk cId="0" sldId="1804"/>
            <ac:spMk id="7" creationId="{00000000-0000-0000-0000-000000000000}"/>
          </ac:spMkLst>
        </pc:spChg>
        <pc:spChg chg="mod">
          <ac:chgData name="Daniel Khashabi" userId="62390808-c838-45e6-be59-d6fd0d208bc8" providerId="ADAL" clId="{19A97A65-FB7E-DC4C-8433-B675572D5E70}" dt="2023-02-22T17:58:30.299" v="9801"/>
          <ac:spMkLst>
            <pc:docMk/>
            <pc:sldMk cId="0" sldId="1804"/>
            <ac:spMk id="8" creationId="{00000000-0000-0000-0000-000000000000}"/>
          </ac:spMkLst>
        </pc:spChg>
        <pc:spChg chg="mod">
          <ac:chgData name="Daniel Khashabi" userId="62390808-c838-45e6-be59-d6fd0d208bc8" providerId="ADAL" clId="{19A97A65-FB7E-DC4C-8433-B675572D5E70}" dt="2023-02-22T17:58:30.299" v="9801"/>
          <ac:spMkLst>
            <pc:docMk/>
            <pc:sldMk cId="0" sldId="1804"/>
            <ac:spMk id="9" creationId="{00000000-0000-0000-0000-000000000000}"/>
          </ac:spMkLst>
        </pc:spChg>
        <pc:spChg chg="mod">
          <ac:chgData name="Daniel Khashabi" userId="62390808-c838-45e6-be59-d6fd0d208bc8" providerId="ADAL" clId="{19A97A65-FB7E-DC4C-8433-B675572D5E70}" dt="2023-02-22T17:58:30.299" v="9801"/>
          <ac:spMkLst>
            <pc:docMk/>
            <pc:sldMk cId="0" sldId="1804"/>
            <ac:spMk id="11" creationId="{00000000-0000-0000-0000-000000000000}"/>
          </ac:spMkLst>
        </pc:spChg>
        <pc:spChg chg="mod">
          <ac:chgData name="Daniel Khashabi" userId="62390808-c838-45e6-be59-d6fd0d208bc8" providerId="ADAL" clId="{19A97A65-FB7E-DC4C-8433-B675572D5E70}" dt="2023-02-22T17:58:30.299" v="9801"/>
          <ac:spMkLst>
            <pc:docMk/>
            <pc:sldMk cId="0" sldId="1804"/>
            <ac:spMk id="12" creationId="{00000000-0000-0000-0000-000000000000}"/>
          </ac:spMkLst>
        </pc:spChg>
        <pc:spChg chg="mod">
          <ac:chgData name="Daniel Khashabi" userId="62390808-c838-45e6-be59-d6fd0d208bc8" providerId="ADAL" clId="{19A97A65-FB7E-DC4C-8433-B675572D5E70}" dt="2023-02-22T17:58:30.299" v="9801"/>
          <ac:spMkLst>
            <pc:docMk/>
            <pc:sldMk cId="0" sldId="1804"/>
            <ac:spMk id="13" creationId="{00000000-0000-0000-0000-000000000000}"/>
          </ac:spMkLst>
        </pc:spChg>
        <pc:spChg chg="mod">
          <ac:chgData name="Daniel Khashabi" userId="62390808-c838-45e6-be59-d6fd0d208bc8" providerId="ADAL" clId="{19A97A65-FB7E-DC4C-8433-B675572D5E70}" dt="2023-02-22T17:58:30.299" v="9801"/>
          <ac:spMkLst>
            <pc:docMk/>
            <pc:sldMk cId="0" sldId="1804"/>
            <ac:spMk id="14" creationId="{00000000-0000-0000-0000-000000000000}"/>
          </ac:spMkLst>
        </pc:spChg>
        <pc:spChg chg="mod">
          <ac:chgData name="Daniel Khashabi" userId="62390808-c838-45e6-be59-d6fd0d208bc8" providerId="ADAL" clId="{19A97A65-FB7E-DC4C-8433-B675572D5E70}" dt="2023-02-22T17:58:30.299" v="9801"/>
          <ac:spMkLst>
            <pc:docMk/>
            <pc:sldMk cId="0" sldId="1804"/>
            <ac:spMk id="19" creationId="{00000000-0000-0000-0000-000000000000}"/>
          </ac:spMkLst>
        </pc:spChg>
        <pc:spChg chg="mod">
          <ac:chgData name="Daniel Khashabi" userId="62390808-c838-45e6-be59-d6fd0d208bc8" providerId="ADAL" clId="{19A97A65-FB7E-DC4C-8433-B675572D5E70}" dt="2023-02-22T18:45:37.835" v="10482"/>
          <ac:spMkLst>
            <pc:docMk/>
            <pc:sldMk cId="0" sldId="1804"/>
            <ac:spMk id="20" creationId="{00000000-0000-0000-0000-000000000000}"/>
          </ac:spMkLst>
        </pc:spChg>
        <pc:spChg chg="mod">
          <ac:chgData name="Daniel Khashabi" userId="62390808-c838-45e6-be59-d6fd0d208bc8" providerId="ADAL" clId="{19A97A65-FB7E-DC4C-8433-B675572D5E70}" dt="2023-02-22T18:45:37.835" v="10482"/>
          <ac:spMkLst>
            <pc:docMk/>
            <pc:sldMk cId="0" sldId="1804"/>
            <ac:spMk id="21" creationId="{00000000-0000-0000-0000-000000000000}"/>
          </ac:spMkLst>
        </pc:spChg>
        <pc:spChg chg="mod">
          <ac:chgData name="Daniel Khashabi" userId="62390808-c838-45e6-be59-d6fd0d208bc8" providerId="ADAL" clId="{19A97A65-FB7E-DC4C-8433-B675572D5E70}" dt="2023-02-22T18:45:37.835" v="10482"/>
          <ac:spMkLst>
            <pc:docMk/>
            <pc:sldMk cId="0" sldId="1804"/>
            <ac:spMk id="22" creationId="{00000000-0000-0000-0000-000000000000}"/>
          </ac:spMkLst>
        </pc:spChg>
        <pc:spChg chg="add mod">
          <ac:chgData name="Daniel Khashabi" userId="62390808-c838-45e6-be59-d6fd0d208bc8" providerId="ADAL" clId="{19A97A65-FB7E-DC4C-8433-B675572D5E70}" dt="2023-02-22T16:24:36.027" v="9061"/>
          <ac:spMkLst>
            <pc:docMk/>
            <pc:sldMk cId="0" sldId="1804"/>
            <ac:spMk id="23" creationId="{84C13740-2098-D909-4DBD-B3CD47B72423}"/>
          </ac:spMkLst>
        </pc:spChg>
      </pc:sldChg>
      <pc:sldChg chg="addSp modSp add">
        <pc:chgData name="Daniel Khashabi" userId="62390808-c838-45e6-be59-d6fd0d208bc8" providerId="ADAL" clId="{19A97A65-FB7E-DC4C-8433-B675572D5E70}" dt="2023-02-22T18:45:37.835" v="10482"/>
        <pc:sldMkLst>
          <pc:docMk/>
          <pc:sldMk cId="0" sldId="1805"/>
        </pc:sldMkLst>
        <pc:spChg chg="mod">
          <ac:chgData name="Daniel Khashabi" userId="62390808-c838-45e6-be59-d6fd0d208bc8" providerId="ADAL" clId="{19A97A65-FB7E-DC4C-8433-B675572D5E70}" dt="2023-02-22T18:45:37.835" v="10482"/>
          <ac:spMkLst>
            <pc:docMk/>
            <pc:sldMk cId="0" sldId="1805"/>
            <ac:spMk id="3" creationId="{00000000-0000-0000-0000-000000000000}"/>
          </ac:spMkLst>
        </pc:spChg>
        <pc:spChg chg="mod">
          <ac:chgData name="Daniel Khashabi" userId="62390808-c838-45e6-be59-d6fd0d208bc8" providerId="ADAL" clId="{19A97A65-FB7E-DC4C-8433-B675572D5E70}" dt="2023-02-22T18:45:37.835" v="10482"/>
          <ac:spMkLst>
            <pc:docMk/>
            <pc:sldMk cId="0" sldId="1805"/>
            <ac:spMk id="4" creationId="{00000000-0000-0000-0000-000000000000}"/>
          </ac:spMkLst>
        </pc:spChg>
        <pc:spChg chg="mod">
          <ac:chgData name="Daniel Khashabi" userId="62390808-c838-45e6-be59-d6fd0d208bc8" providerId="ADAL" clId="{19A97A65-FB7E-DC4C-8433-B675572D5E70}" dt="2023-02-22T18:45:37.835" v="10482"/>
          <ac:spMkLst>
            <pc:docMk/>
            <pc:sldMk cId="0" sldId="1805"/>
            <ac:spMk id="5" creationId="{00000000-0000-0000-0000-000000000000}"/>
          </ac:spMkLst>
        </pc:spChg>
        <pc:spChg chg="mod">
          <ac:chgData name="Daniel Khashabi" userId="62390808-c838-45e6-be59-d6fd0d208bc8" providerId="ADAL" clId="{19A97A65-FB7E-DC4C-8433-B675572D5E70}" dt="2023-02-22T17:58:30.299" v="9801"/>
          <ac:spMkLst>
            <pc:docMk/>
            <pc:sldMk cId="0" sldId="1805"/>
            <ac:spMk id="6" creationId="{00000000-0000-0000-0000-000000000000}"/>
          </ac:spMkLst>
        </pc:spChg>
        <pc:spChg chg="mod">
          <ac:chgData name="Daniel Khashabi" userId="62390808-c838-45e6-be59-d6fd0d208bc8" providerId="ADAL" clId="{19A97A65-FB7E-DC4C-8433-B675572D5E70}" dt="2023-02-22T17:58:30.299" v="9801"/>
          <ac:spMkLst>
            <pc:docMk/>
            <pc:sldMk cId="0" sldId="1805"/>
            <ac:spMk id="7" creationId="{00000000-0000-0000-0000-000000000000}"/>
          </ac:spMkLst>
        </pc:spChg>
        <pc:spChg chg="mod">
          <ac:chgData name="Daniel Khashabi" userId="62390808-c838-45e6-be59-d6fd0d208bc8" providerId="ADAL" clId="{19A97A65-FB7E-DC4C-8433-B675572D5E70}" dt="2023-02-22T17:58:30.299" v="9801"/>
          <ac:spMkLst>
            <pc:docMk/>
            <pc:sldMk cId="0" sldId="1805"/>
            <ac:spMk id="9" creationId="{00000000-0000-0000-0000-000000000000}"/>
          </ac:spMkLst>
        </pc:spChg>
        <pc:spChg chg="mod">
          <ac:chgData name="Daniel Khashabi" userId="62390808-c838-45e6-be59-d6fd0d208bc8" providerId="ADAL" clId="{19A97A65-FB7E-DC4C-8433-B675572D5E70}" dt="2023-02-22T17:58:30.299" v="9801"/>
          <ac:spMkLst>
            <pc:docMk/>
            <pc:sldMk cId="0" sldId="1805"/>
            <ac:spMk id="10" creationId="{00000000-0000-0000-0000-000000000000}"/>
          </ac:spMkLst>
        </pc:spChg>
        <pc:spChg chg="mod">
          <ac:chgData name="Daniel Khashabi" userId="62390808-c838-45e6-be59-d6fd0d208bc8" providerId="ADAL" clId="{19A97A65-FB7E-DC4C-8433-B675572D5E70}" dt="2023-02-22T17:58:30.299" v="9801"/>
          <ac:spMkLst>
            <pc:docMk/>
            <pc:sldMk cId="0" sldId="1805"/>
            <ac:spMk id="11" creationId="{00000000-0000-0000-0000-000000000000}"/>
          </ac:spMkLst>
        </pc:spChg>
        <pc:spChg chg="mod">
          <ac:chgData name="Daniel Khashabi" userId="62390808-c838-45e6-be59-d6fd0d208bc8" providerId="ADAL" clId="{19A97A65-FB7E-DC4C-8433-B675572D5E70}" dt="2023-02-22T17:58:30.299" v="9801"/>
          <ac:spMkLst>
            <pc:docMk/>
            <pc:sldMk cId="0" sldId="1805"/>
            <ac:spMk id="12" creationId="{00000000-0000-0000-0000-000000000000}"/>
          </ac:spMkLst>
        </pc:spChg>
        <pc:spChg chg="mod">
          <ac:chgData name="Daniel Khashabi" userId="62390808-c838-45e6-be59-d6fd0d208bc8" providerId="ADAL" clId="{19A97A65-FB7E-DC4C-8433-B675572D5E70}" dt="2023-02-22T17:58:30.299" v="9801"/>
          <ac:spMkLst>
            <pc:docMk/>
            <pc:sldMk cId="0" sldId="1805"/>
            <ac:spMk id="14" creationId="{00000000-0000-0000-0000-000000000000}"/>
          </ac:spMkLst>
        </pc:spChg>
        <pc:spChg chg="mod">
          <ac:chgData name="Daniel Khashabi" userId="62390808-c838-45e6-be59-d6fd0d208bc8" providerId="ADAL" clId="{19A97A65-FB7E-DC4C-8433-B675572D5E70}" dt="2023-02-22T17:58:30.299" v="9801"/>
          <ac:spMkLst>
            <pc:docMk/>
            <pc:sldMk cId="0" sldId="1805"/>
            <ac:spMk id="15" creationId="{00000000-0000-0000-0000-000000000000}"/>
          </ac:spMkLst>
        </pc:spChg>
        <pc:spChg chg="mod">
          <ac:chgData name="Daniel Khashabi" userId="62390808-c838-45e6-be59-d6fd0d208bc8" providerId="ADAL" clId="{19A97A65-FB7E-DC4C-8433-B675572D5E70}" dt="2023-02-22T17:58:30.299" v="9801"/>
          <ac:spMkLst>
            <pc:docMk/>
            <pc:sldMk cId="0" sldId="1805"/>
            <ac:spMk id="16" creationId="{00000000-0000-0000-0000-000000000000}"/>
          </ac:spMkLst>
        </pc:spChg>
        <pc:spChg chg="mod">
          <ac:chgData name="Daniel Khashabi" userId="62390808-c838-45e6-be59-d6fd0d208bc8" providerId="ADAL" clId="{19A97A65-FB7E-DC4C-8433-B675572D5E70}" dt="2023-02-22T17:58:30.299" v="9801"/>
          <ac:spMkLst>
            <pc:docMk/>
            <pc:sldMk cId="0" sldId="1805"/>
            <ac:spMk id="17" creationId="{00000000-0000-0000-0000-000000000000}"/>
          </ac:spMkLst>
        </pc:spChg>
        <pc:spChg chg="mod">
          <ac:chgData name="Daniel Khashabi" userId="62390808-c838-45e6-be59-d6fd0d208bc8" providerId="ADAL" clId="{19A97A65-FB7E-DC4C-8433-B675572D5E70}" dt="2023-02-22T17:58:30.299" v="9801"/>
          <ac:spMkLst>
            <pc:docMk/>
            <pc:sldMk cId="0" sldId="1805"/>
            <ac:spMk id="22" creationId="{00000000-0000-0000-0000-000000000000}"/>
          </ac:spMkLst>
        </pc:spChg>
        <pc:spChg chg="add mod">
          <ac:chgData name="Daniel Khashabi" userId="62390808-c838-45e6-be59-d6fd0d208bc8" providerId="ADAL" clId="{19A97A65-FB7E-DC4C-8433-B675572D5E70}" dt="2023-02-22T16:24:37.048" v="9062"/>
          <ac:spMkLst>
            <pc:docMk/>
            <pc:sldMk cId="0" sldId="1805"/>
            <ac:spMk id="23" creationId="{A63B92E6-E0B9-50C2-CDAF-2DC0B92E3129}"/>
          </ac:spMkLst>
        </pc:spChg>
      </pc:sldChg>
      <pc:sldChg chg="addSp modSp add">
        <pc:chgData name="Daniel Khashabi" userId="62390808-c838-45e6-be59-d6fd0d208bc8" providerId="ADAL" clId="{19A97A65-FB7E-DC4C-8433-B675572D5E70}" dt="2023-02-22T18:45:37.835" v="10482"/>
        <pc:sldMkLst>
          <pc:docMk/>
          <pc:sldMk cId="0" sldId="1806"/>
        </pc:sldMkLst>
        <pc:spChg chg="mod">
          <ac:chgData name="Daniel Khashabi" userId="62390808-c838-45e6-be59-d6fd0d208bc8" providerId="ADAL" clId="{19A97A65-FB7E-DC4C-8433-B675572D5E70}" dt="2023-02-22T18:45:37.835" v="10482"/>
          <ac:spMkLst>
            <pc:docMk/>
            <pc:sldMk cId="0" sldId="1806"/>
            <ac:spMk id="2" creationId="{00000000-0000-0000-0000-000000000000}"/>
          </ac:spMkLst>
        </pc:spChg>
        <pc:spChg chg="mod">
          <ac:chgData name="Daniel Khashabi" userId="62390808-c838-45e6-be59-d6fd0d208bc8" providerId="ADAL" clId="{19A97A65-FB7E-DC4C-8433-B675572D5E70}" dt="2023-02-22T18:45:37.835" v="10482"/>
          <ac:spMkLst>
            <pc:docMk/>
            <pc:sldMk cId="0" sldId="1806"/>
            <ac:spMk id="3" creationId="{00000000-0000-0000-0000-000000000000}"/>
          </ac:spMkLst>
        </pc:spChg>
        <pc:spChg chg="mod">
          <ac:chgData name="Daniel Khashabi" userId="62390808-c838-45e6-be59-d6fd0d208bc8" providerId="ADAL" clId="{19A97A65-FB7E-DC4C-8433-B675572D5E70}" dt="2023-02-22T18:45:37.835" v="10482"/>
          <ac:spMkLst>
            <pc:docMk/>
            <pc:sldMk cId="0" sldId="1806"/>
            <ac:spMk id="4" creationId="{00000000-0000-0000-0000-000000000000}"/>
          </ac:spMkLst>
        </pc:spChg>
        <pc:spChg chg="mod">
          <ac:chgData name="Daniel Khashabi" userId="62390808-c838-45e6-be59-d6fd0d208bc8" providerId="ADAL" clId="{19A97A65-FB7E-DC4C-8433-B675572D5E70}" dt="2023-02-22T18:45:37.835" v="10482"/>
          <ac:spMkLst>
            <pc:docMk/>
            <pc:sldMk cId="0" sldId="1806"/>
            <ac:spMk id="5" creationId="{00000000-0000-0000-0000-000000000000}"/>
          </ac:spMkLst>
        </pc:spChg>
        <pc:spChg chg="mod">
          <ac:chgData name="Daniel Khashabi" userId="62390808-c838-45e6-be59-d6fd0d208bc8" providerId="ADAL" clId="{19A97A65-FB7E-DC4C-8433-B675572D5E70}" dt="2023-02-22T17:58:30.299" v="9801"/>
          <ac:spMkLst>
            <pc:docMk/>
            <pc:sldMk cId="0" sldId="1806"/>
            <ac:spMk id="6" creationId="{00000000-0000-0000-0000-000000000000}"/>
          </ac:spMkLst>
        </pc:spChg>
        <pc:spChg chg="add mod">
          <ac:chgData name="Daniel Khashabi" userId="62390808-c838-45e6-be59-d6fd0d208bc8" providerId="ADAL" clId="{19A97A65-FB7E-DC4C-8433-B675572D5E70}" dt="2023-02-22T16:24:38.414" v="9063"/>
          <ac:spMkLst>
            <pc:docMk/>
            <pc:sldMk cId="0" sldId="1806"/>
            <ac:spMk id="7" creationId="{1AF114B6-5167-A29A-B85A-6ED9741CBC9D}"/>
          </ac:spMkLst>
        </pc:spChg>
      </pc:sldChg>
      <pc:sldChg chg="addSp modSp add">
        <pc:chgData name="Daniel Khashabi" userId="62390808-c838-45e6-be59-d6fd0d208bc8" providerId="ADAL" clId="{19A97A65-FB7E-DC4C-8433-B675572D5E70}" dt="2023-02-22T18:45:37.835" v="10482"/>
        <pc:sldMkLst>
          <pc:docMk/>
          <pc:sldMk cId="0" sldId="1807"/>
        </pc:sldMkLst>
        <pc:spChg chg="mod">
          <ac:chgData name="Daniel Khashabi" userId="62390808-c838-45e6-be59-d6fd0d208bc8" providerId="ADAL" clId="{19A97A65-FB7E-DC4C-8433-B675572D5E70}" dt="2023-02-22T18:45:37.835" v="10482"/>
          <ac:spMkLst>
            <pc:docMk/>
            <pc:sldMk cId="0" sldId="1807"/>
            <ac:spMk id="2" creationId="{00000000-0000-0000-0000-000000000000}"/>
          </ac:spMkLst>
        </pc:spChg>
        <pc:spChg chg="mod">
          <ac:chgData name="Daniel Khashabi" userId="62390808-c838-45e6-be59-d6fd0d208bc8" providerId="ADAL" clId="{19A97A65-FB7E-DC4C-8433-B675572D5E70}" dt="2023-02-22T18:45:37.835" v="10482"/>
          <ac:spMkLst>
            <pc:docMk/>
            <pc:sldMk cId="0" sldId="1807"/>
            <ac:spMk id="4" creationId="{00000000-0000-0000-0000-000000000000}"/>
          </ac:spMkLst>
        </pc:spChg>
        <pc:spChg chg="mod">
          <ac:chgData name="Daniel Khashabi" userId="62390808-c838-45e6-be59-d6fd0d208bc8" providerId="ADAL" clId="{19A97A65-FB7E-DC4C-8433-B675572D5E70}" dt="2023-02-22T17:58:30.299" v="9801"/>
          <ac:spMkLst>
            <pc:docMk/>
            <pc:sldMk cId="0" sldId="1807"/>
            <ac:spMk id="5" creationId="{00000000-0000-0000-0000-000000000000}"/>
          </ac:spMkLst>
        </pc:spChg>
        <pc:spChg chg="add mod">
          <ac:chgData name="Daniel Khashabi" userId="62390808-c838-45e6-be59-d6fd0d208bc8" providerId="ADAL" clId="{19A97A65-FB7E-DC4C-8433-B675572D5E70}" dt="2023-02-22T16:24:39.772" v="9064"/>
          <ac:spMkLst>
            <pc:docMk/>
            <pc:sldMk cId="0" sldId="1807"/>
            <ac:spMk id="6" creationId="{750B0FBA-8B48-AF8E-9D3B-0709FD6FF1BE}"/>
          </ac:spMkLst>
        </pc:spChg>
      </pc:sldChg>
      <pc:sldChg chg="addSp modSp add">
        <pc:chgData name="Daniel Khashabi" userId="62390808-c838-45e6-be59-d6fd0d208bc8" providerId="ADAL" clId="{19A97A65-FB7E-DC4C-8433-B675572D5E70}" dt="2023-02-22T18:45:37.835" v="10482"/>
        <pc:sldMkLst>
          <pc:docMk/>
          <pc:sldMk cId="0" sldId="1808"/>
        </pc:sldMkLst>
        <pc:spChg chg="mod">
          <ac:chgData name="Daniel Khashabi" userId="62390808-c838-45e6-be59-d6fd0d208bc8" providerId="ADAL" clId="{19A97A65-FB7E-DC4C-8433-B675572D5E70}" dt="2023-02-22T18:45:37.835" v="10482"/>
          <ac:spMkLst>
            <pc:docMk/>
            <pc:sldMk cId="0" sldId="1808"/>
            <ac:spMk id="2" creationId="{00000000-0000-0000-0000-000000000000}"/>
          </ac:spMkLst>
        </pc:spChg>
        <pc:spChg chg="mod">
          <ac:chgData name="Daniel Khashabi" userId="62390808-c838-45e6-be59-d6fd0d208bc8" providerId="ADAL" clId="{19A97A65-FB7E-DC4C-8433-B675572D5E70}" dt="2023-02-22T18:45:37.835" v="10482"/>
          <ac:spMkLst>
            <pc:docMk/>
            <pc:sldMk cId="0" sldId="1808"/>
            <ac:spMk id="4" creationId="{00000000-0000-0000-0000-000000000000}"/>
          </ac:spMkLst>
        </pc:spChg>
        <pc:spChg chg="add mod">
          <ac:chgData name="Daniel Khashabi" userId="62390808-c838-45e6-be59-d6fd0d208bc8" providerId="ADAL" clId="{19A97A65-FB7E-DC4C-8433-B675572D5E70}" dt="2023-02-22T16:24:42.703" v="9065"/>
          <ac:spMkLst>
            <pc:docMk/>
            <pc:sldMk cId="0" sldId="1808"/>
            <ac:spMk id="5" creationId="{D68144F0-3C4A-AAE4-40FC-DA96F7DDE14B}"/>
          </ac:spMkLst>
        </pc:spChg>
      </pc:sldChg>
      <pc:sldChg chg="addSp modSp add">
        <pc:chgData name="Daniel Khashabi" userId="62390808-c838-45e6-be59-d6fd0d208bc8" providerId="ADAL" clId="{19A97A65-FB7E-DC4C-8433-B675572D5E70}" dt="2023-02-22T18:45:37.835" v="10482"/>
        <pc:sldMkLst>
          <pc:docMk/>
          <pc:sldMk cId="0" sldId="1809"/>
        </pc:sldMkLst>
        <pc:spChg chg="mod">
          <ac:chgData name="Daniel Khashabi" userId="62390808-c838-45e6-be59-d6fd0d208bc8" providerId="ADAL" clId="{19A97A65-FB7E-DC4C-8433-B675572D5E70}" dt="2023-02-22T18:45:37.835" v="10482"/>
          <ac:spMkLst>
            <pc:docMk/>
            <pc:sldMk cId="0" sldId="1809"/>
            <ac:spMk id="2" creationId="{00000000-0000-0000-0000-000000000000}"/>
          </ac:spMkLst>
        </pc:spChg>
        <pc:spChg chg="mod">
          <ac:chgData name="Daniel Khashabi" userId="62390808-c838-45e6-be59-d6fd0d208bc8" providerId="ADAL" clId="{19A97A65-FB7E-DC4C-8433-B675572D5E70}" dt="2023-02-22T18:45:37.835" v="10482"/>
          <ac:spMkLst>
            <pc:docMk/>
            <pc:sldMk cId="0" sldId="1809"/>
            <ac:spMk id="4" creationId="{00000000-0000-0000-0000-000000000000}"/>
          </ac:spMkLst>
        </pc:spChg>
        <pc:spChg chg="add mod">
          <ac:chgData name="Daniel Khashabi" userId="62390808-c838-45e6-be59-d6fd0d208bc8" providerId="ADAL" clId="{19A97A65-FB7E-DC4C-8433-B675572D5E70}" dt="2023-02-22T16:24:44.134" v="9066"/>
          <ac:spMkLst>
            <pc:docMk/>
            <pc:sldMk cId="0" sldId="1809"/>
            <ac:spMk id="5" creationId="{575CF1C9-AD40-844A-2D6D-9CCFBCA8B188}"/>
          </ac:spMkLst>
        </pc:spChg>
      </pc:sldChg>
      <pc:sldChg chg="addSp modSp add">
        <pc:chgData name="Daniel Khashabi" userId="62390808-c838-45e6-be59-d6fd0d208bc8" providerId="ADAL" clId="{19A97A65-FB7E-DC4C-8433-B675572D5E70}" dt="2023-02-22T18:45:37.835" v="10482"/>
        <pc:sldMkLst>
          <pc:docMk/>
          <pc:sldMk cId="0" sldId="1810"/>
        </pc:sldMkLst>
        <pc:spChg chg="mod">
          <ac:chgData name="Daniel Khashabi" userId="62390808-c838-45e6-be59-d6fd0d208bc8" providerId="ADAL" clId="{19A97A65-FB7E-DC4C-8433-B675572D5E70}" dt="2023-02-22T18:45:37.835" v="10482"/>
          <ac:spMkLst>
            <pc:docMk/>
            <pc:sldMk cId="0" sldId="1810"/>
            <ac:spMk id="2" creationId="{00000000-0000-0000-0000-000000000000}"/>
          </ac:spMkLst>
        </pc:spChg>
        <pc:spChg chg="mod">
          <ac:chgData name="Daniel Khashabi" userId="62390808-c838-45e6-be59-d6fd0d208bc8" providerId="ADAL" clId="{19A97A65-FB7E-DC4C-8433-B675572D5E70}" dt="2023-02-22T18:45:37.835" v="10482"/>
          <ac:spMkLst>
            <pc:docMk/>
            <pc:sldMk cId="0" sldId="1810"/>
            <ac:spMk id="3" creationId="{00000000-0000-0000-0000-000000000000}"/>
          </ac:spMkLst>
        </pc:spChg>
        <pc:spChg chg="mod">
          <ac:chgData name="Daniel Khashabi" userId="62390808-c838-45e6-be59-d6fd0d208bc8" providerId="ADAL" clId="{19A97A65-FB7E-DC4C-8433-B675572D5E70}" dt="2023-02-22T17:58:30.299" v="9801"/>
          <ac:spMkLst>
            <pc:docMk/>
            <pc:sldMk cId="0" sldId="1810"/>
            <ac:spMk id="4" creationId="{00000000-0000-0000-0000-000000000000}"/>
          </ac:spMkLst>
        </pc:spChg>
        <pc:spChg chg="mod">
          <ac:chgData name="Daniel Khashabi" userId="62390808-c838-45e6-be59-d6fd0d208bc8" providerId="ADAL" clId="{19A97A65-FB7E-DC4C-8433-B675572D5E70}" dt="2023-02-22T17:58:30.299" v="9801"/>
          <ac:spMkLst>
            <pc:docMk/>
            <pc:sldMk cId="0" sldId="1810"/>
            <ac:spMk id="5" creationId="{00000000-0000-0000-0000-000000000000}"/>
          </ac:spMkLst>
        </pc:spChg>
        <pc:spChg chg="mod">
          <ac:chgData name="Daniel Khashabi" userId="62390808-c838-45e6-be59-d6fd0d208bc8" providerId="ADAL" clId="{19A97A65-FB7E-DC4C-8433-B675572D5E70}" dt="2023-02-22T17:58:30.299" v="9801"/>
          <ac:spMkLst>
            <pc:docMk/>
            <pc:sldMk cId="0" sldId="1810"/>
            <ac:spMk id="7" creationId="{00000000-0000-0000-0000-000000000000}"/>
          </ac:spMkLst>
        </pc:spChg>
        <pc:spChg chg="mod">
          <ac:chgData name="Daniel Khashabi" userId="62390808-c838-45e6-be59-d6fd0d208bc8" providerId="ADAL" clId="{19A97A65-FB7E-DC4C-8433-B675572D5E70}" dt="2023-02-22T17:58:30.299" v="9801"/>
          <ac:spMkLst>
            <pc:docMk/>
            <pc:sldMk cId="0" sldId="1810"/>
            <ac:spMk id="8" creationId="{00000000-0000-0000-0000-000000000000}"/>
          </ac:spMkLst>
        </pc:spChg>
        <pc:spChg chg="mod">
          <ac:chgData name="Daniel Khashabi" userId="62390808-c838-45e6-be59-d6fd0d208bc8" providerId="ADAL" clId="{19A97A65-FB7E-DC4C-8433-B675572D5E70}" dt="2023-02-22T17:58:30.299" v="9801"/>
          <ac:spMkLst>
            <pc:docMk/>
            <pc:sldMk cId="0" sldId="1810"/>
            <ac:spMk id="9" creationId="{00000000-0000-0000-0000-000000000000}"/>
          </ac:spMkLst>
        </pc:spChg>
        <pc:spChg chg="mod">
          <ac:chgData name="Daniel Khashabi" userId="62390808-c838-45e6-be59-d6fd0d208bc8" providerId="ADAL" clId="{19A97A65-FB7E-DC4C-8433-B675572D5E70}" dt="2023-02-22T17:58:30.299" v="9801"/>
          <ac:spMkLst>
            <pc:docMk/>
            <pc:sldMk cId="0" sldId="1810"/>
            <ac:spMk id="10" creationId="{00000000-0000-0000-0000-000000000000}"/>
          </ac:spMkLst>
        </pc:spChg>
        <pc:spChg chg="mod">
          <ac:chgData name="Daniel Khashabi" userId="62390808-c838-45e6-be59-d6fd0d208bc8" providerId="ADAL" clId="{19A97A65-FB7E-DC4C-8433-B675572D5E70}" dt="2023-02-22T17:58:30.299" v="9801"/>
          <ac:spMkLst>
            <pc:docMk/>
            <pc:sldMk cId="0" sldId="1810"/>
            <ac:spMk id="12" creationId="{00000000-0000-0000-0000-000000000000}"/>
          </ac:spMkLst>
        </pc:spChg>
        <pc:spChg chg="mod">
          <ac:chgData name="Daniel Khashabi" userId="62390808-c838-45e6-be59-d6fd0d208bc8" providerId="ADAL" clId="{19A97A65-FB7E-DC4C-8433-B675572D5E70}" dt="2023-02-22T17:58:30.299" v="9801"/>
          <ac:spMkLst>
            <pc:docMk/>
            <pc:sldMk cId="0" sldId="1810"/>
            <ac:spMk id="13" creationId="{00000000-0000-0000-0000-000000000000}"/>
          </ac:spMkLst>
        </pc:spChg>
        <pc:spChg chg="mod">
          <ac:chgData name="Daniel Khashabi" userId="62390808-c838-45e6-be59-d6fd0d208bc8" providerId="ADAL" clId="{19A97A65-FB7E-DC4C-8433-B675572D5E70}" dt="2023-02-22T17:58:30.299" v="9801"/>
          <ac:spMkLst>
            <pc:docMk/>
            <pc:sldMk cId="0" sldId="1810"/>
            <ac:spMk id="14" creationId="{00000000-0000-0000-0000-000000000000}"/>
          </ac:spMkLst>
        </pc:spChg>
        <pc:spChg chg="mod">
          <ac:chgData name="Daniel Khashabi" userId="62390808-c838-45e6-be59-d6fd0d208bc8" providerId="ADAL" clId="{19A97A65-FB7E-DC4C-8433-B675572D5E70}" dt="2023-02-22T17:58:30.299" v="9801"/>
          <ac:spMkLst>
            <pc:docMk/>
            <pc:sldMk cId="0" sldId="1810"/>
            <ac:spMk id="15" creationId="{00000000-0000-0000-0000-000000000000}"/>
          </ac:spMkLst>
        </pc:spChg>
        <pc:spChg chg="mod">
          <ac:chgData name="Daniel Khashabi" userId="62390808-c838-45e6-be59-d6fd0d208bc8" providerId="ADAL" clId="{19A97A65-FB7E-DC4C-8433-B675572D5E70}" dt="2023-02-22T17:58:30.299" v="9801"/>
          <ac:spMkLst>
            <pc:docMk/>
            <pc:sldMk cId="0" sldId="1810"/>
            <ac:spMk id="20" creationId="{00000000-0000-0000-0000-000000000000}"/>
          </ac:spMkLst>
        </pc:spChg>
        <pc:spChg chg="mod">
          <ac:chgData name="Daniel Khashabi" userId="62390808-c838-45e6-be59-d6fd0d208bc8" providerId="ADAL" clId="{19A97A65-FB7E-DC4C-8433-B675572D5E70}" dt="2023-02-22T18:45:37.835" v="10482"/>
          <ac:spMkLst>
            <pc:docMk/>
            <pc:sldMk cId="0" sldId="1810"/>
            <ac:spMk id="22" creationId="{00000000-0000-0000-0000-000000000000}"/>
          </ac:spMkLst>
        </pc:spChg>
        <pc:spChg chg="add mod">
          <ac:chgData name="Daniel Khashabi" userId="62390808-c838-45e6-be59-d6fd0d208bc8" providerId="ADAL" clId="{19A97A65-FB7E-DC4C-8433-B675572D5E70}" dt="2023-02-22T16:24:45.525" v="9067"/>
          <ac:spMkLst>
            <pc:docMk/>
            <pc:sldMk cId="0" sldId="1810"/>
            <ac:spMk id="23" creationId="{EC95E0D5-9DC1-F4FA-0999-DC259088291C}"/>
          </ac:spMkLst>
        </pc:spChg>
      </pc:sldChg>
      <pc:sldChg chg="addSp modSp add">
        <pc:chgData name="Daniel Khashabi" userId="62390808-c838-45e6-be59-d6fd0d208bc8" providerId="ADAL" clId="{19A97A65-FB7E-DC4C-8433-B675572D5E70}" dt="2023-02-22T18:45:37.835" v="10482"/>
        <pc:sldMkLst>
          <pc:docMk/>
          <pc:sldMk cId="0" sldId="1811"/>
        </pc:sldMkLst>
        <pc:spChg chg="mod">
          <ac:chgData name="Daniel Khashabi" userId="62390808-c838-45e6-be59-d6fd0d208bc8" providerId="ADAL" clId="{19A97A65-FB7E-DC4C-8433-B675572D5E70}" dt="2023-02-22T17:58:30.299" v="9801"/>
          <ac:spMkLst>
            <pc:docMk/>
            <pc:sldMk cId="0" sldId="1811"/>
            <ac:spMk id="3" creationId="{00000000-0000-0000-0000-000000000000}"/>
          </ac:spMkLst>
        </pc:spChg>
        <pc:spChg chg="mod">
          <ac:chgData name="Daniel Khashabi" userId="62390808-c838-45e6-be59-d6fd0d208bc8" providerId="ADAL" clId="{19A97A65-FB7E-DC4C-8433-B675572D5E70}" dt="2023-02-22T17:58:30.299" v="9801"/>
          <ac:spMkLst>
            <pc:docMk/>
            <pc:sldMk cId="0" sldId="1811"/>
            <ac:spMk id="4" creationId="{00000000-0000-0000-0000-000000000000}"/>
          </ac:spMkLst>
        </pc:spChg>
        <pc:spChg chg="mod">
          <ac:chgData name="Daniel Khashabi" userId="62390808-c838-45e6-be59-d6fd0d208bc8" providerId="ADAL" clId="{19A97A65-FB7E-DC4C-8433-B675572D5E70}" dt="2023-02-22T17:58:30.299" v="9801"/>
          <ac:spMkLst>
            <pc:docMk/>
            <pc:sldMk cId="0" sldId="1811"/>
            <ac:spMk id="6" creationId="{00000000-0000-0000-0000-000000000000}"/>
          </ac:spMkLst>
        </pc:spChg>
        <pc:spChg chg="mod">
          <ac:chgData name="Daniel Khashabi" userId="62390808-c838-45e6-be59-d6fd0d208bc8" providerId="ADAL" clId="{19A97A65-FB7E-DC4C-8433-B675572D5E70}" dt="2023-02-22T17:58:30.299" v="9801"/>
          <ac:spMkLst>
            <pc:docMk/>
            <pc:sldMk cId="0" sldId="1811"/>
            <ac:spMk id="7" creationId="{00000000-0000-0000-0000-000000000000}"/>
          </ac:spMkLst>
        </pc:spChg>
        <pc:spChg chg="mod">
          <ac:chgData name="Daniel Khashabi" userId="62390808-c838-45e6-be59-d6fd0d208bc8" providerId="ADAL" clId="{19A97A65-FB7E-DC4C-8433-B675572D5E70}" dt="2023-02-22T17:58:30.299" v="9801"/>
          <ac:spMkLst>
            <pc:docMk/>
            <pc:sldMk cId="0" sldId="1811"/>
            <ac:spMk id="8" creationId="{00000000-0000-0000-0000-000000000000}"/>
          </ac:spMkLst>
        </pc:spChg>
        <pc:spChg chg="mod">
          <ac:chgData name="Daniel Khashabi" userId="62390808-c838-45e6-be59-d6fd0d208bc8" providerId="ADAL" clId="{19A97A65-FB7E-DC4C-8433-B675572D5E70}" dt="2023-02-22T17:58:30.299" v="9801"/>
          <ac:spMkLst>
            <pc:docMk/>
            <pc:sldMk cId="0" sldId="1811"/>
            <ac:spMk id="10" creationId="{00000000-0000-0000-0000-000000000000}"/>
          </ac:spMkLst>
        </pc:spChg>
        <pc:spChg chg="mod">
          <ac:chgData name="Daniel Khashabi" userId="62390808-c838-45e6-be59-d6fd0d208bc8" providerId="ADAL" clId="{19A97A65-FB7E-DC4C-8433-B675572D5E70}" dt="2023-02-22T17:58:30.299" v="9801"/>
          <ac:spMkLst>
            <pc:docMk/>
            <pc:sldMk cId="0" sldId="1811"/>
            <ac:spMk id="11" creationId="{00000000-0000-0000-0000-000000000000}"/>
          </ac:spMkLst>
        </pc:spChg>
        <pc:spChg chg="mod">
          <ac:chgData name="Daniel Khashabi" userId="62390808-c838-45e6-be59-d6fd0d208bc8" providerId="ADAL" clId="{19A97A65-FB7E-DC4C-8433-B675572D5E70}" dt="2023-02-22T17:58:30.299" v="9801"/>
          <ac:spMkLst>
            <pc:docMk/>
            <pc:sldMk cId="0" sldId="1811"/>
            <ac:spMk id="12" creationId="{00000000-0000-0000-0000-000000000000}"/>
          </ac:spMkLst>
        </pc:spChg>
        <pc:spChg chg="mod">
          <ac:chgData name="Daniel Khashabi" userId="62390808-c838-45e6-be59-d6fd0d208bc8" providerId="ADAL" clId="{19A97A65-FB7E-DC4C-8433-B675572D5E70}" dt="2023-02-22T17:58:30.299" v="9801"/>
          <ac:spMkLst>
            <pc:docMk/>
            <pc:sldMk cId="0" sldId="1811"/>
            <ac:spMk id="13" creationId="{00000000-0000-0000-0000-000000000000}"/>
          </ac:spMkLst>
        </pc:spChg>
        <pc:spChg chg="mod">
          <ac:chgData name="Daniel Khashabi" userId="62390808-c838-45e6-be59-d6fd0d208bc8" providerId="ADAL" clId="{19A97A65-FB7E-DC4C-8433-B675572D5E70}" dt="2023-02-22T17:58:30.299" v="9801"/>
          <ac:spMkLst>
            <pc:docMk/>
            <pc:sldMk cId="0" sldId="1811"/>
            <ac:spMk id="18" creationId="{00000000-0000-0000-0000-000000000000}"/>
          </ac:spMkLst>
        </pc:spChg>
        <pc:spChg chg="mod">
          <ac:chgData name="Daniel Khashabi" userId="62390808-c838-45e6-be59-d6fd0d208bc8" providerId="ADAL" clId="{19A97A65-FB7E-DC4C-8433-B675572D5E70}" dt="2023-02-22T18:45:37.835" v="10482"/>
          <ac:spMkLst>
            <pc:docMk/>
            <pc:sldMk cId="0" sldId="1811"/>
            <ac:spMk id="20" creationId="{00000000-0000-0000-0000-000000000000}"/>
          </ac:spMkLst>
        </pc:spChg>
        <pc:spChg chg="mod">
          <ac:chgData name="Daniel Khashabi" userId="62390808-c838-45e6-be59-d6fd0d208bc8" providerId="ADAL" clId="{19A97A65-FB7E-DC4C-8433-B675572D5E70}" dt="2023-02-22T17:58:30.299" v="9801"/>
          <ac:spMkLst>
            <pc:docMk/>
            <pc:sldMk cId="0" sldId="1811"/>
            <ac:spMk id="22" creationId="{00000000-0000-0000-0000-000000000000}"/>
          </ac:spMkLst>
        </pc:spChg>
        <pc:spChg chg="mod">
          <ac:chgData name="Daniel Khashabi" userId="62390808-c838-45e6-be59-d6fd0d208bc8" providerId="ADAL" clId="{19A97A65-FB7E-DC4C-8433-B675572D5E70}" dt="2023-02-22T17:58:30.299" v="9801"/>
          <ac:spMkLst>
            <pc:docMk/>
            <pc:sldMk cId="0" sldId="1811"/>
            <ac:spMk id="23" creationId="{00000000-0000-0000-0000-000000000000}"/>
          </ac:spMkLst>
        </pc:spChg>
        <pc:spChg chg="mod">
          <ac:chgData name="Daniel Khashabi" userId="62390808-c838-45e6-be59-d6fd0d208bc8" providerId="ADAL" clId="{19A97A65-FB7E-DC4C-8433-B675572D5E70}" dt="2023-02-22T18:45:37.835" v="10482"/>
          <ac:spMkLst>
            <pc:docMk/>
            <pc:sldMk cId="0" sldId="1811"/>
            <ac:spMk id="24" creationId="{00000000-0000-0000-0000-000000000000}"/>
          </ac:spMkLst>
        </pc:spChg>
        <pc:spChg chg="add mod">
          <ac:chgData name="Daniel Khashabi" userId="62390808-c838-45e6-be59-d6fd0d208bc8" providerId="ADAL" clId="{19A97A65-FB7E-DC4C-8433-B675572D5E70}" dt="2023-02-22T16:24:46.926" v="9068"/>
          <ac:spMkLst>
            <pc:docMk/>
            <pc:sldMk cId="0" sldId="1811"/>
            <ac:spMk id="25" creationId="{3B9DB3A4-BC72-75D1-0FD4-B96C286160E9}"/>
          </ac:spMkLst>
        </pc:spChg>
      </pc:sldChg>
      <pc:sldChg chg="addSp modSp add">
        <pc:chgData name="Daniel Khashabi" userId="62390808-c838-45e6-be59-d6fd0d208bc8" providerId="ADAL" clId="{19A97A65-FB7E-DC4C-8433-B675572D5E70}" dt="2023-02-22T18:45:37.835" v="10482"/>
        <pc:sldMkLst>
          <pc:docMk/>
          <pc:sldMk cId="0" sldId="1812"/>
        </pc:sldMkLst>
        <pc:spChg chg="mod">
          <ac:chgData name="Daniel Khashabi" userId="62390808-c838-45e6-be59-d6fd0d208bc8" providerId="ADAL" clId="{19A97A65-FB7E-DC4C-8433-B675572D5E70}" dt="2023-02-22T18:45:37.835" v="10482"/>
          <ac:spMkLst>
            <pc:docMk/>
            <pc:sldMk cId="0" sldId="1812"/>
            <ac:spMk id="3" creationId="{00000000-0000-0000-0000-000000000000}"/>
          </ac:spMkLst>
        </pc:spChg>
        <pc:spChg chg="mod">
          <ac:chgData name="Daniel Khashabi" userId="62390808-c838-45e6-be59-d6fd0d208bc8" providerId="ADAL" clId="{19A97A65-FB7E-DC4C-8433-B675572D5E70}" dt="2023-02-22T17:58:30.299" v="9801"/>
          <ac:spMkLst>
            <pc:docMk/>
            <pc:sldMk cId="0" sldId="1812"/>
            <ac:spMk id="5" creationId="{00000000-0000-0000-0000-000000000000}"/>
          </ac:spMkLst>
        </pc:spChg>
        <pc:spChg chg="mod">
          <ac:chgData name="Daniel Khashabi" userId="62390808-c838-45e6-be59-d6fd0d208bc8" providerId="ADAL" clId="{19A97A65-FB7E-DC4C-8433-B675572D5E70}" dt="2023-02-22T17:58:30.299" v="9801"/>
          <ac:spMkLst>
            <pc:docMk/>
            <pc:sldMk cId="0" sldId="1812"/>
            <ac:spMk id="6" creationId="{00000000-0000-0000-0000-000000000000}"/>
          </ac:spMkLst>
        </pc:spChg>
        <pc:spChg chg="mod">
          <ac:chgData name="Daniel Khashabi" userId="62390808-c838-45e6-be59-d6fd0d208bc8" providerId="ADAL" clId="{19A97A65-FB7E-DC4C-8433-B675572D5E70}" dt="2023-02-22T17:58:30.299" v="9801"/>
          <ac:spMkLst>
            <pc:docMk/>
            <pc:sldMk cId="0" sldId="1812"/>
            <ac:spMk id="7" creationId="{00000000-0000-0000-0000-000000000000}"/>
          </ac:spMkLst>
        </pc:spChg>
        <pc:spChg chg="mod">
          <ac:chgData name="Daniel Khashabi" userId="62390808-c838-45e6-be59-d6fd0d208bc8" providerId="ADAL" clId="{19A97A65-FB7E-DC4C-8433-B675572D5E70}" dt="2023-02-22T17:58:30.299" v="9801"/>
          <ac:spMkLst>
            <pc:docMk/>
            <pc:sldMk cId="0" sldId="1812"/>
            <ac:spMk id="8" creationId="{00000000-0000-0000-0000-000000000000}"/>
          </ac:spMkLst>
        </pc:spChg>
        <pc:spChg chg="mod">
          <ac:chgData name="Daniel Khashabi" userId="62390808-c838-45e6-be59-d6fd0d208bc8" providerId="ADAL" clId="{19A97A65-FB7E-DC4C-8433-B675572D5E70}" dt="2023-02-22T18:45:37.835" v="10482"/>
          <ac:spMkLst>
            <pc:docMk/>
            <pc:sldMk cId="0" sldId="1812"/>
            <ac:spMk id="9" creationId="{00000000-0000-0000-0000-000000000000}"/>
          </ac:spMkLst>
        </pc:spChg>
        <pc:spChg chg="mod">
          <ac:chgData name="Daniel Khashabi" userId="62390808-c838-45e6-be59-d6fd0d208bc8" providerId="ADAL" clId="{19A97A65-FB7E-DC4C-8433-B675572D5E70}" dt="2023-02-22T18:45:37.835" v="10482"/>
          <ac:spMkLst>
            <pc:docMk/>
            <pc:sldMk cId="0" sldId="1812"/>
            <ac:spMk id="10" creationId="{00000000-0000-0000-0000-000000000000}"/>
          </ac:spMkLst>
        </pc:spChg>
        <pc:spChg chg="add mod">
          <ac:chgData name="Daniel Khashabi" userId="62390808-c838-45e6-be59-d6fd0d208bc8" providerId="ADAL" clId="{19A97A65-FB7E-DC4C-8433-B675572D5E70}" dt="2023-02-22T16:24:57.343" v="9074"/>
          <ac:spMkLst>
            <pc:docMk/>
            <pc:sldMk cId="0" sldId="1812"/>
            <ac:spMk id="11" creationId="{6A0F99E8-21D0-4730-D6C4-356332EFA678}"/>
          </ac:spMkLst>
        </pc:spChg>
      </pc:sldChg>
      <pc:sldChg chg="addSp modSp add">
        <pc:chgData name="Daniel Khashabi" userId="62390808-c838-45e6-be59-d6fd0d208bc8" providerId="ADAL" clId="{19A97A65-FB7E-DC4C-8433-B675572D5E70}" dt="2023-02-22T18:45:37.835" v="10482"/>
        <pc:sldMkLst>
          <pc:docMk/>
          <pc:sldMk cId="0" sldId="1813"/>
        </pc:sldMkLst>
        <pc:spChg chg="mod">
          <ac:chgData name="Daniel Khashabi" userId="62390808-c838-45e6-be59-d6fd0d208bc8" providerId="ADAL" clId="{19A97A65-FB7E-DC4C-8433-B675572D5E70}" dt="2023-02-22T17:58:30.299" v="9801"/>
          <ac:spMkLst>
            <pc:docMk/>
            <pc:sldMk cId="0" sldId="1813"/>
            <ac:spMk id="3" creationId="{00000000-0000-0000-0000-000000000000}"/>
          </ac:spMkLst>
        </pc:spChg>
        <pc:spChg chg="mod">
          <ac:chgData name="Daniel Khashabi" userId="62390808-c838-45e6-be59-d6fd0d208bc8" providerId="ADAL" clId="{19A97A65-FB7E-DC4C-8433-B675572D5E70}" dt="2023-02-22T18:45:37.835" v="10482"/>
          <ac:spMkLst>
            <pc:docMk/>
            <pc:sldMk cId="0" sldId="1813"/>
            <ac:spMk id="4" creationId="{00000000-0000-0000-0000-000000000000}"/>
          </ac:spMkLst>
        </pc:spChg>
        <pc:spChg chg="mod">
          <ac:chgData name="Daniel Khashabi" userId="62390808-c838-45e6-be59-d6fd0d208bc8" providerId="ADAL" clId="{19A97A65-FB7E-DC4C-8433-B675572D5E70}" dt="2023-02-22T18:45:37.835" v="10482"/>
          <ac:spMkLst>
            <pc:docMk/>
            <pc:sldMk cId="0" sldId="1813"/>
            <ac:spMk id="5" creationId="{00000000-0000-0000-0000-000000000000}"/>
          </ac:spMkLst>
        </pc:spChg>
        <pc:spChg chg="mod">
          <ac:chgData name="Daniel Khashabi" userId="62390808-c838-45e6-be59-d6fd0d208bc8" providerId="ADAL" clId="{19A97A65-FB7E-DC4C-8433-B675572D5E70}" dt="2023-02-22T18:45:37.835" v="10482"/>
          <ac:spMkLst>
            <pc:docMk/>
            <pc:sldMk cId="0" sldId="1813"/>
            <ac:spMk id="6" creationId="{00000000-0000-0000-0000-000000000000}"/>
          </ac:spMkLst>
        </pc:spChg>
        <pc:spChg chg="add mod">
          <ac:chgData name="Daniel Khashabi" userId="62390808-c838-45e6-be59-d6fd0d208bc8" providerId="ADAL" clId="{19A97A65-FB7E-DC4C-8433-B675572D5E70}" dt="2023-02-22T16:25:04.627" v="9078"/>
          <ac:spMkLst>
            <pc:docMk/>
            <pc:sldMk cId="0" sldId="1813"/>
            <ac:spMk id="7" creationId="{361CD9B1-1ABF-F8B0-0DB6-839802A6FC94}"/>
          </ac:spMkLst>
        </pc:spChg>
      </pc:sldChg>
      <pc:sldChg chg="addSp modSp add">
        <pc:chgData name="Daniel Khashabi" userId="62390808-c838-45e6-be59-d6fd0d208bc8" providerId="ADAL" clId="{19A97A65-FB7E-DC4C-8433-B675572D5E70}" dt="2023-02-22T18:45:37.835" v="10482"/>
        <pc:sldMkLst>
          <pc:docMk/>
          <pc:sldMk cId="0" sldId="1814"/>
        </pc:sldMkLst>
        <pc:spChg chg="mod">
          <ac:chgData name="Daniel Khashabi" userId="62390808-c838-45e6-be59-d6fd0d208bc8" providerId="ADAL" clId="{19A97A65-FB7E-DC4C-8433-B675572D5E70}" dt="2023-02-22T18:45:37.835" v="10482"/>
          <ac:spMkLst>
            <pc:docMk/>
            <pc:sldMk cId="0" sldId="1814"/>
            <ac:spMk id="2" creationId="{00000000-0000-0000-0000-000000000000}"/>
          </ac:spMkLst>
        </pc:spChg>
        <pc:spChg chg="mod">
          <ac:chgData name="Daniel Khashabi" userId="62390808-c838-45e6-be59-d6fd0d208bc8" providerId="ADAL" clId="{19A97A65-FB7E-DC4C-8433-B675572D5E70}" dt="2023-02-22T18:45:37.835" v="10482"/>
          <ac:spMkLst>
            <pc:docMk/>
            <pc:sldMk cId="0" sldId="1814"/>
            <ac:spMk id="3" creationId="{00000000-0000-0000-0000-000000000000}"/>
          </ac:spMkLst>
        </pc:spChg>
        <pc:spChg chg="mod">
          <ac:chgData name="Daniel Khashabi" userId="62390808-c838-45e6-be59-d6fd0d208bc8" providerId="ADAL" clId="{19A97A65-FB7E-DC4C-8433-B675572D5E70}" dt="2023-02-22T17:58:30.299" v="9801"/>
          <ac:spMkLst>
            <pc:docMk/>
            <pc:sldMk cId="0" sldId="1814"/>
            <ac:spMk id="4" creationId="{00000000-0000-0000-0000-000000000000}"/>
          </ac:spMkLst>
        </pc:spChg>
        <pc:spChg chg="mod">
          <ac:chgData name="Daniel Khashabi" userId="62390808-c838-45e6-be59-d6fd0d208bc8" providerId="ADAL" clId="{19A97A65-FB7E-DC4C-8433-B675572D5E70}" dt="2023-02-22T18:45:37.835" v="10482"/>
          <ac:spMkLst>
            <pc:docMk/>
            <pc:sldMk cId="0" sldId="1814"/>
            <ac:spMk id="5" creationId="{00000000-0000-0000-0000-000000000000}"/>
          </ac:spMkLst>
        </pc:spChg>
        <pc:spChg chg="mod">
          <ac:chgData name="Daniel Khashabi" userId="62390808-c838-45e6-be59-d6fd0d208bc8" providerId="ADAL" clId="{19A97A65-FB7E-DC4C-8433-B675572D5E70}" dt="2023-02-22T18:45:37.835" v="10482"/>
          <ac:spMkLst>
            <pc:docMk/>
            <pc:sldMk cId="0" sldId="1814"/>
            <ac:spMk id="6" creationId="{00000000-0000-0000-0000-000000000000}"/>
          </ac:spMkLst>
        </pc:spChg>
        <pc:spChg chg="add mod">
          <ac:chgData name="Daniel Khashabi" userId="62390808-c838-45e6-be59-d6fd0d208bc8" providerId="ADAL" clId="{19A97A65-FB7E-DC4C-8433-B675572D5E70}" dt="2023-02-22T16:25:03.755" v="9077"/>
          <ac:spMkLst>
            <pc:docMk/>
            <pc:sldMk cId="0" sldId="1814"/>
            <ac:spMk id="7" creationId="{6C064783-6B61-53F3-667A-168B39E8A434}"/>
          </ac:spMkLst>
        </pc:spChg>
      </pc:sldChg>
      <pc:sldChg chg="addSp modSp add">
        <pc:chgData name="Daniel Khashabi" userId="62390808-c838-45e6-be59-d6fd0d208bc8" providerId="ADAL" clId="{19A97A65-FB7E-DC4C-8433-B675572D5E70}" dt="2023-02-22T18:45:37.835" v="10482"/>
        <pc:sldMkLst>
          <pc:docMk/>
          <pc:sldMk cId="0" sldId="1815"/>
        </pc:sldMkLst>
        <pc:spChg chg="mod">
          <ac:chgData name="Daniel Khashabi" userId="62390808-c838-45e6-be59-d6fd0d208bc8" providerId="ADAL" clId="{19A97A65-FB7E-DC4C-8433-B675572D5E70}" dt="2023-02-22T18:45:37.835" v="10482"/>
          <ac:spMkLst>
            <pc:docMk/>
            <pc:sldMk cId="0" sldId="1815"/>
            <ac:spMk id="2" creationId="{00000000-0000-0000-0000-000000000000}"/>
          </ac:spMkLst>
        </pc:spChg>
        <pc:spChg chg="mod">
          <ac:chgData name="Daniel Khashabi" userId="62390808-c838-45e6-be59-d6fd0d208bc8" providerId="ADAL" clId="{19A97A65-FB7E-DC4C-8433-B675572D5E70}" dt="2023-02-22T18:45:37.835" v="10482"/>
          <ac:spMkLst>
            <pc:docMk/>
            <pc:sldMk cId="0" sldId="1815"/>
            <ac:spMk id="3" creationId="{00000000-0000-0000-0000-000000000000}"/>
          </ac:spMkLst>
        </pc:spChg>
        <pc:spChg chg="mod">
          <ac:chgData name="Daniel Khashabi" userId="62390808-c838-45e6-be59-d6fd0d208bc8" providerId="ADAL" clId="{19A97A65-FB7E-DC4C-8433-B675572D5E70}" dt="2023-02-22T18:45:37.835" v="10482"/>
          <ac:spMkLst>
            <pc:docMk/>
            <pc:sldMk cId="0" sldId="1815"/>
            <ac:spMk id="4" creationId="{00000000-0000-0000-0000-000000000000}"/>
          </ac:spMkLst>
        </pc:spChg>
        <pc:spChg chg="mod">
          <ac:chgData name="Daniel Khashabi" userId="62390808-c838-45e6-be59-d6fd0d208bc8" providerId="ADAL" clId="{19A97A65-FB7E-DC4C-8433-B675572D5E70}" dt="2023-02-22T17:58:30.299" v="9801"/>
          <ac:spMkLst>
            <pc:docMk/>
            <pc:sldMk cId="0" sldId="1815"/>
            <ac:spMk id="5" creationId="{00000000-0000-0000-0000-000000000000}"/>
          </ac:spMkLst>
        </pc:spChg>
        <pc:spChg chg="mod">
          <ac:chgData name="Daniel Khashabi" userId="62390808-c838-45e6-be59-d6fd0d208bc8" providerId="ADAL" clId="{19A97A65-FB7E-DC4C-8433-B675572D5E70}" dt="2023-02-22T18:45:37.835" v="10482"/>
          <ac:spMkLst>
            <pc:docMk/>
            <pc:sldMk cId="0" sldId="1815"/>
            <ac:spMk id="6" creationId="{00000000-0000-0000-0000-000000000000}"/>
          </ac:spMkLst>
        </pc:spChg>
        <pc:spChg chg="add mod">
          <ac:chgData name="Daniel Khashabi" userId="62390808-c838-45e6-be59-d6fd0d208bc8" providerId="ADAL" clId="{19A97A65-FB7E-DC4C-8433-B675572D5E70}" dt="2023-02-22T16:25:06.700" v="9079"/>
          <ac:spMkLst>
            <pc:docMk/>
            <pc:sldMk cId="0" sldId="1815"/>
            <ac:spMk id="7" creationId="{042E6CE0-12F6-1F34-AC21-57F69E2E42E5}"/>
          </ac:spMkLst>
        </pc:spChg>
      </pc:sldChg>
      <pc:sldChg chg="addSp modSp add">
        <pc:chgData name="Daniel Khashabi" userId="62390808-c838-45e6-be59-d6fd0d208bc8" providerId="ADAL" clId="{19A97A65-FB7E-DC4C-8433-B675572D5E70}" dt="2023-02-22T18:45:37.835" v="10482"/>
        <pc:sldMkLst>
          <pc:docMk/>
          <pc:sldMk cId="0" sldId="1816"/>
        </pc:sldMkLst>
        <pc:spChg chg="mod">
          <ac:chgData name="Daniel Khashabi" userId="62390808-c838-45e6-be59-d6fd0d208bc8" providerId="ADAL" clId="{19A97A65-FB7E-DC4C-8433-B675572D5E70}" dt="2023-02-22T17:58:30.299" v="9801"/>
          <ac:spMkLst>
            <pc:docMk/>
            <pc:sldMk cId="0" sldId="1816"/>
            <ac:spMk id="3" creationId="{00000000-0000-0000-0000-000000000000}"/>
          </ac:spMkLst>
        </pc:spChg>
        <pc:spChg chg="mod">
          <ac:chgData name="Daniel Khashabi" userId="62390808-c838-45e6-be59-d6fd0d208bc8" providerId="ADAL" clId="{19A97A65-FB7E-DC4C-8433-B675572D5E70}" dt="2023-02-22T18:45:37.835" v="10482"/>
          <ac:spMkLst>
            <pc:docMk/>
            <pc:sldMk cId="0" sldId="1816"/>
            <ac:spMk id="4" creationId="{00000000-0000-0000-0000-000000000000}"/>
          </ac:spMkLst>
        </pc:spChg>
        <pc:spChg chg="mod">
          <ac:chgData name="Daniel Khashabi" userId="62390808-c838-45e6-be59-d6fd0d208bc8" providerId="ADAL" clId="{19A97A65-FB7E-DC4C-8433-B675572D5E70}" dt="2023-02-22T18:45:37.835" v="10482"/>
          <ac:spMkLst>
            <pc:docMk/>
            <pc:sldMk cId="0" sldId="1816"/>
            <ac:spMk id="5" creationId="{00000000-0000-0000-0000-000000000000}"/>
          </ac:spMkLst>
        </pc:spChg>
        <pc:spChg chg="mod">
          <ac:chgData name="Daniel Khashabi" userId="62390808-c838-45e6-be59-d6fd0d208bc8" providerId="ADAL" clId="{19A97A65-FB7E-DC4C-8433-B675572D5E70}" dt="2023-02-22T18:45:37.835" v="10482"/>
          <ac:spMkLst>
            <pc:docMk/>
            <pc:sldMk cId="0" sldId="1816"/>
            <ac:spMk id="6" creationId="{00000000-0000-0000-0000-000000000000}"/>
          </ac:spMkLst>
        </pc:spChg>
        <pc:spChg chg="add mod">
          <ac:chgData name="Daniel Khashabi" userId="62390808-c838-45e6-be59-d6fd0d208bc8" providerId="ADAL" clId="{19A97A65-FB7E-DC4C-8433-B675572D5E70}" dt="2023-02-22T16:25:08.255" v="9080"/>
          <ac:spMkLst>
            <pc:docMk/>
            <pc:sldMk cId="0" sldId="1816"/>
            <ac:spMk id="7" creationId="{50E6C145-CE46-8D94-B8E1-1CC11FCBEB15}"/>
          </ac:spMkLst>
        </pc:spChg>
      </pc:sldChg>
      <pc:sldChg chg="addSp modSp add">
        <pc:chgData name="Daniel Khashabi" userId="62390808-c838-45e6-be59-d6fd0d208bc8" providerId="ADAL" clId="{19A97A65-FB7E-DC4C-8433-B675572D5E70}" dt="2023-02-22T18:45:37.835" v="10482"/>
        <pc:sldMkLst>
          <pc:docMk/>
          <pc:sldMk cId="0" sldId="1817"/>
        </pc:sldMkLst>
        <pc:spChg chg="mod">
          <ac:chgData name="Daniel Khashabi" userId="62390808-c838-45e6-be59-d6fd0d208bc8" providerId="ADAL" clId="{19A97A65-FB7E-DC4C-8433-B675572D5E70}" dt="2023-02-22T18:45:37.835" v="10482"/>
          <ac:spMkLst>
            <pc:docMk/>
            <pc:sldMk cId="0" sldId="1817"/>
            <ac:spMk id="2" creationId="{00000000-0000-0000-0000-000000000000}"/>
          </ac:spMkLst>
        </pc:spChg>
        <pc:spChg chg="mod">
          <ac:chgData name="Daniel Khashabi" userId="62390808-c838-45e6-be59-d6fd0d208bc8" providerId="ADAL" clId="{19A97A65-FB7E-DC4C-8433-B675572D5E70}" dt="2023-02-22T18:45:37.835" v="10482"/>
          <ac:spMkLst>
            <pc:docMk/>
            <pc:sldMk cId="0" sldId="1817"/>
            <ac:spMk id="3" creationId="{00000000-0000-0000-0000-000000000000}"/>
          </ac:spMkLst>
        </pc:spChg>
        <pc:spChg chg="mod">
          <ac:chgData name="Daniel Khashabi" userId="62390808-c838-45e6-be59-d6fd0d208bc8" providerId="ADAL" clId="{19A97A65-FB7E-DC4C-8433-B675572D5E70}" dt="2023-02-22T17:58:30.299" v="9801"/>
          <ac:spMkLst>
            <pc:docMk/>
            <pc:sldMk cId="0" sldId="1817"/>
            <ac:spMk id="4" creationId="{00000000-0000-0000-0000-000000000000}"/>
          </ac:spMkLst>
        </pc:spChg>
        <pc:spChg chg="mod">
          <ac:chgData name="Daniel Khashabi" userId="62390808-c838-45e6-be59-d6fd0d208bc8" providerId="ADAL" clId="{19A97A65-FB7E-DC4C-8433-B675572D5E70}" dt="2023-02-22T18:45:37.835" v="10482"/>
          <ac:spMkLst>
            <pc:docMk/>
            <pc:sldMk cId="0" sldId="1817"/>
            <ac:spMk id="5" creationId="{00000000-0000-0000-0000-000000000000}"/>
          </ac:spMkLst>
        </pc:spChg>
        <pc:spChg chg="mod">
          <ac:chgData name="Daniel Khashabi" userId="62390808-c838-45e6-be59-d6fd0d208bc8" providerId="ADAL" clId="{19A97A65-FB7E-DC4C-8433-B675572D5E70}" dt="2023-02-22T18:45:37.835" v="10482"/>
          <ac:spMkLst>
            <pc:docMk/>
            <pc:sldMk cId="0" sldId="1817"/>
            <ac:spMk id="6" creationId="{00000000-0000-0000-0000-000000000000}"/>
          </ac:spMkLst>
        </pc:spChg>
        <pc:spChg chg="add mod">
          <ac:chgData name="Daniel Khashabi" userId="62390808-c838-45e6-be59-d6fd0d208bc8" providerId="ADAL" clId="{19A97A65-FB7E-DC4C-8433-B675572D5E70}" dt="2023-02-22T16:25:09.817" v="9081"/>
          <ac:spMkLst>
            <pc:docMk/>
            <pc:sldMk cId="0" sldId="1817"/>
            <ac:spMk id="7" creationId="{44C81A1A-E71D-6733-F388-E7AA22F3BA6A}"/>
          </ac:spMkLst>
        </pc:spChg>
      </pc:sldChg>
      <pc:sldChg chg="modSp add">
        <pc:chgData name="Daniel Khashabi" userId="62390808-c838-45e6-be59-d6fd0d208bc8" providerId="ADAL" clId="{19A97A65-FB7E-DC4C-8433-B675572D5E70}" dt="2023-02-22T18:45:37.835" v="10482"/>
        <pc:sldMkLst>
          <pc:docMk/>
          <pc:sldMk cId="0" sldId="1818"/>
        </pc:sldMkLst>
        <pc:spChg chg="mod">
          <ac:chgData name="Daniel Khashabi" userId="62390808-c838-45e6-be59-d6fd0d208bc8" providerId="ADAL" clId="{19A97A65-FB7E-DC4C-8433-B675572D5E70}" dt="2023-02-22T18:45:37.835" v="10482"/>
          <ac:spMkLst>
            <pc:docMk/>
            <pc:sldMk cId="0" sldId="1818"/>
            <ac:spMk id="3" creationId="{00000000-0000-0000-0000-000000000000}"/>
          </ac:spMkLst>
        </pc:spChg>
        <pc:spChg chg="mod">
          <ac:chgData name="Daniel Khashabi" userId="62390808-c838-45e6-be59-d6fd0d208bc8" providerId="ADAL" clId="{19A97A65-FB7E-DC4C-8433-B675572D5E70}" dt="2023-02-22T18:45:37.835" v="10482"/>
          <ac:spMkLst>
            <pc:docMk/>
            <pc:sldMk cId="0" sldId="1818"/>
            <ac:spMk id="4" creationId="{00000000-0000-0000-0000-000000000000}"/>
          </ac:spMkLst>
        </pc:spChg>
        <pc:spChg chg="mod">
          <ac:chgData name="Daniel Khashabi" userId="62390808-c838-45e6-be59-d6fd0d208bc8" providerId="ADAL" clId="{19A97A65-FB7E-DC4C-8433-B675572D5E70}" dt="2023-02-22T18:45:37.835" v="10482"/>
          <ac:spMkLst>
            <pc:docMk/>
            <pc:sldMk cId="0" sldId="1818"/>
            <ac:spMk id="5" creationId="{00000000-0000-0000-0000-000000000000}"/>
          </ac:spMkLst>
        </pc:spChg>
      </pc:sldChg>
      <pc:sldChg chg="addSp modSp add">
        <pc:chgData name="Daniel Khashabi" userId="62390808-c838-45e6-be59-d6fd0d208bc8" providerId="ADAL" clId="{19A97A65-FB7E-DC4C-8433-B675572D5E70}" dt="2023-02-22T18:45:37.835" v="10482"/>
        <pc:sldMkLst>
          <pc:docMk/>
          <pc:sldMk cId="0" sldId="1819"/>
        </pc:sldMkLst>
        <pc:spChg chg="mod">
          <ac:chgData name="Daniel Khashabi" userId="62390808-c838-45e6-be59-d6fd0d208bc8" providerId="ADAL" clId="{19A97A65-FB7E-DC4C-8433-B675572D5E70}" dt="2023-02-22T18:45:37.835" v="10482"/>
          <ac:spMkLst>
            <pc:docMk/>
            <pc:sldMk cId="0" sldId="1819"/>
            <ac:spMk id="3" creationId="{00000000-0000-0000-0000-000000000000}"/>
          </ac:spMkLst>
        </pc:spChg>
        <pc:spChg chg="mod">
          <ac:chgData name="Daniel Khashabi" userId="62390808-c838-45e6-be59-d6fd0d208bc8" providerId="ADAL" clId="{19A97A65-FB7E-DC4C-8433-B675572D5E70}" dt="2023-02-22T17:58:30.299" v="9801"/>
          <ac:spMkLst>
            <pc:docMk/>
            <pc:sldMk cId="0" sldId="1819"/>
            <ac:spMk id="4" creationId="{00000000-0000-0000-0000-000000000000}"/>
          </ac:spMkLst>
        </pc:spChg>
        <pc:spChg chg="mod">
          <ac:chgData name="Daniel Khashabi" userId="62390808-c838-45e6-be59-d6fd0d208bc8" providerId="ADAL" clId="{19A97A65-FB7E-DC4C-8433-B675572D5E70}" dt="2023-02-22T18:45:37.835" v="10482"/>
          <ac:spMkLst>
            <pc:docMk/>
            <pc:sldMk cId="0" sldId="1819"/>
            <ac:spMk id="5" creationId="{00000000-0000-0000-0000-000000000000}"/>
          </ac:spMkLst>
        </pc:spChg>
        <pc:spChg chg="mod">
          <ac:chgData name="Daniel Khashabi" userId="62390808-c838-45e6-be59-d6fd0d208bc8" providerId="ADAL" clId="{19A97A65-FB7E-DC4C-8433-B675572D5E70}" dt="2023-02-22T18:45:37.835" v="10482"/>
          <ac:spMkLst>
            <pc:docMk/>
            <pc:sldMk cId="0" sldId="1819"/>
            <ac:spMk id="6" creationId="{00000000-0000-0000-0000-000000000000}"/>
          </ac:spMkLst>
        </pc:spChg>
        <pc:spChg chg="add mod">
          <ac:chgData name="Daniel Khashabi" userId="62390808-c838-45e6-be59-d6fd0d208bc8" providerId="ADAL" clId="{19A97A65-FB7E-DC4C-8433-B675572D5E70}" dt="2023-02-22T16:25:11.588" v="9082"/>
          <ac:spMkLst>
            <pc:docMk/>
            <pc:sldMk cId="0" sldId="1819"/>
            <ac:spMk id="7" creationId="{2DCD31F0-3B5F-E60B-F7A6-B2FFC4FCA8AA}"/>
          </ac:spMkLst>
        </pc:spChg>
      </pc:sldChg>
      <pc:sldChg chg="addSp modSp add">
        <pc:chgData name="Daniel Khashabi" userId="62390808-c838-45e6-be59-d6fd0d208bc8" providerId="ADAL" clId="{19A97A65-FB7E-DC4C-8433-B675572D5E70}" dt="2023-02-22T18:45:37.835" v="10482"/>
        <pc:sldMkLst>
          <pc:docMk/>
          <pc:sldMk cId="0" sldId="1820"/>
        </pc:sldMkLst>
        <pc:spChg chg="mod">
          <ac:chgData name="Daniel Khashabi" userId="62390808-c838-45e6-be59-d6fd0d208bc8" providerId="ADAL" clId="{19A97A65-FB7E-DC4C-8433-B675572D5E70}" dt="2023-02-22T17:58:30.299" v="9801"/>
          <ac:spMkLst>
            <pc:docMk/>
            <pc:sldMk cId="0" sldId="1820"/>
            <ac:spMk id="3" creationId="{00000000-0000-0000-0000-000000000000}"/>
          </ac:spMkLst>
        </pc:spChg>
        <pc:spChg chg="mod">
          <ac:chgData name="Daniel Khashabi" userId="62390808-c838-45e6-be59-d6fd0d208bc8" providerId="ADAL" clId="{19A97A65-FB7E-DC4C-8433-B675572D5E70}" dt="2023-02-22T18:45:37.835" v="10482"/>
          <ac:spMkLst>
            <pc:docMk/>
            <pc:sldMk cId="0" sldId="1820"/>
            <ac:spMk id="4" creationId="{00000000-0000-0000-0000-000000000000}"/>
          </ac:spMkLst>
        </pc:spChg>
        <pc:spChg chg="mod">
          <ac:chgData name="Daniel Khashabi" userId="62390808-c838-45e6-be59-d6fd0d208bc8" providerId="ADAL" clId="{19A97A65-FB7E-DC4C-8433-B675572D5E70}" dt="2023-02-22T18:45:37.835" v="10482"/>
          <ac:spMkLst>
            <pc:docMk/>
            <pc:sldMk cId="0" sldId="1820"/>
            <ac:spMk id="5" creationId="{00000000-0000-0000-0000-000000000000}"/>
          </ac:spMkLst>
        </pc:spChg>
        <pc:spChg chg="add mod">
          <ac:chgData name="Daniel Khashabi" userId="62390808-c838-45e6-be59-d6fd0d208bc8" providerId="ADAL" clId="{19A97A65-FB7E-DC4C-8433-B675572D5E70}" dt="2023-02-22T16:25:13.446" v="9083"/>
          <ac:spMkLst>
            <pc:docMk/>
            <pc:sldMk cId="0" sldId="1820"/>
            <ac:spMk id="6" creationId="{1FFF7AEC-BC03-FDCB-161E-6A39BC14602A}"/>
          </ac:spMkLst>
        </pc:spChg>
      </pc:sldChg>
      <pc:sldChg chg="addSp modSp add">
        <pc:chgData name="Daniel Khashabi" userId="62390808-c838-45e6-be59-d6fd0d208bc8" providerId="ADAL" clId="{19A97A65-FB7E-DC4C-8433-B675572D5E70}" dt="2023-02-22T18:45:37.835" v="10482"/>
        <pc:sldMkLst>
          <pc:docMk/>
          <pc:sldMk cId="0" sldId="1821"/>
        </pc:sldMkLst>
        <pc:spChg chg="mod">
          <ac:chgData name="Daniel Khashabi" userId="62390808-c838-45e6-be59-d6fd0d208bc8" providerId="ADAL" clId="{19A97A65-FB7E-DC4C-8433-B675572D5E70}" dt="2023-02-22T18:45:37.835" v="10482"/>
          <ac:spMkLst>
            <pc:docMk/>
            <pc:sldMk cId="0" sldId="1821"/>
            <ac:spMk id="2" creationId="{00000000-0000-0000-0000-000000000000}"/>
          </ac:spMkLst>
        </pc:spChg>
        <pc:spChg chg="mod">
          <ac:chgData name="Daniel Khashabi" userId="62390808-c838-45e6-be59-d6fd0d208bc8" providerId="ADAL" clId="{19A97A65-FB7E-DC4C-8433-B675572D5E70}" dt="2023-02-22T17:58:30.299" v="9801"/>
          <ac:spMkLst>
            <pc:docMk/>
            <pc:sldMk cId="0" sldId="1821"/>
            <ac:spMk id="4" creationId="{00000000-0000-0000-0000-000000000000}"/>
          </ac:spMkLst>
        </pc:spChg>
        <pc:spChg chg="mod">
          <ac:chgData name="Daniel Khashabi" userId="62390808-c838-45e6-be59-d6fd0d208bc8" providerId="ADAL" clId="{19A97A65-FB7E-DC4C-8433-B675572D5E70}" dt="2023-02-22T17:58:30.299" v="9801"/>
          <ac:spMkLst>
            <pc:docMk/>
            <pc:sldMk cId="0" sldId="1821"/>
            <ac:spMk id="5" creationId="{00000000-0000-0000-0000-000000000000}"/>
          </ac:spMkLst>
        </pc:spChg>
        <pc:spChg chg="mod">
          <ac:chgData name="Daniel Khashabi" userId="62390808-c838-45e6-be59-d6fd0d208bc8" providerId="ADAL" clId="{19A97A65-FB7E-DC4C-8433-B675572D5E70}" dt="2023-02-22T17:58:30.299" v="9801"/>
          <ac:spMkLst>
            <pc:docMk/>
            <pc:sldMk cId="0" sldId="1821"/>
            <ac:spMk id="6" creationId="{00000000-0000-0000-0000-000000000000}"/>
          </ac:spMkLst>
        </pc:spChg>
        <pc:spChg chg="mod">
          <ac:chgData name="Daniel Khashabi" userId="62390808-c838-45e6-be59-d6fd0d208bc8" providerId="ADAL" clId="{19A97A65-FB7E-DC4C-8433-B675572D5E70}" dt="2023-02-22T18:45:37.835" v="10482"/>
          <ac:spMkLst>
            <pc:docMk/>
            <pc:sldMk cId="0" sldId="1821"/>
            <ac:spMk id="7" creationId="{00000000-0000-0000-0000-000000000000}"/>
          </ac:spMkLst>
        </pc:spChg>
        <pc:spChg chg="mod">
          <ac:chgData name="Daniel Khashabi" userId="62390808-c838-45e6-be59-d6fd0d208bc8" providerId="ADAL" clId="{19A97A65-FB7E-DC4C-8433-B675572D5E70}" dt="2023-02-22T18:45:37.835" v="10482"/>
          <ac:spMkLst>
            <pc:docMk/>
            <pc:sldMk cId="0" sldId="1821"/>
            <ac:spMk id="8" creationId="{00000000-0000-0000-0000-000000000000}"/>
          </ac:spMkLst>
        </pc:spChg>
        <pc:spChg chg="mod">
          <ac:chgData name="Daniel Khashabi" userId="62390808-c838-45e6-be59-d6fd0d208bc8" providerId="ADAL" clId="{19A97A65-FB7E-DC4C-8433-B675572D5E70}" dt="2023-02-22T18:45:37.835" v="10482"/>
          <ac:spMkLst>
            <pc:docMk/>
            <pc:sldMk cId="0" sldId="1821"/>
            <ac:spMk id="9" creationId="{00000000-0000-0000-0000-000000000000}"/>
          </ac:spMkLst>
        </pc:spChg>
        <pc:spChg chg="add mod">
          <ac:chgData name="Daniel Khashabi" userId="62390808-c838-45e6-be59-d6fd0d208bc8" providerId="ADAL" clId="{19A97A65-FB7E-DC4C-8433-B675572D5E70}" dt="2023-02-22T16:25:15.712" v="9084"/>
          <ac:spMkLst>
            <pc:docMk/>
            <pc:sldMk cId="0" sldId="1821"/>
            <ac:spMk id="10" creationId="{46E04F41-8A6B-3FDF-0EDE-9A6BF67AC8AB}"/>
          </ac:spMkLst>
        </pc:spChg>
      </pc:sldChg>
      <pc:sldChg chg="addSp modSp add">
        <pc:chgData name="Daniel Khashabi" userId="62390808-c838-45e6-be59-d6fd0d208bc8" providerId="ADAL" clId="{19A97A65-FB7E-DC4C-8433-B675572D5E70}" dt="2023-02-22T18:45:37.835" v="10482"/>
        <pc:sldMkLst>
          <pc:docMk/>
          <pc:sldMk cId="0" sldId="1822"/>
        </pc:sldMkLst>
        <pc:spChg chg="mod">
          <ac:chgData name="Daniel Khashabi" userId="62390808-c838-45e6-be59-d6fd0d208bc8" providerId="ADAL" clId="{19A97A65-FB7E-DC4C-8433-B675572D5E70}" dt="2023-02-22T17:58:30.299" v="9801"/>
          <ac:spMkLst>
            <pc:docMk/>
            <pc:sldMk cId="0" sldId="1822"/>
            <ac:spMk id="4" creationId="{00000000-0000-0000-0000-000000000000}"/>
          </ac:spMkLst>
        </pc:spChg>
        <pc:spChg chg="mod">
          <ac:chgData name="Daniel Khashabi" userId="62390808-c838-45e6-be59-d6fd0d208bc8" providerId="ADAL" clId="{19A97A65-FB7E-DC4C-8433-B675572D5E70}" dt="2023-02-22T17:58:30.299" v="9801"/>
          <ac:spMkLst>
            <pc:docMk/>
            <pc:sldMk cId="0" sldId="1822"/>
            <ac:spMk id="5" creationId="{00000000-0000-0000-0000-000000000000}"/>
          </ac:spMkLst>
        </pc:spChg>
        <pc:spChg chg="mod">
          <ac:chgData name="Daniel Khashabi" userId="62390808-c838-45e6-be59-d6fd0d208bc8" providerId="ADAL" clId="{19A97A65-FB7E-DC4C-8433-B675572D5E70}" dt="2023-02-22T17:58:30.299" v="9801"/>
          <ac:spMkLst>
            <pc:docMk/>
            <pc:sldMk cId="0" sldId="1822"/>
            <ac:spMk id="6" creationId="{00000000-0000-0000-0000-000000000000}"/>
          </ac:spMkLst>
        </pc:spChg>
        <pc:spChg chg="mod">
          <ac:chgData name="Daniel Khashabi" userId="62390808-c838-45e6-be59-d6fd0d208bc8" providerId="ADAL" clId="{19A97A65-FB7E-DC4C-8433-B675572D5E70}" dt="2023-02-22T18:45:37.835" v="10482"/>
          <ac:spMkLst>
            <pc:docMk/>
            <pc:sldMk cId="0" sldId="1822"/>
            <ac:spMk id="7" creationId="{00000000-0000-0000-0000-000000000000}"/>
          </ac:spMkLst>
        </pc:spChg>
        <pc:spChg chg="mod">
          <ac:chgData name="Daniel Khashabi" userId="62390808-c838-45e6-be59-d6fd0d208bc8" providerId="ADAL" clId="{19A97A65-FB7E-DC4C-8433-B675572D5E70}" dt="2023-02-22T18:45:37.835" v="10482"/>
          <ac:spMkLst>
            <pc:docMk/>
            <pc:sldMk cId="0" sldId="1822"/>
            <ac:spMk id="8" creationId="{00000000-0000-0000-0000-000000000000}"/>
          </ac:spMkLst>
        </pc:spChg>
        <pc:spChg chg="mod">
          <ac:chgData name="Daniel Khashabi" userId="62390808-c838-45e6-be59-d6fd0d208bc8" providerId="ADAL" clId="{19A97A65-FB7E-DC4C-8433-B675572D5E70}" dt="2023-02-22T18:45:37.835" v="10482"/>
          <ac:spMkLst>
            <pc:docMk/>
            <pc:sldMk cId="0" sldId="1822"/>
            <ac:spMk id="9" creationId="{00000000-0000-0000-0000-000000000000}"/>
          </ac:spMkLst>
        </pc:spChg>
        <pc:spChg chg="add mod">
          <ac:chgData name="Daniel Khashabi" userId="62390808-c838-45e6-be59-d6fd0d208bc8" providerId="ADAL" clId="{19A97A65-FB7E-DC4C-8433-B675572D5E70}" dt="2023-02-22T16:25:17.100" v="9085"/>
          <ac:spMkLst>
            <pc:docMk/>
            <pc:sldMk cId="0" sldId="1822"/>
            <ac:spMk id="10" creationId="{FC642C44-21A5-9CFB-CA5C-BC2A2F24D907}"/>
          </ac:spMkLst>
        </pc:spChg>
      </pc:sldChg>
      <pc:sldChg chg="modSp add del mod">
        <pc:chgData name="Daniel Khashabi" userId="62390808-c838-45e6-be59-d6fd0d208bc8" providerId="ADAL" clId="{19A97A65-FB7E-DC4C-8433-B675572D5E70}" dt="2023-02-22T16:01:04.471" v="8621" actId="2696"/>
        <pc:sldMkLst>
          <pc:docMk/>
          <pc:sldMk cId="2161845234" sldId="1823"/>
        </pc:sldMkLst>
        <pc:spChg chg="mod">
          <ac:chgData name="Daniel Khashabi" userId="62390808-c838-45e6-be59-d6fd0d208bc8" providerId="ADAL" clId="{19A97A65-FB7E-DC4C-8433-B675572D5E70}" dt="2023-02-22T14:57:48.805" v="8334" actId="1036"/>
          <ac:spMkLst>
            <pc:docMk/>
            <pc:sldMk cId="2161845234" sldId="1823"/>
            <ac:spMk id="2" creationId="{EAA4E5AE-1C3E-2796-63F2-9096359501A8}"/>
          </ac:spMkLst>
        </pc:spChg>
      </pc:sldChg>
      <pc:sldChg chg="add del">
        <pc:chgData name="Daniel Khashabi" userId="62390808-c838-45e6-be59-d6fd0d208bc8" providerId="ADAL" clId="{19A97A65-FB7E-DC4C-8433-B675572D5E70}" dt="2023-02-22T16:01:51.292" v="8673" actId="2696"/>
        <pc:sldMkLst>
          <pc:docMk/>
          <pc:sldMk cId="3524374393" sldId="1823"/>
        </pc:sldMkLst>
      </pc:sldChg>
      <pc:sldChg chg="modSp add">
        <pc:chgData name="Daniel Khashabi" userId="62390808-c838-45e6-be59-d6fd0d208bc8" providerId="ADAL" clId="{19A97A65-FB7E-DC4C-8433-B675572D5E70}" dt="2023-02-22T18:45:37.835" v="10482"/>
        <pc:sldMkLst>
          <pc:docMk/>
          <pc:sldMk cId="104491926" sldId="1824"/>
        </pc:sldMkLst>
        <pc:spChg chg="mod">
          <ac:chgData name="Daniel Khashabi" userId="62390808-c838-45e6-be59-d6fd0d208bc8" providerId="ADAL" clId="{19A97A65-FB7E-DC4C-8433-B675572D5E70}" dt="2023-02-22T18:45:37.835" v="10482"/>
          <ac:spMkLst>
            <pc:docMk/>
            <pc:sldMk cId="104491926" sldId="1824"/>
            <ac:spMk id="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8"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9"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0"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1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7"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18"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0"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1"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2"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3"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4"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5" creationId="{00000000-0000-0000-0000-000000000000}"/>
          </ac:spMkLst>
        </pc:spChg>
        <pc:spChg chg="mod">
          <ac:chgData name="Daniel Khashabi" userId="62390808-c838-45e6-be59-d6fd0d208bc8" providerId="ADAL" clId="{19A97A65-FB7E-DC4C-8433-B675572D5E70}" dt="2023-02-22T17:58:30.299" v="9801"/>
          <ac:spMkLst>
            <pc:docMk/>
            <pc:sldMk cId="104491926" sldId="1824"/>
            <ac:spMk id="26"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7" creationId="{00000000-0000-0000-0000-000000000000}"/>
          </ac:spMkLst>
        </pc:spChg>
        <pc:spChg chg="mod">
          <ac:chgData name="Daniel Khashabi" userId="62390808-c838-45e6-be59-d6fd0d208bc8" providerId="ADAL" clId="{19A97A65-FB7E-DC4C-8433-B675572D5E70}" dt="2023-02-22T18:45:37.835" v="10482"/>
          <ac:spMkLst>
            <pc:docMk/>
            <pc:sldMk cId="104491926" sldId="1824"/>
            <ac:spMk id="28" creationId="{00000000-0000-0000-0000-000000000000}"/>
          </ac:spMkLst>
        </pc:spChg>
      </pc:sldChg>
      <pc:sldChg chg="modSp add">
        <pc:chgData name="Daniel Khashabi" userId="62390808-c838-45e6-be59-d6fd0d208bc8" providerId="ADAL" clId="{19A97A65-FB7E-DC4C-8433-B675572D5E70}" dt="2023-02-22T18:45:37.835" v="10482"/>
        <pc:sldMkLst>
          <pc:docMk/>
          <pc:sldMk cId="1280531687" sldId="1825"/>
        </pc:sldMkLst>
        <pc:spChg chg="mod">
          <ac:chgData name="Daniel Khashabi" userId="62390808-c838-45e6-be59-d6fd0d208bc8" providerId="ADAL" clId="{19A97A65-FB7E-DC4C-8433-B675572D5E70}" dt="2023-02-22T18:45:37.835" v="10482"/>
          <ac:spMkLst>
            <pc:docMk/>
            <pc:sldMk cId="1280531687" sldId="1825"/>
            <ac:spMk id="3"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5"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6"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7"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8"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9" creationId="{00000000-0000-0000-0000-000000000000}"/>
          </ac:spMkLst>
        </pc:spChg>
        <pc:spChg chg="mod">
          <ac:chgData name="Daniel Khashabi" userId="62390808-c838-45e6-be59-d6fd0d208bc8" providerId="ADAL" clId="{19A97A65-FB7E-DC4C-8433-B675572D5E70}" dt="2023-02-22T17:58:30.299" v="9801"/>
          <ac:spMkLst>
            <pc:docMk/>
            <pc:sldMk cId="1280531687" sldId="1825"/>
            <ac:spMk id="10"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1" creationId="{00000000-0000-0000-0000-000000000000}"/>
          </ac:spMkLst>
        </pc:spChg>
        <pc:spChg chg="mod">
          <ac:chgData name="Daniel Khashabi" userId="62390808-c838-45e6-be59-d6fd0d208bc8" providerId="ADAL" clId="{19A97A65-FB7E-DC4C-8433-B675572D5E70}" dt="2023-02-22T18:45:37.835" v="10482"/>
          <ac:spMkLst>
            <pc:docMk/>
            <pc:sldMk cId="1280531687" sldId="1825"/>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428968377" sldId="1826"/>
        </pc:sldMkLst>
        <pc:spChg chg="mod">
          <ac:chgData name="Daniel Khashabi" userId="62390808-c838-45e6-be59-d6fd0d208bc8" providerId="ADAL" clId="{19A97A65-FB7E-DC4C-8433-B675572D5E70}" dt="2023-02-22T18:45:37.835" v="10482"/>
          <ac:spMkLst>
            <pc:docMk/>
            <pc:sldMk cId="1428968377" sldId="1826"/>
            <ac:spMk id="3"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6"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7"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8"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9"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0"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1"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2"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4" creationId="{00000000-0000-0000-0000-000000000000}"/>
          </ac:spMkLst>
        </pc:spChg>
        <pc:spChg chg="mod">
          <ac:chgData name="Daniel Khashabi" userId="62390808-c838-45e6-be59-d6fd0d208bc8" providerId="ADAL" clId="{19A97A65-FB7E-DC4C-8433-B675572D5E70}" dt="2023-02-22T17:58:30.299" v="9801"/>
          <ac:spMkLst>
            <pc:docMk/>
            <pc:sldMk cId="1428968377" sldId="1826"/>
            <ac:spMk id="15" creationId="{00000000-0000-0000-0000-000000000000}"/>
          </ac:spMkLst>
        </pc:spChg>
        <pc:spChg chg="mod">
          <ac:chgData name="Daniel Khashabi" userId="62390808-c838-45e6-be59-d6fd0d208bc8" providerId="ADAL" clId="{19A97A65-FB7E-DC4C-8433-B675572D5E70}" dt="2023-02-22T18:45:37.835" v="10482"/>
          <ac:spMkLst>
            <pc:docMk/>
            <pc:sldMk cId="1428968377" sldId="1826"/>
            <ac:spMk id="16" creationId="{00000000-0000-0000-0000-000000000000}"/>
          </ac:spMkLst>
        </pc:spChg>
      </pc:sldChg>
      <pc:sldChg chg="modSp add">
        <pc:chgData name="Daniel Khashabi" userId="62390808-c838-45e6-be59-d6fd0d208bc8" providerId="ADAL" clId="{19A97A65-FB7E-DC4C-8433-B675572D5E70}" dt="2023-02-22T18:45:37.835" v="10482"/>
        <pc:sldMkLst>
          <pc:docMk/>
          <pc:sldMk cId="1993980021" sldId="1827"/>
        </pc:sldMkLst>
        <pc:spChg chg="mod">
          <ac:chgData name="Daniel Khashabi" userId="62390808-c838-45e6-be59-d6fd0d208bc8" providerId="ADAL" clId="{19A97A65-FB7E-DC4C-8433-B675572D5E70}" dt="2023-02-22T18:45:37.835" v="10482"/>
          <ac:spMkLst>
            <pc:docMk/>
            <pc:sldMk cId="1993980021" sldId="1827"/>
            <ac:spMk id="2"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3"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4"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6"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7"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8"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9" creationId="{00000000-0000-0000-0000-000000000000}"/>
          </ac:spMkLst>
        </pc:spChg>
        <pc:spChg chg="mod">
          <ac:chgData name="Daniel Khashabi" userId="62390808-c838-45e6-be59-d6fd0d208bc8" providerId="ADAL" clId="{19A97A65-FB7E-DC4C-8433-B675572D5E70}" dt="2023-02-22T17:58:30.299" v="9801"/>
          <ac:spMkLst>
            <pc:docMk/>
            <pc:sldMk cId="1993980021" sldId="1827"/>
            <ac:spMk id="10"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1" creationId="{00000000-0000-0000-0000-000000000000}"/>
          </ac:spMkLst>
        </pc:spChg>
        <pc:spChg chg="mod">
          <ac:chgData name="Daniel Khashabi" userId="62390808-c838-45e6-be59-d6fd0d208bc8" providerId="ADAL" clId="{19A97A65-FB7E-DC4C-8433-B675572D5E70}" dt="2023-02-22T18:45:37.835" v="10482"/>
          <ac:spMkLst>
            <pc:docMk/>
            <pc:sldMk cId="1993980021" sldId="1827"/>
            <ac:spMk id="12" creationId="{00000000-0000-0000-0000-000000000000}"/>
          </ac:spMkLst>
        </pc:spChg>
      </pc:sldChg>
      <pc:sldChg chg="modSp add">
        <pc:chgData name="Daniel Khashabi" userId="62390808-c838-45e6-be59-d6fd0d208bc8" providerId="ADAL" clId="{19A97A65-FB7E-DC4C-8433-B675572D5E70}" dt="2023-02-22T18:45:37.835" v="10482"/>
        <pc:sldMkLst>
          <pc:docMk/>
          <pc:sldMk cId="1070674910" sldId="1828"/>
        </pc:sldMkLst>
        <pc:spChg chg="mod">
          <ac:chgData name="Daniel Khashabi" userId="62390808-c838-45e6-be59-d6fd0d208bc8" providerId="ADAL" clId="{19A97A65-FB7E-DC4C-8433-B675572D5E70}" dt="2023-02-22T18:45:37.835" v="10482"/>
          <ac:spMkLst>
            <pc:docMk/>
            <pc:sldMk cId="1070674910" sldId="1828"/>
            <ac:spMk id="3"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4"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5"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7"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8" creationId="{00000000-0000-0000-0000-000000000000}"/>
          </ac:spMkLst>
        </pc:spChg>
        <pc:spChg chg="mod">
          <ac:chgData name="Daniel Khashabi" userId="62390808-c838-45e6-be59-d6fd0d208bc8" providerId="ADAL" clId="{19A97A65-FB7E-DC4C-8433-B675572D5E70}" dt="2023-02-22T17:58:30.299" v="9801"/>
          <ac:spMkLst>
            <pc:docMk/>
            <pc:sldMk cId="1070674910" sldId="1828"/>
            <ac:spMk id="9" creationId="{00000000-0000-0000-0000-000000000000}"/>
          </ac:spMkLst>
        </pc:spChg>
        <pc:spChg chg="mod">
          <ac:chgData name="Daniel Khashabi" userId="62390808-c838-45e6-be59-d6fd0d208bc8" providerId="ADAL" clId="{19A97A65-FB7E-DC4C-8433-B675572D5E70}" dt="2023-02-22T18:45:37.835" v="10482"/>
          <ac:spMkLst>
            <pc:docMk/>
            <pc:sldMk cId="1070674910" sldId="1828"/>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2271977771" sldId="1829"/>
        </pc:sldMkLst>
        <pc:spChg chg="mod">
          <ac:chgData name="Daniel Khashabi" userId="62390808-c838-45e6-be59-d6fd0d208bc8" providerId="ADAL" clId="{19A97A65-FB7E-DC4C-8433-B675572D5E70}" dt="2023-02-22T18:45:37.835" v="10482"/>
          <ac:spMkLst>
            <pc:docMk/>
            <pc:sldMk cId="2271977771" sldId="1829"/>
            <ac:spMk id="3"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5"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6"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7"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8" creationId="{00000000-0000-0000-0000-000000000000}"/>
          </ac:spMkLst>
        </pc:spChg>
        <pc:spChg chg="mod">
          <ac:chgData name="Daniel Khashabi" userId="62390808-c838-45e6-be59-d6fd0d208bc8" providerId="ADAL" clId="{19A97A65-FB7E-DC4C-8433-B675572D5E70}" dt="2023-02-22T17:58:30.299" v="9801"/>
          <ac:spMkLst>
            <pc:docMk/>
            <pc:sldMk cId="2271977771" sldId="1829"/>
            <ac:spMk id="9"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0" creationId="{00000000-0000-0000-0000-000000000000}"/>
          </ac:spMkLst>
        </pc:spChg>
        <pc:spChg chg="mod">
          <ac:chgData name="Daniel Khashabi" userId="62390808-c838-45e6-be59-d6fd0d208bc8" providerId="ADAL" clId="{19A97A65-FB7E-DC4C-8433-B675572D5E70}" dt="2023-02-22T18:45:37.835" v="10482"/>
          <ac:spMkLst>
            <pc:docMk/>
            <pc:sldMk cId="2271977771" sldId="1829"/>
            <ac:spMk id="11"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971986060" sldId="1830"/>
        </pc:sldMkLst>
        <pc:spChg chg="mod">
          <ac:chgData name="Daniel Khashabi" userId="62390808-c838-45e6-be59-d6fd0d208bc8" providerId="ADAL" clId="{19A97A65-FB7E-DC4C-8433-B675572D5E70}" dt="2023-02-22T18:45:37.835" v="10482"/>
          <ac:spMkLst>
            <pc:docMk/>
            <pc:sldMk cId="1971986060" sldId="1830"/>
            <ac:spMk id="3"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4"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5"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6"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8" creationId="{00000000-0000-0000-0000-000000000000}"/>
          </ac:spMkLst>
        </pc:spChg>
        <pc:spChg chg="mod">
          <ac:chgData name="Daniel Khashabi" userId="62390808-c838-45e6-be59-d6fd0d208bc8" providerId="ADAL" clId="{19A97A65-FB7E-DC4C-8433-B675572D5E70}" dt="2023-02-22T17:58:30.299" v="9801"/>
          <ac:spMkLst>
            <pc:docMk/>
            <pc:sldMk cId="1971986060" sldId="1830"/>
            <ac:spMk id="9" creationId="{00000000-0000-0000-0000-000000000000}"/>
          </ac:spMkLst>
        </pc:spChg>
        <pc:spChg chg="mod">
          <ac:chgData name="Daniel Khashabi" userId="62390808-c838-45e6-be59-d6fd0d208bc8" providerId="ADAL" clId="{19A97A65-FB7E-DC4C-8433-B675572D5E70}" dt="2023-02-22T18:45:37.835" v="10482"/>
          <ac:spMkLst>
            <pc:docMk/>
            <pc:sldMk cId="1971986060" sldId="1830"/>
            <ac:spMk id="10" creationId="{00000000-0000-0000-0000-000000000000}"/>
          </ac:spMkLst>
        </pc:spChg>
      </pc:sldChg>
      <pc:sldChg chg="modSp add">
        <pc:chgData name="Daniel Khashabi" userId="62390808-c838-45e6-be59-d6fd0d208bc8" providerId="ADAL" clId="{19A97A65-FB7E-DC4C-8433-B675572D5E70}" dt="2023-02-22T18:45:37.835" v="10482"/>
        <pc:sldMkLst>
          <pc:docMk/>
          <pc:sldMk cId="165699095" sldId="1831"/>
        </pc:sldMkLst>
        <pc:spChg chg="mod">
          <ac:chgData name="Daniel Khashabi" userId="62390808-c838-45e6-be59-d6fd0d208bc8" providerId="ADAL" clId="{19A97A65-FB7E-DC4C-8433-B675572D5E70}" dt="2023-02-22T17:58:30.299" v="9801"/>
          <ac:spMkLst>
            <pc:docMk/>
            <pc:sldMk cId="165699095" sldId="1831"/>
            <ac:spMk id="3" creationId="{00000000-0000-0000-0000-000000000000}"/>
          </ac:spMkLst>
        </pc:spChg>
        <pc:spChg chg="mod">
          <ac:chgData name="Daniel Khashabi" userId="62390808-c838-45e6-be59-d6fd0d208bc8" providerId="ADAL" clId="{19A97A65-FB7E-DC4C-8433-B675572D5E70}" dt="2023-02-22T18:45:37.835" v="10482"/>
          <ac:spMkLst>
            <pc:docMk/>
            <pc:sldMk cId="165699095" sldId="1831"/>
            <ac:spMk id="4" creationId="{00000000-0000-0000-0000-000000000000}"/>
          </ac:spMkLst>
        </pc:spChg>
        <pc:spChg chg="mod">
          <ac:chgData name="Daniel Khashabi" userId="62390808-c838-45e6-be59-d6fd0d208bc8" providerId="ADAL" clId="{19A97A65-FB7E-DC4C-8433-B675572D5E70}" dt="2023-02-22T17:58:30.299" v="9801"/>
          <ac:spMkLst>
            <pc:docMk/>
            <pc:sldMk cId="165699095" sldId="1831"/>
            <ac:spMk id="5" creationId="{00000000-0000-0000-0000-000000000000}"/>
          </ac:spMkLst>
        </pc:spChg>
      </pc:sldChg>
      <pc:sldChg chg="modSp add">
        <pc:chgData name="Daniel Khashabi" userId="62390808-c838-45e6-be59-d6fd0d208bc8" providerId="ADAL" clId="{19A97A65-FB7E-DC4C-8433-B675572D5E70}" dt="2023-02-22T18:45:37.835" v="10482"/>
        <pc:sldMkLst>
          <pc:docMk/>
          <pc:sldMk cId="3245609401" sldId="1832"/>
        </pc:sldMkLst>
        <pc:spChg chg="mod">
          <ac:chgData name="Daniel Khashabi" userId="62390808-c838-45e6-be59-d6fd0d208bc8" providerId="ADAL" clId="{19A97A65-FB7E-DC4C-8433-B675572D5E70}" dt="2023-02-22T18:45:37.835" v="10482"/>
          <ac:spMkLst>
            <pc:docMk/>
            <pc:sldMk cId="3245609401" sldId="1832"/>
            <ac:spMk id="3" creationId="{00000000-0000-0000-0000-000000000000}"/>
          </ac:spMkLst>
        </pc:spChg>
        <pc:spChg chg="mod">
          <ac:chgData name="Daniel Khashabi" userId="62390808-c838-45e6-be59-d6fd0d208bc8" providerId="ADAL" clId="{19A97A65-FB7E-DC4C-8433-B675572D5E70}" dt="2023-02-22T18:45:37.835" v="10482"/>
          <ac:spMkLst>
            <pc:docMk/>
            <pc:sldMk cId="3245609401" sldId="1832"/>
            <ac:spMk id="4"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6"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7"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8" creationId="{00000000-0000-0000-0000-000000000000}"/>
          </ac:spMkLst>
        </pc:spChg>
        <pc:spChg chg="mod">
          <ac:chgData name="Daniel Khashabi" userId="62390808-c838-45e6-be59-d6fd0d208bc8" providerId="ADAL" clId="{19A97A65-FB7E-DC4C-8433-B675572D5E70}" dt="2023-02-22T17:58:30.299" v="9801"/>
          <ac:spMkLst>
            <pc:docMk/>
            <pc:sldMk cId="3245609401" sldId="1832"/>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398987504" sldId="1833"/>
        </pc:sldMkLst>
        <pc:spChg chg="mod">
          <ac:chgData name="Daniel Khashabi" userId="62390808-c838-45e6-be59-d6fd0d208bc8" providerId="ADAL" clId="{19A97A65-FB7E-DC4C-8433-B675572D5E70}" dt="2023-02-22T17:58:30.299" v="9801"/>
          <ac:spMkLst>
            <pc:docMk/>
            <pc:sldMk cId="2398987504" sldId="1833"/>
            <ac:spMk id="3"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4" creationId="{00000000-0000-0000-0000-000000000000}"/>
          </ac:spMkLst>
        </pc:spChg>
        <pc:spChg chg="mod">
          <ac:chgData name="Daniel Khashabi" userId="62390808-c838-45e6-be59-d6fd0d208bc8" providerId="ADAL" clId="{19A97A65-FB7E-DC4C-8433-B675572D5E70}" dt="2023-02-22T17:58:30.299" v="9801"/>
          <ac:spMkLst>
            <pc:docMk/>
            <pc:sldMk cId="2398987504" sldId="1833"/>
            <ac:spMk id="5"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7"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8" creationId="{00000000-0000-0000-0000-000000000000}"/>
          </ac:spMkLst>
        </pc:spChg>
        <pc:spChg chg="mod">
          <ac:chgData name="Daniel Khashabi" userId="62390808-c838-45e6-be59-d6fd0d208bc8" providerId="ADAL" clId="{19A97A65-FB7E-DC4C-8433-B675572D5E70}" dt="2023-02-22T18:45:37.835" v="10482"/>
          <ac:spMkLst>
            <pc:docMk/>
            <pc:sldMk cId="2398987504" sldId="1833"/>
            <ac:spMk id="9" creationId="{00000000-0000-0000-0000-000000000000}"/>
          </ac:spMkLst>
        </pc:spChg>
      </pc:sldChg>
      <pc:sldChg chg="modSp add">
        <pc:chgData name="Daniel Khashabi" userId="62390808-c838-45e6-be59-d6fd0d208bc8" providerId="ADAL" clId="{19A97A65-FB7E-DC4C-8433-B675572D5E70}" dt="2023-02-22T18:45:37.835" v="10482"/>
        <pc:sldMkLst>
          <pc:docMk/>
          <pc:sldMk cId="2489090485" sldId="1834"/>
        </pc:sldMkLst>
        <pc:spChg chg="mod">
          <ac:chgData name="Daniel Khashabi" userId="62390808-c838-45e6-be59-d6fd0d208bc8" providerId="ADAL" clId="{19A97A65-FB7E-DC4C-8433-B675572D5E70}" dt="2023-02-22T18:45:37.835" v="10482"/>
          <ac:spMkLst>
            <pc:docMk/>
            <pc:sldMk cId="2489090485" sldId="1834"/>
            <ac:spMk id="3" creationId="{00000000-0000-0000-0000-000000000000}"/>
          </ac:spMkLst>
        </pc:spChg>
        <pc:spChg chg="mod">
          <ac:chgData name="Daniel Khashabi" userId="62390808-c838-45e6-be59-d6fd0d208bc8" providerId="ADAL" clId="{19A97A65-FB7E-DC4C-8433-B675572D5E70}" dt="2023-02-22T18:45:37.835" v="10482"/>
          <ac:spMkLst>
            <pc:docMk/>
            <pc:sldMk cId="2489090485" sldId="1834"/>
            <ac:spMk id="4" creationId="{00000000-0000-0000-0000-000000000000}"/>
          </ac:spMkLst>
        </pc:spChg>
        <pc:spChg chg="mod">
          <ac:chgData name="Daniel Khashabi" userId="62390808-c838-45e6-be59-d6fd0d208bc8" providerId="ADAL" clId="{19A97A65-FB7E-DC4C-8433-B675572D5E70}" dt="2023-02-22T17:58:30.299" v="9801"/>
          <ac:spMkLst>
            <pc:docMk/>
            <pc:sldMk cId="2489090485" sldId="1834"/>
            <ac:spMk id="5" creationId="{00000000-0000-0000-0000-000000000000}"/>
          </ac:spMkLst>
        </pc:spChg>
      </pc:sldChg>
      <pc:sldChg chg="add del">
        <pc:chgData name="Daniel Khashabi" userId="62390808-c838-45e6-be59-d6fd0d208bc8" providerId="ADAL" clId="{19A97A65-FB7E-DC4C-8433-B675572D5E70}" dt="2023-02-22T16:01:04.471" v="8621" actId="2696"/>
        <pc:sldMkLst>
          <pc:docMk/>
          <pc:sldMk cId="1827045477" sldId="1835"/>
        </pc:sldMkLst>
        <pc:spChg chg="mod">
          <ac:chgData name="Daniel Khashabi" userId="62390808-c838-45e6-be59-d6fd0d208bc8" providerId="ADAL" clId="{19A97A65-FB7E-DC4C-8433-B675572D5E70}" dt="2023-02-22T18:45:37.835" v="10482"/>
          <ac:spMkLst>
            <pc:docMk/>
            <pc:sldMk cId="1827045477" sldId="1835"/>
            <ac:spMk id="2"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3"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4"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5" creationId="{00000000-0000-0000-0000-000000000000}"/>
          </ac:spMkLst>
        </pc:spChg>
        <pc:spChg chg="mod">
          <ac:chgData name="Daniel Khashabi" userId="62390808-c838-45e6-be59-d6fd0d208bc8" providerId="ADAL" clId="{19A97A65-FB7E-DC4C-8433-B675572D5E70}" dt="2023-02-22T17:58:30.299" v="9801"/>
          <ac:spMkLst>
            <pc:docMk/>
            <pc:sldMk cId="1827045477" sldId="1835"/>
            <ac:spMk id="6" creationId="{00000000-0000-0000-0000-000000000000}"/>
          </ac:spMkLst>
        </pc:spChg>
        <pc:spChg chg="mod">
          <ac:chgData name="Daniel Khashabi" userId="62390808-c838-45e6-be59-d6fd0d208bc8" providerId="ADAL" clId="{19A97A65-FB7E-DC4C-8433-B675572D5E70}" dt="2023-02-22T18:45:37.835" v="10482"/>
          <ac:spMkLst>
            <pc:docMk/>
            <pc:sldMk cId="1827045477" sldId="1835"/>
            <ac:spMk id="7" creationId="{00000000-0000-0000-0000-000000000000}"/>
          </ac:spMkLst>
        </pc:spChg>
      </pc:sldChg>
      <pc:sldChg chg="modSp new del mod">
        <pc:chgData name="Daniel Khashabi" userId="62390808-c838-45e6-be59-d6fd0d208bc8" providerId="ADAL" clId="{19A97A65-FB7E-DC4C-8433-B675572D5E70}" dt="2023-02-22T14:56:27.987" v="8252" actId="2696"/>
        <pc:sldMkLst>
          <pc:docMk/>
          <pc:sldMk cId="1112852106" sldId="1836"/>
        </pc:sldMkLst>
        <pc:spChg chg="mod">
          <ac:chgData name="Daniel Khashabi" userId="62390808-c838-45e6-be59-d6fd0d208bc8" providerId="ADAL" clId="{19A97A65-FB7E-DC4C-8433-B675572D5E70}" dt="2023-02-22T14:56:15.817" v="8250" actId="27636"/>
          <ac:spMkLst>
            <pc:docMk/>
            <pc:sldMk cId="1112852106" sldId="1836"/>
            <ac:spMk id="2" creationId="{D4E500DD-79F2-AD55-B123-7C066CE2B81A}"/>
          </ac:spMkLst>
        </pc:spChg>
      </pc:sldChg>
      <pc:sldChg chg="addSp modSp add">
        <pc:chgData name="Daniel Khashabi" userId="62390808-c838-45e6-be59-d6fd0d208bc8" providerId="ADAL" clId="{19A97A65-FB7E-DC4C-8433-B675572D5E70}" dt="2023-02-22T18:45:37.835" v="10482"/>
        <pc:sldMkLst>
          <pc:docMk/>
          <pc:sldMk cId="0" sldId="1837"/>
        </pc:sldMkLst>
        <pc:spChg chg="mod">
          <ac:chgData name="Daniel Khashabi" userId="62390808-c838-45e6-be59-d6fd0d208bc8" providerId="ADAL" clId="{19A97A65-FB7E-DC4C-8433-B675572D5E70}" dt="2023-02-22T18:45:37.835" v="10482"/>
          <ac:spMkLst>
            <pc:docMk/>
            <pc:sldMk cId="0" sldId="1837"/>
            <ac:spMk id="3" creationId="{00000000-0000-0000-0000-000000000000}"/>
          </ac:spMkLst>
        </pc:spChg>
        <pc:spChg chg="mod">
          <ac:chgData name="Daniel Khashabi" userId="62390808-c838-45e6-be59-d6fd0d208bc8" providerId="ADAL" clId="{19A97A65-FB7E-DC4C-8433-B675572D5E70}" dt="2023-02-22T18:45:37.835" v="10482"/>
          <ac:spMkLst>
            <pc:docMk/>
            <pc:sldMk cId="0" sldId="1837"/>
            <ac:spMk id="4" creationId="{00000000-0000-0000-0000-000000000000}"/>
          </ac:spMkLst>
        </pc:spChg>
        <pc:spChg chg="add mod">
          <ac:chgData name="Daniel Khashabi" userId="62390808-c838-45e6-be59-d6fd0d208bc8" providerId="ADAL" clId="{19A97A65-FB7E-DC4C-8433-B675572D5E70}" dt="2023-02-22T16:21:37.435" v="8939"/>
          <ac:spMkLst>
            <pc:docMk/>
            <pc:sldMk cId="0" sldId="1837"/>
            <ac:spMk id="5" creationId="{3B6BBD8B-8D74-8D31-588F-487DF34766B9}"/>
          </ac:spMkLst>
        </pc:spChg>
      </pc:sldChg>
      <pc:sldChg chg="addSp modSp add">
        <pc:chgData name="Daniel Khashabi" userId="62390808-c838-45e6-be59-d6fd0d208bc8" providerId="ADAL" clId="{19A97A65-FB7E-DC4C-8433-B675572D5E70}" dt="2023-02-22T18:45:37.835" v="10482"/>
        <pc:sldMkLst>
          <pc:docMk/>
          <pc:sldMk cId="0" sldId="1838"/>
        </pc:sldMkLst>
        <pc:spChg chg="mod">
          <ac:chgData name="Daniel Khashabi" userId="62390808-c838-45e6-be59-d6fd0d208bc8" providerId="ADAL" clId="{19A97A65-FB7E-DC4C-8433-B675572D5E70}" dt="2023-02-22T18:45:37.835" v="10482"/>
          <ac:spMkLst>
            <pc:docMk/>
            <pc:sldMk cId="0" sldId="1838"/>
            <ac:spMk id="3" creationId="{00000000-0000-0000-0000-000000000000}"/>
          </ac:spMkLst>
        </pc:spChg>
        <pc:spChg chg="mod">
          <ac:chgData name="Daniel Khashabi" userId="62390808-c838-45e6-be59-d6fd0d208bc8" providerId="ADAL" clId="{19A97A65-FB7E-DC4C-8433-B675572D5E70}" dt="2023-02-22T18:45:37.835" v="10482"/>
          <ac:spMkLst>
            <pc:docMk/>
            <pc:sldMk cId="0" sldId="1838"/>
            <ac:spMk id="4" creationId="{00000000-0000-0000-0000-000000000000}"/>
          </ac:spMkLst>
        </pc:spChg>
        <pc:spChg chg="add mod">
          <ac:chgData name="Daniel Khashabi" userId="62390808-c838-45e6-be59-d6fd0d208bc8" providerId="ADAL" clId="{19A97A65-FB7E-DC4C-8433-B675572D5E70}" dt="2023-02-22T16:21:38.923" v="8940"/>
          <ac:spMkLst>
            <pc:docMk/>
            <pc:sldMk cId="0" sldId="1838"/>
            <ac:spMk id="5" creationId="{19358D7E-C8A1-1692-C61A-7D533423722A}"/>
          </ac:spMkLst>
        </pc:spChg>
      </pc:sldChg>
      <pc:sldChg chg="addSp modSp add">
        <pc:chgData name="Daniel Khashabi" userId="62390808-c838-45e6-be59-d6fd0d208bc8" providerId="ADAL" clId="{19A97A65-FB7E-DC4C-8433-B675572D5E70}" dt="2023-02-22T18:45:37.835" v="10482"/>
        <pc:sldMkLst>
          <pc:docMk/>
          <pc:sldMk cId="0" sldId="1839"/>
        </pc:sldMkLst>
        <pc:spChg chg="mod">
          <ac:chgData name="Daniel Khashabi" userId="62390808-c838-45e6-be59-d6fd0d208bc8" providerId="ADAL" clId="{19A97A65-FB7E-DC4C-8433-B675572D5E70}" dt="2023-02-22T18:45:37.835" v="10482"/>
          <ac:spMkLst>
            <pc:docMk/>
            <pc:sldMk cId="0" sldId="1839"/>
            <ac:spMk id="3" creationId="{00000000-0000-0000-0000-000000000000}"/>
          </ac:spMkLst>
        </pc:spChg>
        <pc:spChg chg="mod">
          <ac:chgData name="Daniel Khashabi" userId="62390808-c838-45e6-be59-d6fd0d208bc8" providerId="ADAL" clId="{19A97A65-FB7E-DC4C-8433-B675572D5E70}" dt="2023-02-22T17:58:30.299" v="9801"/>
          <ac:spMkLst>
            <pc:docMk/>
            <pc:sldMk cId="0" sldId="1839"/>
            <ac:spMk id="4" creationId="{00000000-0000-0000-0000-000000000000}"/>
          </ac:spMkLst>
        </pc:spChg>
        <pc:spChg chg="mod">
          <ac:chgData name="Daniel Khashabi" userId="62390808-c838-45e6-be59-d6fd0d208bc8" providerId="ADAL" clId="{19A97A65-FB7E-DC4C-8433-B675572D5E70}" dt="2023-02-22T18:45:37.835" v="10482"/>
          <ac:spMkLst>
            <pc:docMk/>
            <pc:sldMk cId="0" sldId="1839"/>
            <ac:spMk id="5" creationId="{00000000-0000-0000-0000-000000000000}"/>
          </ac:spMkLst>
        </pc:spChg>
        <pc:spChg chg="mod">
          <ac:chgData name="Daniel Khashabi" userId="62390808-c838-45e6-be59-d6fd0d208bc8" providerId="ADAL" clId="{19A97A65-FB7E-DC4C-8433-B675572D5E70}" dt="2023-02-22T18:45:37.835" v="10482"/>
          <ac:spMkLst>
            <pc:docMk/>
            <pc:sldMk cId="0" sldId="1839"/>
            <ac:spMk id="6" creationId="{00000000-0000-0000-0000-000000000000}"/>
          </ac:spMkLst>
        </pc:spChg>
        <pc:spChg chg="add mod">
          <ac:chgData name="Daniel Khashabi" userId="62390808-c838-45e6-be59-d6fd0d208bc8" providerId="ADAL" clId="{19A97A65-FB7E-DC4C-8433-B675572D5E70}" dt="2023-02-22T16:21:40.515" v="8941"/>
          <ac:spMkLst>
            <pc:docMk/>
            <pc:sldMk cId="0" sldId="1839"/>
            <ac:spMk id="7" creationId="{84C5168C-9388-CB65-FEEE-E4896A5E9E1D}"/>
          </ac:spMkLst>
        </pc:spChg>
      </pc:sldChg>
      <pc:sldChg chg="addSp modSp add">
        <pc:chgData name="Daniel Khashabi" userId="62390808-c838-45e6-be59-d6fd0d208bc8" providerId="ADAL" clId="{19A97A65-FB7E-DC4C-8433-B675572D5E70}" dt="2023-02-22T18:45:37.835" v="10482"/>
        <pc:sldMkLst>
          <pc:docMk/>
          <pc:sldMk cId="0" sldId="1840"/>
        </pc:sldMkLst>
        <pc:spChg chg="mod">
          <ac:chgData name="Daniel Khashabi" userId="62390808-c838-45e6-be59-d6fd0d208bc8" providerId="ADAL" clId="{19A97A65-FB7E-DC4C-8433-B675572D5E70}" dt="2023-02-22T18:45:37.835" v="10482"/>
          <ac:spMkLst>
            <pc:docMk/>
            <pc:sldMk cId="0" sldId="1840"/>
            <ac:spMk id="3" creationId="{00000000-0000-0000-0000-000000000000}"/>
          </ac:spMkLst>
        </pc:spChg>
        <pc:spChg chg="mod">
          <ac:chgData name="Daniel Khashabi" userId="62390808-c838-45e6-be59-d6fd0d208bc8" providerId="ADAL" clId="{19A97A65-FB7E-DC4C-8433-B675572D5E70}" dt="2023-02-22T18:45:37.835" v="10482"/>
          <ac:spMkLst>
            <pc:docMk/>
            <pc:sldMk cId="0" sldId="1840"/>
            <ac:spMk id="4" creationId="{00000000-0000-0000-0000-000000000000}"/>
          </ac:spMkLst>
        </pc:spChg>
        <pc:spChg chg="add mod">
          <ac:chgData name="Daniel Khashabi" userId="62390808-c838-45e6-be59-d6fd0d208bc8" providerId="ADAL" clId="{19A97A65-FB7E-DC4C-8433-B675572D5E70}" dt="2023-02-22T16:21:43.391" v="8942"/>
          <ac:spMkLst>
            <pc:docMk/>
            <pc:sldMk cId="0" sldId="1840"/>
            <ac:spMk id="5" creationId="{438AA668-C838-6396-621F-933739FF9580}"/>
          </ac:spMkLst>
        </pc:spChg>
      </pc:sldChg>
      <pc:sldChg chg="addSp modSp add">
        <pc:chgData name="Daniel Khashabi" userId="62390808-c838-45e6-be59-d6fd0d208bc8" providerId="ADAL" clId="{19A97A65-FB7E-DC4C-8433-B675572D5E70}" dt="2023-02-22T18:45:37.835" v="10482"/>
        <pc:sldMkLst>
          <pc:docMk/>
          <pc:sldMk cId="0" sldId="1841"/>
        </pc:sldMkLst>
        <pc:spChg chg="mod">
          <ac:chgData name="Daniel Khashabi" userId="62390808-c838-45e6-be59-d6fd0d208bc8" providerId="ADAL" clId="{19A97A65-FB7E-DC4C-8433-B675572D5E70}" dt="2023-02-22T18:45:37.835" v="10482"/>
          <ac:spMkLst>
            <pc:docMk/>
            <pc:sldMk cId="0" sldId="1841"/>
            <ac:spMk id="3" creationId="{00000000-0000-0000-0000-000000000000}"/>
          </ac:spMkLst>
        </pc:spChg>
        <pc:spChg chg="mod">
          <ac:chgData name="Daniel Khashabi" userId="62390808-c838-45e6-be59-d6fd0d208bc8" providerId="ADAL" clId="{19A97A65-FB7E-DC4C-8433-B675572D5E70}" dt="2023-02-22T17:58:30.299" v="9801"/>
          <ac:spMkLst>
            <pc:docMk/>
            <pc:sldMk cId="0" sldId="1841"/>
            <ac:spMk id="4" creationId="{00000000-0000-0000-0000-000000000000}"/>
          </ac:spMkLst>
        </pc:spChg>
        <pc:spChg chg="mod">
          <ac:chgData name="Daniel Khashabi" userId="62390808-c838-45e6-be59-d6fd0d208bc8" providerId="ADAL" clId="{19A97A65-FB7E-DC4C-8433-B675572D5E70}" dt="2023-02-22T18:45:37.835" v="10482"/>
          <ac:spMkLst>
            <pc:docMk/>
            <pc:sldMk cId="0" sldId="1841"/>
            <ac:spMk id="5" creationId="{00000000-0000-0000-0000-000000000000}"/>
          </ac:spMkLst>
        </pc:spChg>
        <pc:spChg chg="mod">
          <ac:chgData name="Daniel Khashabi" userId="62390808-c838-45e6-be59-d6fd0d208bc8" providerId="ADAL" clId="{19A97A65-FB7E-DC4C-8433-B675572D5E70}" dt="2023-02-22T18:45:37.835" v="10482"/>
          <ac:spMkLst>
            <pc:docMk/>
            <pc:sldMk cId="0" sldId="1841"/>
            <ac:spMk id="6" creationId="{00000000-0000-0000-0000-000000000000}"/>
          </ac:spMkLst>
        </pc:spChg>
        <pc:spChg chg="add mod">
          <ac:chgData name="Daniel Khashabi" userId="62390808-c838-45e6-be59-d6fd0d208bc8" providerId="ADAL" clId="{19A97A65-FB7E-DC4C-8433-B675572D5E70}" dt="2023-02-22T16:21:44.066" v="8943"/>
          <ac:spMkLst>
            <pc:docMk/>
            <pc:sldMk cId="0" sldId="1841"/>
            <ac:spMk id="7" creationId="{18E4505C-C828-5A27-53F4-4F6FA76D237A}"/>
          </ac:spMkLst>
        </pc:spChg>
      </pc:sldChg>
      <pc:sldChg chg="addSp modSp add">
        <pc:chgData name="Daniel Khashabi" userId="62390808-c838-45e6-be59-d6fd0d208bc8" providerId="ADAL" clId="{19A97A65-FB7E-DC4C-8433-B675572D5E70}" dt="2023-02-22T18:45:37.835" v="10482"/>
        <pc:sldMkLst>
          <pc:docMk/>
          <pc:sldMk cId="0" sldId="1842"/>
        </pc:sldMkLst>
        <pc:spChg chg="mod">
          <ac:chgData name="Daniel Khashabi" userId="62390808-c838-45e6-be59-d6fd0d208bc8" providerId="ADAL" clId="{19A97A65-FB7E-DC4C-8433-B675572D5E70}" dt="2023-02-22T18:45:37.835" v="10482"/>
          <ac:spMkLst>
            <pc:docMk/>
            <pc:sldMk cId="0" sldId="1842"/>
            <ac:spMk id="3" creationId="{00000000-0000-0000-0000-000000000000}"/>
          </ac:spMkLst>
        </pc:spChg>
        <pc:spChg chg="mod">
          <ac:chgData name="Daniel Khashabi" userId="62390808-c838-45e6-be59-d6fd0d208bc8" providerId="ADAL" clId="{19A97A65-FB7E-DC4C-8433-B675572D5E70}" dt="2023-02-22T17:58:30.299" v="9801"/>
          <ac:spMkLst>
            <pc:docMk/>
            <pc:sldMk cId="0" sldId="1842"/>
            <ac:spMk id="4" creationId="{00000000-0000-0000-0000-000000000000}"/>
          </ac:spMkLst>
        </pc:spChg>
        <pc:spChg chg="mod">
          <ac:chgData name="Daniel Khashabi" userId="62390808-c838-45e6-be59-d6fd0d208bc8" providerId="ADAL" clId="{19A97A65-FB7E-DC4C-8433-B675572D5E70}" dt="2023-02-22T18:45:37.835" v="10482"/>
          <ac:spMkLst>
            <pc:docMk/>
            <pc:sldMk cId="0" sldId="1842"/>
            <ac:spMk id="5" creationId="{00000000-0000-0000-0000-000000000000}"/>
          </ac:spMkLst>
        </pc:spChg>
        <pc:spChg chg="mod">
          <ac:chgData name="Daniel Khashabi" userId="62390808-c838-45e6-be59-d6fd0d208bc8" providerId="ADAL" clId="{19A97A65-FB7E-DC4C-8433-B675572D5E70}" dt="2023-02-22T18:45:37.835" v="10482"/>
          <ac:spMkLst>
            <pc:docMk/>
            <pc:sldMk cId="0" sldId="1842"/>
            <ac:spMk id="6" creationId="{00000000-0000-0000-0000-000000000000}"/>
          </ac:spMkLst>
        </pc:spChg>
        <pc:spChg chg="add mod">
          <ac:chgData name="Daniel Khashabi" userId="62390808-c838-45e6-be59-d6fd0d208bc8" providerId="ADAL" clId="{19A97A65-FB7E-DC4C-8433-B675572D5E70}" dt="2023-02-22T16:21:45.688" v="8944"/>
          <ac:spMkLst>
            <pc:docMk/>
            <pc:sldMk cId="0" sldId="1842"/>
            <ac:spMk id="7" creationId="{A1E92CCF-50FE-1EB3-6E09-65975CFD4597}"/>
          </ac:spMkLst>
        </pc:spChg>
      </pc:sldChg>
      <pc:sldChg chg="addSp modSp add">
        <pc:chgData name="Daniel Khashabi" userId="62390808-c838-45e6-be59-d6fd0d208bc8" providerId="ADAL" clId="{19A97A65-FB7E-DC4C-8433-B675572D5E70}" dt="2023-02-22T18:45:37.835" v="10482"/>
        <pc:sldMkLst>
          <pc:docMk/>
          <pc:sldMk cId="0" sldId="1843"/>
        </pc:sldMkLst>
        <pc:spChg chg="mod">
          <ac:chgData name="Daniel Khashabi" userId="62390808-c838-45e6-be59-d6fd0d208bc8" providerId="ADAL" clId="{19A97A65-FB7E-DC4C-8433-B675572D5E70}" dt="2023-02-22T18:45:37.835" v="10482"/>
          <ac:spMkLst>
            <pc:docMk/>
            <pc:sldMk cId="0" sldId="1843"/>
            <ac:spMk id="3" creationId="{00000000-0000-0000-0000-000000000000}"/>
          </ac:spMkLst>
        </pc:spChg>
        <pc:spChg chg="mod">
          <ac:chgData name="Daniel Khashabi" userId="62390808-c838-45e6-be59-d6fd0d208bc8" providerId="ADAL" clId="{19A97A65-FB7E-DC4C-8433-B675572D5E70}" dt="2023-02-22T18:45:37.835" v="10482"/>
          <ac:spMkLst>
            <pc:docMk/>
            <pc:sldMk cId="0" sldId="1843"/>
            <ac:spMk id="4" creationId="{00000000-0000-0000-0000-000000000000}"/>
          </ac:spMkLst>
        </pc:spChg>
        <pc:spChg chg="mod">
          <ac:chgData name="Daniel Khashabi" userId="62390808-c838-45e6-be59-d6fd0d208bc8" providerId="ADAL" clId="{19A97A65-FB7E-DC4C-8433-B675572D5E70}" dt="2023-02-22T18:45:37.835" v="10482"/>
          <ac:spMkLst>
            <pc:docMk/>
            <pc:sldMk cId="0" sldId="1843"/>
            <ac:spMk id="5" creationId="{00000000-0000-0000-0000-000000000000}"/>
          </ac:spMkLst>
        </pc:spChg>
        <pc:spChg chg="add mod">
          <ac:chgData name="Daniel Khashabi" userId="62390808-c838-45e6-be59-d6fd0d208bc8" providerId="ADAL" clId="{19A97A65-FB7E-DC4C-8433-B675572D5E70}" dt="2023-02-22T16:21:46.760" v="8945"/>
          <ac:spMkLst>
            <pc:docMk/>
            <pc:sldMk cId="0" sldId="1843"/>
            <ac:spMk id="6" creationId="{1705B405-D595-F89F-B305-5C96B1FA68D8}"/>
          </ac:spMkLst>
        </pc:spChg>
      </pc:sldChg>
      <pc:sldChg chg="addSp modSp add">
        <pc:chgData name="Daniel Khashabi" userId="62390808-c838-45e6-be59-d6fd0d208bc8" providerId="ADAL" clId="{19A97A65-FB7E-DC4C-8433-B675572D5E70}" dt="2023-02-22T18:45:37.835" v="10482"/>
        <pc:sldMkLst>
          <pc:docMk/>
          <pc:sldMk cId="0" sldId="1844"/>
        </pc:sldMkLst>
        <pc:spChg chg="mod">
          <ac:chgData name="Daniel Khashabi" userId="62390808-c838-45e6-be59-d6fd0d208bc8" providerId="ADAL" clId="{19A97A65-FB7E-DC4C-8433-B675572D5E70}" dt="2023-02-22T18:45:37.835" v="10482"/>
          <ac:spMkLst>
            <pc:docMk/>
            <pc:sldMk cId="0" sldId="1844"/>
            <ac:spMk id="3" creationId="{00000000-0000-0000-0000-000000000000}"/>
          </ac:spMkLst>
        </pc:spChg>
        <pc:spChg chg="mod">
          <ac:chgData name="Daniel Khashabi" userId="62390808-c838-45e6-be59-d6fd0d208bc8" providerId="ADAL" clId="{19A97A65-FB7E-DC4C-8433-B675572D5E70}" dt="2023-02-22T17:58:30.299" v="9801"/>
          <ac:spMkLst>
            <pc:docMk/>
            <pc:sldMk cId="0" sldId="1844"/>
            <ac:spMk id="4" creationId="{00000000-0000-0000-0000-000000000000}"/>
          </ac:spMkLst>
        </pc:spChg>
        <pc:spChg chg="mod">
          <ac:chgData name="Daniel Khashabi" userId="62390808-c838-45e6-be59-d6fd0d208bc8" providerId="ADAL" clId="{19A97A65-FB7E-DC4C-8433-B675572D5E70}" dt="2023-02-22T18:45:37.835" v="10482"/>
          <ac:spMkLst>
            <pc:docMk/>
            <pc:sldMk cId="0" sldId="1844"/>
            <ac:spMk id="5" creationId="{00000000-0000-0000-0000-000000000000}"/>
          </ac:spMkLst>
        </pc:spChg>
        <pc:spChg chg="mod">
          <ac:chgData name="Daniel Khashabi" userId="62390808-c838-45e6-be59-d6fd0d208bc8" providerId="ADAL" clId="{19A97A65-FB7E-DC4C-8433-B675572D5E70}" dt="2023-02-22T17:58:30.299" v="9801"/>
          <ac:spMkLst>
            <pc:docMk/>
            <pc:sldMk cId="0" sldId="1844"/>
            <ac:spMk id="6" creationId="{00000000-0000-0000-0000-000000000000}"/>
          </ac:spMkLst>
        </pc:spChg>
        <pc:spChg chg="mod">
          <ac:chgData name="Daniel Khashabi" userId="62390808-c838-45e6-be59-d6fd0d208bc8" providerId="ADAL" clId="{19A97A65-FB7E-DC4C-8433-B675572D5E70}" dt="2023-02-22T18:45:37.835" v="10482"/>
          <ac:spMkLst>
            <pc:docMk/>
            <pc:sldMk cId="0" sldId="1844"/>
            <ac:spMk id="7" creationId="{00000000-0000-0000-0000-000000000000}"/>
          </ac:spMkLst>
        </pc:spChg>
        <pc:spChg chg="mod">
          <ac:chgData name="Daniel Khashabi" userId="62390808-c838-45e6-be59-d6fd0d208bc8" providerId="ADAL" clId="{19A97A65-FB7E-DC4C-8433-B675572D5E70}" dt="2023-02-22T17:58:30.299" v="9801"/>
          <ac:spMkLst>
            <pc:docMk/>
            <pc:sldMk cId="0" sldId="1844"/>
            <ac:spMk id="8" creationId="{00000000-0000-0000-0000-000000000000}"/>
          </ac:spMkLst>
        </pc:spChg>
        <pc:spChg chg="mod">
          <ac:chgData name="Daniel Khashabi" userId="62390808-c838-45e6-be59-d6fd0d208bc8" providerId="ADAL" clId="{19A97A65-FB7E-DC4C-8433-B675572D5E70}" dt="2023-02-22T18:45:37.835" v="10482"/>
          <ac:spMkLst>
            <pc:docMk/>
            <pc:sldMk cId="0" sldId="1844"/>
            <ac:spMk id="9" creationId="{00000000-0000-0000-0000-000000000000}"/>
          </ac:spMkLst>
        </pc:spChg>
        <pc:spChg chg="mod">
          <ac:chgData name="Daniel Khashabi" userId="62390808-c838-45e6-be59-d6fd0d208bc8" providerId="ADAL" clId="{19A97A65-FB7E-DC4C-8433-B675572D5E70}" dt="2023-02-22T18:45:37.835" v="10482"/>
          <ac:spMkLst>
            <pc:docMk/>
            <pc:sldMk cId="0" sldId="1844"/>
            <ac:spMk id="10" creationId="{00000000-0000-0000-0000-000000000000}"/>
          </ac:spMkLst>
        </pc:spChg>
        <pc:spChg chg="mod">
          <ac:chgData name="Daniel Khashabi" userId="62390808-c838-45e6-be59-d6fd0d208bc8" providerId="ADAL" clId="{19A97A65-FB7E-DC4C-8433-B675572D5E70}" dt="2023-02-22T18:45:37.835" v="10482"/>
          <ac:spMkLst>
            <pc:docMk/>
            <pc:sldMk cId="0" sldId="1844"/>
            <ac:spMk id="11" creationId="{00000000-0000-0000-0000-000000000000}"/>
          </ac:spMkLst>
        </pc:spChg>
        <pc:spChg chg="add mod">
          <ac:chgData name="Daniel Khashabi" userId="62390808-c838-45e6-be59-d6fd0d208bc8" providerId="ADAL" clId="{19A97A65-FB7E-DC4C-8433-B675572D5E70}" dt="2023-02-22T16:21:48.345" v="8946"/>
          <ac:spMkLst>
            <pc:docMk/>
            <pc:sldMk cId="0" sldId="1844"/>
            <ac:spMk id="12" creationId="{71445D4C-FBB7-2637-08C6-5E607E7FA428}"/>
          </ac:spMkLst>
        </pc:spChg>
      </pc:sldChg>
      <pc:sldChg chg="addSp modSp add">
        <pc:chgData name="Daniel Khashabi" userId="62390808-c838-45e6-be59-d6fd0d208bc8" providerId="ADAL" clId="{19A97A65-FB7E-DC4C-8433-B675572D5E70}" dt="2023-02-22T18:45:37.835" v="10482"/>
        <pc:sldMkLst>
          <pc:docMk/>
          <pc:sldMk cId="0" sldId="1845"/>
        </pc:sldMkLst>
        <pc:spChg chg="mod">
          <ac:chgData name="Daniel Khashabi" userId="62390808-c838-45e6-be59-d6fd0d208bc8" providerId="ADAL" clId="{19A97A65-FB7E-DC4C-8433-B675572D5E70}" dt="2023-02-22T18:45:37.835" v="10482"/>
          <ac:spMkLst>
            <pc:docMk/>
            <pc:sldMk cId="0" sldId="1845"/>
            <ac:spMk id="4" creationId="{00000000-0000-0000-0000-000000000000}"/>
          </ac:spMkLst>
        </pc:spChg>
        <pc:spChg chg="mod">
          <ac:chgData name="Daniel Khashabi" userId="62390808-c838-45e6-be59-d6fd0d208bc8" providerId="ADAL" clId="{19A97A65-FB7E-DC4C-8433-B675572D5E70}" dt="2023-02-22T17:58:30.299" v="9801"/>
          <ac:spMkLst>
            <pc:docMk/>
            <pc:sldMk cId="0" sldId="1845"/>
            <ac:spMk id="5" creationId="{00000000-0000-0000-0000-000000000000}"/>
          </ac:spMkLst>
        </pc:spChg>
        <pc:spChg chg="add mod">
          <ac:chgData name="Daniel Khashabi" userId="62390808-c838-45e6-be59-d6fd0d208bc8" providerId="ADAL" clId="{19A97A65-FB7E-DC4C-8433-B675572D5E70}" dt="2023-02-22T16:21:50.245" v="8947"/>
          <ac:spMkLst>
            <pc:docMk/>
            <pc:sldMk cId="0" sldId="1845"/>
            <ac:spMk id="6" creationId="{D738A90B-E3D1-A8F7-B541-7DF2F418778D}"/>
          </ac:spMkLst>
        </pc:spChg>
        <pc:graphicFrameChg chg="mod">
          <ac:chgData name="Daniel Khashabi" userId="62390808-c838-45e6-be59-d6fd0d208bc8" providerId="ADAL" clId="{19A97A65-FB7E-DC4C-8433-B675572D5E70}" dt="2023-02-22T17:58:30.299" v="9801"/>
          <ac:graphicFrameMkLst>
            <pc:docMk/>
            <pc:sldMk cId="0" sldId="1845"/>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6"/>
        </pc:sldMkLst>
        <pc:spChg chg="mod">
          <ac:chgData name="Daniel Khashabi" userId="62390808-c838-45e6-be59-d6fd0d208bc8" providerId="ADAL" clId="{19A97A65-FB7E-DC4C-8433-B675572D5E70}" dt="2023-02-22T18:45:37.835" v="10482"/>
          <ac:spMkLst>
            <pc:docMk/>
            <pc:sldMk cId="0" sldId="1846"/>
            <ac:spMk id="4" creationId="{00000000-0000-0000-0000-000000000000}"/>
          </ac:spMkLst>
        </pc:spChg>
        <pc:spChg chg="mod">
          <ac:chgData name="Daniel Khashabi" userId="62390808-c838-45e6-be59-d6fd0d208bc8" providerId="ADAL" clId="{19A97A65-FB7E-DC4C-8433-B675572D5E70}" dt="2023-02-22T17:58:30.299" v="9801"/>
          <ac:spMkLst>
            <pc:docMk/>
            <pc:sldMk cId="0" sldId="1846"/>
            <ac:spMk id="6" creationId="{00000000-0000-0000-0000-000000000000}"/>
          </ac:spMkLst>
        </pc:spChg>
        <pc:spChg chg="mod">
          <ac:chgData name="Daniel Khashabi" userId="62390808-c838-45e6-be59-d6fd0d208bc8" providerId="ADAL" clId="{19A97A65-FB7E-DC4C-8433-B675572D5E70}" dt="2023-02-22T17:58:30.299" v="9801"/>
          <ac:spMkLst>
            <pc:docMk/>
            <pc:sldMk cId="0" sldId="1846"/>
            <ac:spMk id="7" creationId="{00000000-0000-0000-0000-000000000000}"/>
          </ac:spMkLst>
        </pc:spChg>
        <pc:spChg chg="mod">
          <ac:chgData name="Daniel Khashabi" userId="62390808-c838-45e6-be59-d6fd0d208bc8" providerId="ADAL" clId="{19A97A65-FB7E-DC4C-8433-B675572D5E70}" dt="2023-02-22T18:45:37.835" v="10482"/>
          <ac:spMkLst>
            <pc:docMk/>
            <pc:sldMk cId="0" sldId="1846"/>
            <ac:spMk id="8" creationId="{00000000-0000-0000-0000-000000000000}"/>
          </ac:spMkLst>
        </pc:spChg>
        <pc:spChg chg="mod">
          <ac:chgData name="Daniel Khashabi" userId="62390808-c838-45e6-be59-d6fd0d208bc8" providerId="ADAL" clId="{19A97A65-FB7E-DC4C-8433-B675572D5E70}" dt="2023-02-22T17:58:30.299" v="9801"/>
          <ac:spMkLst>
            <pc:docMk/>
            <pc:sldMk cId="0" sldId="1846"/>
            <ac:spMk id="9" creationId="{00000000-0000-0000-0000-000000000000}"/>
          </ac:spMkLst>
        </pc:spChg>
        <pc:spChg chg="add mod">
          <ac:chgData name="Daniel Khashabi" userId="62390808-c838-45e6-be59-d6fd0d208bc8" providerId="ADAL" clId="{19A97A65-FB7E-DC4C-8433-B675572D5E70}" dt="2023-02-22T16:21:52.084" v="8948"/>
          <ac:spMkLst>
            <pc:docMk/>
            <pc:sldMk cId="0" sldId="1846"/>
            <ac:spMk id="10" creationId="{478758B1-CA03-4B18-2FB4-6B5BD3BCEFA3}"/>
          </ac:spMkLst>
        </pc:spChg>
        <pc:graphicFrameChg chg="mod">
          <ac:chgData name="Daniel Khashabi" userId="62390808-c838-45e6-be59-d6fd0d208bc8" providerId="ADAL" clId="{19A97A65-FB7E-DC4C-8433-B675572D5E70}" dt="2023-02-22T17:58:30.299" v="9801"/>
          <ac:graphicFrameMkLst>
            <pc:docMk/>
            <pc:sldMk cId="0" sldId="1846"/>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7"/>
        </pc:sldMkLst>
        <pc:spChg chg="mod">
          <ac:chgData name="Daniel Khashabi" userId="62390808-c838-45e6-be59-d6fd0d208bc8" providerId="ADAL" clId="{19A97A65-FB7E-DC4C-8433-B675572D5E70}" dt="2023-02-22T18:45:37.835" v="10482"/>
          <ac:spMkLst>
            <pc:docMk/>
            <pc:sldMk cId="0" sldId="1847"/>
            <ac:spMk id="4" creationId="{00000000-0000-0000-0000-000000000000}"/>
          </ac:spMkLst>
        </pc:spChg>
        <pc:spChg chg="mod">
          <ac:chgData name="Daniel Khashabi" userId="62390808-c838-45e6-be59-d6fd0d208bc8" providerId="ADAL" clId="{19A97A65-FB7E-DC4C-8433-B675572D5E70}" dt="2023-02-22T17:58:30.299" v="9801"/>
          <ac:spMkLst>
            <pc:docMk/>
            <pc:sldMk cId="0" sldId="1847"/>
            <ac:spMk id="6" creationId="{00000000-0000-0000-0000-000000000000}"/>
          </ac:spMkLst>
        </pc:spChg>
        <pc:spChg chg="mod">
          <ac:chgData name="Daniel Khashabi" userId="62390808-c838-45e6-be59-d6fd0d208bc8" providerId="ADAL" clId="{19A97A65-FB7E-DC4C-8433-B675572D5E70}" dt="2023-02-22T17:58:30.299" v="9801"/>
          <ac:spMkLst>
            <pc:docMk/>
            <pc:sldMk cId="0" sldId="1847"/>
            <ac:spMk id="7" creationId="{00000000-0000-0000-0000-000000000000}"/>
          </ac:spMkLst>
        </pc:spChg>
        <pc:spChg chg="mod">
          <ac:chgData name="Daniel Khashabi" userId="62390808-c838-45e6-be59-d6fd0d208bc8" providerId="ADAL" clId="{19A97A65-FB7E-DC4C-8433-B675572D5E70}" dt="2023-02-22T17:58:30.299" v="9801"/>
          <ac:spMkLst>
            <pc:docMk/>
            <pc:sldMk cId="0" sldId="1847"/>
            <ac:spMk id="8" creationId="{00000000-0000-0000-0000-000000000000}"/>
          </ac:spMkLst>
        </pc:spChg>
        <pc:spChg chg="mod">
          <ac:chgData name="Daniel Khashabi" userId="62390808-c838-45e6-be59-d6fd0d208bc8" providerId="ADAL" clId="{19A97A65-FB7E-DC4C-8433-B675572D5E70}" dt="2023-02-22T18:45:37.835" v="10482"/>
          <ac:spMkLst>
            <pc:docMk/>
            <pc:sldMk cId="0" sldId="1847"/>
            <ac:spMk id="9" creationId="{00000000-0000-0000-0000-000000000000}"/>
          </ac:spMkLst>
        </pc:spChg>
        <pc:spChg chg="mod">
          <ac:chgData name="Daniel Khashabi" userId="62390808-c838-45e6-be59-d6fd0d208bc8" providerId="ADAL" clId="{19A97A65-FB7E-DC4C-8433-B675572D5E70}" dt="2023-02-22T17:58:30.299" v="9801"/>
          <ac:spMkLst>
            <pc:docMk/>
            <pc:sldMk cId="0" sldId="1847"/>
            <ac:spMk id="10" creationId="{00000000-0000-0000-0000-000000000000}"/>
          </ac:spMkLst>
        </pc:spChg>
        <pc:spChg chg="add mod">
          <ac:chgData name="Daniel Khashabi" userId="62390808-c838-45e6-be59-d6fd0d208bc8" providerId="ADAL" clId="{19A97A65-FB7E-DC4C-8433-B675572D5E70}" dt="2023-02-22T16:21:53.200" v="8949"/>
          <ac:spMkLst>
            <pc:docMk/>
            <pc:sldMk cId="0" sldId="1847"/>
            <ac:spMk id="11" creationId="{0685610D-1CC1-4CDF-61B2-E0C30D1B678A}"/>
          </ac:spMkLst>
        </pc:spChg>
        <pc:graphicFrameChg chg="mod">
          <ac:chgData name="Daniel Khashabi" userId="62390808-c838-45e6-be59-d6fd0d208bc8" providerId="ADAL" clId="{19A97A65-FB7E-DC4C-8433-B675572D5E70}" dt="2023-02-22T17:58:30.299" v="9801"/>
          <ac:graphicFrameMkLst>
            <pc:docMk/>
            <pc:sldMk cId="0" sldId="1847"/>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8"/>
        </pc:sldMkLst>
        <pc:spChg chg="mod">
          <ac:chgData name="Daniel Khashabi" userId="62390808-c838-45e6-be59-d6fd0d208bc8" providerId="ADAL" clId="{19A97A65-FB7E-DC4C-8433-B675572D5E70}" dt="2023-02-22T18:45:37.835" v="10482"/>
          <ac:spMkLst>
            <pc:docMk/>
            <pc:sldMk cId="0" sldId="1848"/>
            <ac:spMk id="4" creationId="{00000000-0000-0000-0000-000000000000}"/>
          </ac:spMkLst>
        </pc:spChg>
        <pc:spChg chg="mod">
          <ac:chgData name="Daniel Khashabi" userId="62390808-c838-45e6-be59-d6fd0d208bc8" providerId="ADAL" clId="{19A97A65-FB7E-DC4C-8433-B675572D5E70}" dt="2023-02-22T17:58:30.299" v="9801"/>
          <ac:spMkLst>
            <pc:docMk/>
            <pc:sldMk cId="0" sldId="1848"/>
            <ac:spMk id="5" creationId="{00000000-0000-0000-0000-000000000000}"/>
          </ac:spMkLst>
        </pc:spChg>
        <pc:spChg chg="mod">
          <ac:chgData name="Daniel Khashabi" userId="62390808-c838-45e6-be59-d6fd0d208bc8" providerId="ADAL" clId="{19A97A65-FB7E-DC4C-8433-B675572D5E70}" dt="2023-02-22T17:58:30.299" v="9801"/>
          <ac:spMkLst>
            <pc:docMk/>
            <pc:sldMk cId="0" sldId="1848"/>
            <ac:spMk id="7" creationId="{00000000-0000-0000-0000-000000000000}"/>
          </ac:spMkLst>
        </pc:spChg>
        <pc:spChg chg="mod">
          <ac:chgData name="Daniel Khashabi" userId="62390808-c838-45e6-be59-d6fd0d208bc8" providerId="ADAL" clId="{19A97A65-FB7E-DC4C-8433-B675572D5E70}" dt="2023-02-22T17:58:30.299" v="9801"/>
          <ac:spMkLst>
            <pc:docMk/>
            <pc:sldMk cId="0" sldId="1848"/>
            <ac:spMk id="8" creationId="{00000000-0000-0000-0000-000000000000}"/>
          </ac:spMkLst>
        </pc:spChg>
        <pc:spChg chg="mod">
          <ac:chgData name="Daniel Khashabi" userId="62390808-c838-45e6-be59-d6fd0d208bc8" providerId="ADAL" clId="{19A97A65-FB7E-DC4C-8433-B675572D5E70}" dt="2023-02-22T18:45:37.835" v="10482"/>
          <ac:spMkLst>
            <pc:docMk/>
            <pc:sldMk cId="0" sldId="1848"/>
            <ac:spMk id="9" creationId="{00000000-0000-0000-0000-000000000000}"/>
          </ac:spMkLst>
        </pc:spChg>
        <pc:spChg chg="mod">
          <ac:chgData name="Daniel Khashabi" userId="62390808-c838-45e6-be59-d6fd0d208bc8" providerId="ADAL" clId="{19A97A65-FB7E-DC4C-8433-B675572D5E70}" dt="2023-02-22T17:58:30.299" v="9801"/>
          <ac:spMkLst>
            <pc:docMk/>
            <pc:sldMk cId="0" sldId="1848"/>
            <ac:spMk id="10" creationId="{00000000-0000-0000-0000-000000000000}"/>
          </ac:spMkLst>
        </pc:spChg>
        <pc:spChg chg="add mod">
          <ac:chgData name="Daniel Khashabi" userId="62390808-c838-45e6-be59-d6fd0d208bc8" providerId="ADAL" clId="{19A97A65-FB7E-DC4C-8433-B675572D5E70}" dt="2023-02-22T16:21:57.444" v="8952"/>
          <ac:spMkLst>
            <pc:docMk/>
            <pc:sldMk cId="0" sldId="1848"/>
            <ac:spMk id="11" creationId="{98A5E613-0491-7C51-7A83-B5EA2252098C}"/>
          </ac:spMkLst>
        </pc:spChg>
        <pc:graphicFrameChg chg="mod">
          <ac:chgData name="Daniel Khashabi" userId="62390808-c838-45e6-be59-d6fd0d208bc8" providerId="ADAL" clId="{19A97A65-FB7E-DC4C-8433-B675572D5E70}" dt="2023-02-22T17:58:30.299" v="9801"/>
          <ac:graphicFrameMkLst>
            <pc:docMk/>
            <pc:sldMk cId="0" sldId="1848"/>
            <ac:graphicFrameMk id="3" creationId="{00000000-0000-0000-0000-000000000000}"/>
          </ac:graphicFrameMkLst>
        </pc:graphicFrameChg>
      </pc:sldChg>
      <pc:sldChg chg="addSp modSp add">
        <pc:chgData name="Daniel Khashabi" userId="62390808-c838-45e6-be59-d6fd0d208bc8" providerId="ADAL" clId="{19A97A65-FB7E-DC4C-8433-B675572D5E70}" dt="2023-02-22T18:45:37.835" v="10482"/>
        <pc:sldMkLst>
          <pc:docMk/>
          <pc:sldMk cId="0" sldId="1849"/>
        </pc:sldMkLst>
        <pc:spChg chg="mod">
          <ac:chgData name="Daniel Khashabi" userId="62390808-c838-45e6-be59-d6fd0d208bc8" providerId="ADAL" clId="{19A97A65-FB7E-DC4C-8433-B675572D5E70}" dt="2023-02-22T17:58:30.299" v="9801"/>
          <ac:spMkLst>
            <pc:docMk/>
            <pc:sldMk cId="0" sldId="1849"/>
            <ac:spMk id="3" creationId="{00000000-0000-0000-0000-000000000000}"/>
          </ac:spMkLst>
        </pc:spChg>
        <pc:spChg chg="mod">
          <ac:chgData name="Daniel Khashabi" userId="62390808-c838-45e6-be59-d6fd0d208bc8" providerId="ADAL" clId="{19A97A65-FB7E-DC4C-8433-B675572D5E70}" dt="2023-02-22T17:58:30.299" v="9801"/>
          <ac:spMkLst>
            <pc:docMk/>
            <pc:sldMk cId="0" sldId="1849"/>
            <ac:spMk id="4" creationId="{00000000-0000-0000-0000-000000000000}"/>
          </ac:spMkLst>
        </pc:spChg>
        <pc:spChg chg="mod">
          <ac:chgData name="Daniel Khashabi" userId="62390808-c838-45e6-be59-d6fd0d208bc8" providerId="ADAL" clId="{19A97A65-FB7E-DC4C-8433-B675572D5E70}" dt="2023-02-22T17:58:30.299" v="9801"/>
          <ac:spMkLst>
            <pc:docMk/>
            <pc:sldMk cId="0" sldId="1849"/>
            <ac:spMk id="5" creationId="{00000000-0000-0000-0000-000000000000}"/>
          </ac:spMkLst>
        </pc:spChg>
        <pc:spChg chg="mod">
          <ac:chgData name="Daniel Khashabi" userId="62390808-c838-45e6-be59-d6fd0d208bc8" providerId="ADAL" clId="{19A97A65-FB7E-DC4C-8433-B675572D5E70}" dt="2023-02-22T17:58:30.299" v="9801"/>
          <ac:spMkLst>
            <pc:docMk/>
            <pc:sldMk cId="0" sldId="1849"/>
            <ac:spMk id="6" creationId="{00000000-0000-0000-0000-000000000000}"/>
          </ac:spMkLst>
        </pc:spChg>
        <pc:spChg chg="mod">
          <ac:chgData name="Daniel Khashabi" userId="62390808-c838-45e6-be59-d6fd0d208bc8" providerId="ADAL" clId="{19A97A65-FB7E-DC4C-8433-B675572D5E70}" dt="2023-02-22T17:58:30.299" v="9801"/>
          <ac:spMkLst>
            <pc:docMk/>
            <pc:sldMk cId="0" sldId="1849"/>
            <ac:spMk id="7" creationId="{00000000-0000-0000-0000-000000000000}"/>
          </ac:spMkLst>
        </pc:spChg>
        <pc:spChg chg="mod">
          <ac:chgData name="Daniel Khashabi" userId="62390808-c838-45e6-be59-d6fd0d208bc8" providerId="ADAL" clId="{19A97A65-FB7E-DC4C-8433-B675572D5E70}" dt="2023-02-22T18:45:37.835" v="10482"/>
          <ac:spMkLst>
            <pc:docMk/>
            <pc:sldMk cId="0" sldId="1849"/>
            <ac:spMk id="8" creationId="{00000000-0000-0000-0000-000000000000}"/>
          </ac:spMkLst>
        </pc:spChg>
        <pc:spChg chg="add mod">
          <ac:chgData name="Daniel Khashabi" userId="62390808-c838-45e6-be59-d6fd0d208bc8" providerId="ADAL" clId="{19A97A65-FB7E-DC4C-8433-B675572D5E70}" dt="2023-02-22T16:22:01.235" v="8954"/>
          <ac:spMkLst>
            <pc:docMk/>
            <pc:sldMk cId="0" sldId="1849"/>
            <ac:spMk id="9" creationId="{C8FD9240-4A9E-C231-1850-BE399AF06074}"/>
          </ac:spMkLst>
        </pc:spChg>
      </pc:sldChg>
      <pc:sldChg chg="addSp modSp add">
        <pc:chgData name="Daniel Khashabi" userId="62390808-c838-45e6-be59-d6fd0d208bc8" providerId="ADAL" clId="{19A97A65-FB7E-DC4C-8433-B675572D5E70}" dt="2023-02-22T18:45:37.835" v="10482"/>
        <pc:sldMkLst>
          <pc:docMk/>
          <pc:sldMk cId="0" sldId="1850"/>
        </pc:sldMkLst>
        <pc:spChg chg="mod">
          <ac:chgData name="Daniel Khashabi" userId="62390808-c838-45e6-be59-d6fd0d208bc8" providerId="ADAL" clId="{19A97A65-FB7E-DC4C-8433-B675572D5E70}" dt="2023-02-22T17:58:30.299" v="9801"/>
          <ac:spMkLst>
            <pc:docMk/>
            <pc:sldMk cId="0" sldId="1850"/>
            <ac:spMk id="3" creationId="{00000000-0000-0000-0000-000000000000}"/>
          </ac:spMkLst>
        </pc:spChg>
        <pc:spChg chg="mod">
          <ac:chgData name="Daniel Khashabi" userId="62390808-c838-45e6-be59-d6fd0d208bc8" providerId="ADAL" clId="{19A97A65-FB7E-DC4C-8433-B675572D5E70}" dt="2023-02-22T17:58:30.299" v="9801"/>
          <ac:spMkLst>
            <pc:docMk/>
            <pc:sldMk cId="0" sldId="1850"/>
            <ac:spMk id="5" creationId="{00000000-0000-0000-0000-000000000000}"/>
          </ac:spMkLst>
        </pc:spChg>
        <pc:spChg chg="mod">
          <ac:chgData name="Daniel Khashabi" userId="62390808-c838-45e6-be59-d6fd0d208bc8" providerId="ADAL" clId="{19A97A65-FB7E-DC4C-8433-B675572D5E70}" dt="2023-02-22T17:58:30.299" v="9801"/>
          <ac:spMkLst>
            <pc:docMk/>
            <pc:sldMk cId="0" sldId="1850"/>
            <ac:spMk id="6" creationId="{00000000-0000-0000-0000-000000000000}"/>
          </ac:spMkLst>
        </pc:spChg>
        <pc:spChg chg="mod">
          <ac:chgData name="Daniel Khashabi" userId="62390808-c838-45e6-be59-d6fd0d208bc8" providerId="ADAL" clId="{19A97A65-FB7E-DC4C-8433-B675572D5E70}" dt="2023-02-22T17:58:30.299" v="9801"/>
          <ac:spMkLst>
            <pc:docMk/>
            <pc:sldMk cId="0" sldId="1850"/>
            <ac:spMk id="7" creationId="{00000000-0000-0000-0000-000000000000}"/>
          </ac:spMkLst>
        </pc:spChg>
        <pc:spChg chg="mod">
          <ac:chgData name="Daniel Khashabi" userId="62390808-c838-45e6-be59-d6fd0d208bc8" providerId="ADAL" clId="{19A97A65-FB7E-DC4C-8433-B675572D5E70}" dt="2023-02-22T17:58:30.299" v="9801"/>
          <ac:spMkLst>
            <pc:docMk/>
            <pc:sldMk cId="0" sldId="1850"/>
            <ac:spMk id="8" creationId="{00000000-0000-0000-0000-000000000000}"/>
          </ac:spMkLst>
        </pc:spChg>
        <pc:spChg chg="mod">
          <ac:chgData name="Daniel Khashabi" userId="62390808-c838-45e6-be59-d6fd0d208bc8" providerId="ADAL" clId="{19A97A65-FB7E-DC4C-8433-B675572D5E70}" dt="2023-02-22T17:58:30.299" v="9801"/>
          <ac:spMkLst>
            <pc:docMk/>
            <pc:sldMk cId="0" sldId="1850"/>
            <ac:spMk id="9" creationId="{00000000-0000-0000-0000-000000000000}"/>
          </ac:spMkLst>
        </pc:spChg>
        <pc:spChg chg="mod">
          <ac:chgData name="Daniel Khashabi" userId="62390808-c838-45e6-be59-d6fd0d208bc8" providerId="ADAL" clId="{19A97A65-FB7E-DC4C-8433-B675572D5E70}" dt="2023-02-22T17:58:30.299" v="9801"/>
          <ac:spMkLst>
            <pc:docMk/>
            <pc:sldMk cId="0" sldId="1850"/>
            <ac:spMk id="10" creationId="{00000000-0000-0000-0000-000000000000}"/>
          </ac:spMkLst>
        </pc:spChg>
        <pc:spChg chg="mod">
          <ac:chgData name="Daniel Khashabi" userId="62390808-c838-45e6-be59-d6fd0d208bc8" providerId="ADAL" clId="{19A97A65-FB7E-DC4C-8433-B675572D5E70}" dt="2023-02-22T17:58:30.299" v="9801"/>
          <ac:spMkLst>
            <pc:docMk/>
            <pc:sldMk cId="0" sldId="1850"/>
            <ac:spMk id="11" creationId="{00000000-0000-0000-0000-000000000000}"/>
          </ac:spMkLst>
        </pc:spChg>
        <pc:spChg chg="mod">
          <ac:chgData name="Daniel Khashabi" userId="62390808-c838-45e6-be59-d6fd0d208bc8" providerId="ADAL" clId="{19A97A65-FB7E-DC4C-8433-B675572D5E70}" dt="2023-02-22T17:58:30.299" v="9801"/>
          <ac:spMkLst>
            <pc:docMk/>
            <pc:sldMk cId="0" sldId="1850"/>
            <ac:spMk id="13" creationId="{00000000-0000-0000-0000-000000000000}"/>
          </ac:spMkLst>
        </pc:spChg>
        <pc:spChg chg="mod">
          <ac:chgData name="Daniel Khashabi" userId="62390808-c838-45e6-be59-d6fd0d208bc8" providerId="ADAL" clId="{19A97A65-FB7E-DC4C-8433-B675572D5E70}" dt="2023-02-22T17:58:30.299" v="9801"/>
          <ac:spMkLst>
            <pc:docMk/>
            <pc:sldMk cId="0" sldId="1850"/>
            <ac:spMk id="14" creationId="{00000000-0000-0000-0000-000000000000}"/>
          </ac:spMkLst>
        </pc:spChg>
        <pc:spChg chg="mod">
          <ac:chgData name="Daniel Khashabi" userId="62390808-c838-45e6-be59-d6fd0d208bc8" providerId="ADAL" clId="{19A97A65-FB7E-DC4C-8433-B675572D5E70}" dt="2023-02-22T17:58:30.299" v="9801"/>
          <ac:spMkLst>
            <pc:docMk/>
            <pc:sldMk cId="0" sldId="1850"/>
            <ac:spMk id="15" creationId="{00000000-0000-0000-0000-000000000000}"/>
          </ac:spMkLst>
        </pc:spChg>
        <pc:spChg chg="mod">
          <ac:chgData name="Daniel Khashabi" userId="62390808-c838-45e6-be59-d6fd0d208bc8" providerId="ADAL" clId="{19A97A65-FB7E-DC4C-8433-B675572D5E70}" dt="2023-02-22T17:58:30.299" v="9801"/>
          <ac:spMkLst>
            <pc:docMk/>
            <pc:sldMk cId="0" sldId="1850"/>
            <ac:spMk id="16" creationId="{00000000-0000-0000-0000-000000000000}"/>
          </ac:spMkLst>
        </pc:spChg>
        <pc:spChg chg="mod">
          <ac:chgData name="Daniel Khashabi" userId="62390808-c838-45e6-be59-d6fd0d208bc8" providerId="ADAL" clId="{19A97A65-FB7E-DC4C-8433-B675572D5E70}" dt="2023-02-22T17:58:30.299" v="9801"/>
          <ac:spMkLst>
            <pc:docMk/>
            <pc:sldMk cId="0" sldId="1850"/>
            <ac:spMk id="18" creationId="{00000000-0000-0000-0000-000000000000}"/>
          </ac:spMkLst>
        </pc:spChg>
        <pc:spChg chg="mod">
          <ac:chgData name="Daniel Khashabi" userId="62390808-c838-45e6-be59-d6fd0d208bc8" providerId="ADAL" clId="{19A97A65-FB7E-DC4C-8433-B675572D5E70}" dt="2023-02-22T17:58:30.299" v="9801"/>
          <ac:spMkLst>
            <pc:docMk/>
            <pc:sldMk cId="0" sldId="1850"/>
            <ac:spMk id="19" creationId="{00000000-0000-0000-0000-000000000000}"/>
          </ac:spMkLst>
        </pc:spChg>
        <pc:spChg chg="mod">
          <ac:chgData name="Daniel Khashabi" userId="62390808-c838-45e6-be59-d6fd0d208bc8" providerId="ADAL" clId="{19A97A65-FB7E-DC4C-8433-B675572D5E70}" dt="2023-02-22T17:58:30.299" v="9801"/>
          <ac:spMkLst>
            <pc:docMk/>
            <pc:sldMk cId="0" sldId="1850"/>
            <ac:spMk id="20" creationId="{00000000-0000-0000-0000-000000000000}"/>
          </ac:spMkLst>
        </pc:spChg>
        <pc:spChg chg="mod">
          <ac:chgData name="Daniel Khashabi" userId="62390808-c838-45e6-be59-d6fd0d208bc8" providerId="ADAL" clId="{19A97A65-FB7E-DC4C-8433-B675572D5E70}" dt="2023-02-22T17:58:30.299" v="9801"/>
          <ac:spMkLst>
            <pc:docMk/>
            <pc:sldMk cId="0" sldId="1850"/>
            <ac:spMk id="21" creationId="{00000000-0000-0000-0000-000000000000}"/>
          </ac:spMkLst>
        </pc:spChg>
        <pc:spChg chg="mod">
          <ac:chgData name="Daniel Khashabi" userId="62390808-c838-45e6-be59-d6fd0d208bc8" providerId="ADAL" clId="{19A97A65-FB7E-DC4C-8433-B675572D5E70}" dt="2023-02-22T17:58:30.299" v="9801"/>
          <ac:spMkLst>
            <pc:docMk/>
            <pc:sldMk cId="0" sldId="1850"/>
            <ac:spMk id="22" creationId="{00000000-0000-0000-0000-000000000000}"/>
          </ac:spMkLst>
        </pc:spChg>
        <pc:spChg chg="mod">
          <ac:chgData name="Daniel Khashabi" userId="62390808-c838-45e6-be59-d6fd0d208bc8" providerId="ADAL" clId="{19A97A65-FB7E-DC4C-8433-B675572D5E70}" dt="2023-02-22T17:58:30.299" v="9801"/>
          <ac:spMkLst>
            <pc:docMk/>
            <pc:sldMk cId="0" sldId="1850"/>
            <ac:spMk id="23" creationId="{00000000-0000-0000-0000-000000000000}"/>
          </ac:spMkLst>
        </pc:spChg>
        <pc:spChg chg="mod">
          <ac:chgData name="Daniel Khashabi" userId="62390808-c838-45e6-be59-d6fd0d208bc8" providerId="ADAL" clId="{19A97A65-FB7E-DC4C-8433-B675572D5E70}" dt="2023-02-22T17:58:30.299" v="9801"/>
          <ac:spMkLst>
            <pc:docMk/>
            <pc:sldMk cId="0" sldId="1850"/>
            <ac:spMk id="24" creationId="{00000000-0000-0000-0000-000000000000}"/>
          </ac:spMkLst>
        </pc:spChg>
        <pc:spChg chg="mod">
          <ac:chgData name="Daniel Khashabi" userId="62390808-c838-45e6-be59-d6fd0d208bc8" providerId="ADAL" clId="{19A97A65-FB7E-DC4C-8433-B675572D5E70}" dt="2023-02-22T17:58:30.299" v="9801"/>
          <ac:spMkLst>
            <pc:docMk/>
            <pc:sldMk cId="0" sldId="1850"/>
            <ac:spMk id="25" creationId="{00000000-0000-0000-0000-000000000000}"/>
          </ac:spMkLst>
        </pc:spChg>
        <pc:spChg chg="mod">
          <ac:chgData name="Daniel Khashabi" userId="62390808-c838-45e6-be59-d6fd0d208bc8" providerId="ADAL" clId="{19A97A65-FB7E-DC4C-8433-B675572D5E70}" dt="2023-02-22T17:58:30.299" v="9801"/>
          <ac:spMkLst>
            <pc:docMk/>
            <pc:sldMk cId="0" sldId="1850"/>
            <ac:spMk id="26" creationId="{00000000-0000-0000-0000-000000000000}"/>
          </ac:spMkLst>
        </pc:spChg>
        <pc:spChg chg="mod">
          <ac:chgData name="Daniel Khashabi" userId="62390808-c838-45e6-be59-d6fd0d208bc8" providerId="ADAL" clId="{19A97A65-FB7E-DC4C-8433-B675572D5E70}" dt="2023-02-22T17:58:30.299" v="9801"/>
          <ac:spMkLst>
            <pc:docMk/>
            <pc:sldMk cId="0" sldId="1850"/>
            <ac:spMk id="27" creationId="{00000000-0000-0000-0000-000000000000}"/>
          </ac:spMkLst>
        </pc:spChg>
        <pc:spChg chg="mod">
          <ac:chgData name="Daniel Khashabi" userId="62390808-c838-45e6-be59-d6fd0d208bc8" providerId="ADAL" clId="{19A97A65-FB7E-DC4C-8433-B675572D5E70}" dt="2023-02-22T17:58:30.299" v="9801"/>
          <ac:spMkLst>
            <pc:docMk/>
            <pc:sldMk cId="0" sldId="1850"/>
            <ac:spMk id="28" creationId="{00000000-0000-0000-0000-000000000000}"/>
          </ac:spMkLst>
        </pc:spChg>
        <pc:spChg chg="mod">
          <ac:chgData name="Daniel Khashabi" userId="62390808-c838-45e6-be59-d6fd0d208bc8" providerId="ADAL" clId="{19A97A65-FB7E-DC4C-8433-B675572D5E70}" dt="2023-02-22T18:45:37.835" v="10482"/>
          <ac:spMkLst>
            <pc:docMk/>
            <pc:sldMk cId="0" sldId="1850"/>
            <ac:spMk id="29" creationId="{00000000-0000-0000-0000-000000000000}"/>
          </ac:spMkLst>
        </pc:spChg>
        <pc:spChg chg="mod">
          <ac:chgData name="Daniel Khashabi" userId="62390808-c838-45e6-be59-d6fd0d208bc8" providerId="ADAL" clId="{19A97A65-FB7E-DC4C-8433-B675572D5E70}" dt="2023-02-22T18:45:37.835" v="10482"/>
          <ac:spMkLst>
            <pc:docMk/>
            <pc:sldMk cId="0" sldId="1850"/>
            <ac:spMk id="30" creationId="{00000000-0000-0000-0000-000000000000}"/>
          </ac:spMkLst>
        </pc:spChg>
        <pc:spChg chg="add mod">
          <ac:chgData name="Daniel Khashabi" userId="62390808-c838-45e6-be59-d6fd0d208bc8" providerId="ADAL" clId="{19A97A65-FB7E-DC4C-8433-B675572D5E70}" dt="2023-02-22T16:22:03.083" v="8955"/>
          <ac:spMkLst>
            <pc:docMk/>
            <pc:sldMk cId="0" sldId="1850"/>
            <ac:spMk id="31" creationId="{DB6B0F73-DA80-A990-CCAC-6A6C91AB2C02}"/>
          </ac:spMkLst>
        </pc:spChg>
      </pc:sldChg>
      <pc:sldChg chg="addSp modSp add mod">
        <pc:chgData name="Daniel Khashabi" userId="62390808-c838-45e6-be59-d6fd0d208bc8" providerId="ADAL" clId="{19A97A65-FB7E-DC4C-8433-B675572D5E70}" dt="2023-02-22T18:45:37.835" v="10482"/>
        <pc:sldMkLst>
          <pc:docMk/>
          <pc:sldMk cId="0" sldId="1851"/>
        </pc:sldMkLst>
        <pc:spChg chg="mod">
          <ac:chgData name="Daniel Khashabi" userId="62390808-c838-45e6-be59-d6fd0d208bc8" providerId="ADAL" clId="{19A97A65-FB7E-DC4C-8433-B675572D5E70}" dt="2023-02-22T18:45:37.835" v="10482"/>
          <ac:spMkLst>
            <pc:docMk/>
            <pc:sldMk cId="0" sldId="1851"/>
            <ac:spMk id="3" creationId="{00000000-0000-0000-0000-000000000000}"/>
          </ac:spMkLst>
        </pc:spChg>
        <pc:spChg chg="mod">
          <ac:chgData name="Daniel Khashabi" userId="62390808-c838-45e6-be59-d6fd0d208bc8" providerId="ADAL" clId="{19A97A65-FB7E-DC4C-8433-B675572D5E70}" dt="2023-02-22T18:45:37.835" v="10482"/>
          <ac:spMkLst>
            <pc:docMk/>
            <pc:sldMk cId="0" sldId="1851"/>
            <ac:spMk id="4" creationId="{00000000-0000-0000-0000-000000000000}"/>
          </ac:spMkLst>
        </pc:spChg>
        <pc:spChg chg="mod">
          <ac:chgData name="Daniel Khashabi" userId="62390808-c838-45e6-be59-d6fd0d208bc8" providerId="ADAL" clId="{19A97A65-FB7E-DC4C-8433-B675572D5E70}" dt="2023-02-22T17:58:30.299" v="9801"/>
          <ac:spMkLst>
            <pc:docMk/>
            <pc:sldMk cId="0" sldId="1851"/>
            <ac:spMk id="5" creationId="{00000000-0000-0000-0000-000000000000}"/>
          </ac:spMkLst>
        </pc:spChg>
        <pc:spChg chg="add mod">
          <ac:chgData name="Daniel Khashabi" userId="62390808-c838-45e6-be59-d6fd0d208bc8" providerId="ADAL" clId="{19A97A65-FB7E-DC4C-8433-B675572D5E70}" dt="2023-02-22T16:22:07.941" v="8964"/>
          <ac:spMkLst>
            <pc:docMk/>
            <pc:sldMk cId="0" sldId="1851"/>
            <ac:spMk id="6" creationId="{06E43F2B-3522-E7BC-AD6A-9D24BED907D0}"/>
          </ac:spMkLst>
        </pc:spChg>
      </pc:sldChg>
      <pc:sldChg chg="addSp modSp add mod">
        <pc:chgData name="Daniel Khashabi" userId="62390808-c838-45e6-be59-d6fd0d208bc8" providerId="ADAL" clId="{19A97A65-FB7E-DC4C-8433-B675572D5E70}" dt="2023-02-22T18:45:37.835" v="10482"/>
        <pc:sldMkLst>
          <pc:docMk/>
          <pc:sldMk cId="0" sldId="1852"/>
        </pc:sldMkLst>
        <pc:spChg chg="mod">
          <ac:chgData name="Daniel Khashabi" userId="62390808-c838-45e6-be59-d6fd0d208bc8" providerId="ADAL" clId="{19A97A65-FB7E-DC4C-8433-B675572D5E70}" dt="2023-02-22T18:45:37.835" v="10482"/>
          <ac:spMkLst>
            <pc:docMk/>
            <pc:sldMk cId="0" sldId="1852"/>
            <ac:spMk id="3" creationId="{00000000-0000-0000-0000-000000000000}"/>
          </ac:spMkLst>
        </pc:spChg>
        <pc:spChg chg="mod">
          <ac:chgData name="Daniel Khashabi" userId="62390808-c838-45e6-be59-d6fd0d208bc8" providerId="ADAL" clId="{19A97A65-FB7E-DC4C-8433-B675572D5E70}" dt="2023-02-22T18:45:37.835" v="10482"/>
          <ac:spMkLst>
            <pc:docMk/>
            <pc:sldMk cId="0" sldId="1852"/>
            <ac:spMk id="4" creationId="{00000000-0000-0000-0000-000000000000}"/>
          </ac:spMkLst>
        </pc:spChg>
        <pc:spChg chg="mod">
          <ac:chgData name="Daniel Khashabi" userId="62390808-c838-45e6-be59-d6fd0d208bc8" providerId="ADAL" clId="{19A97A65-FB7E-DC4C-8433-B675572D5E70}" dt="2023-02-22T17:58:30.299" v="9801"/>
          <ac:spMkLst>
            <pc:docMk/>
            <pc:sldMk cId="0" sldId="1852"/>
            <ac:spMk id="5" creationId="{00000000-0000-0000-0000-000000000000}"/>
          </ac:spMkLst>
        </pc:spChg>
        <pc:spChg chg="add mod">
          <ac:chgData name="Daniel Khashabi" userId="62390808-c838-45e6-be59-d6fd0d208bc8" providerId="ADAL" clId="{19A97A65-FB7E-DC4C-8433-B675572D5E70}" dt="2023-02-22T16:22:18.969" v="8974"/>
          <ac:spMkLst>
            <pc:docMk/>
            <pc:sldMk cId="0" sldId="1852"/>
            <ac:spMk id="6" creationId="{B269EF98-7034-CA66-8A97-0C302F4B8DF0}"/>
          </ac:spMkLst>
        </pc:spChg>
      </pc:sldChg>
      <pc:sldChg chg="modSp add mod">
        <pc:chgData name="Daniel Khashabi" userId="62390808-c838-45e6-be59-d6fd0d208bc8" providerId="ADAL" clId="{19A97A65-FB7E-DC4C-8433-B675572D5E70}" dt="2023-02-22T14:56:45.403" v="8295" actId="1036"/>
        <pc:sldMkLst>
          <pc:docMk/>
          <pc:sldMk cId="1232130096" sldId="1853"/>
        </pc:sldMkLst>
        <pc:spChg chg="mod">
          <ac:chgData name="Daniel Khashabi" userId="62390808-c838-45e6-be59-d6fd0d208bc8" providerId="ADAL" clId="{19A97A65-FB7E-DC4C-8433-B675572D5E70}" dt="2023-02-22T14:56:45.403" v="8295" actId="1036"/>
          <ac:spMkLst>
            <pc:docMk/>
            <pc:sldMk cId="1232130096" sldId="1853"/>
            <ac:spMk id="2" creationId="{EAA4E5AE-1C3E-2796-63F2-9096359501A8}"/>
          </ac:spMkLst>
        </pc:spChg>
      </pc:sldChg>
      <pc:sldChg chg="modSp new del mod">
        <pc:chgData name="Daniel Khashabi" userId="62390808-c838-45e6-be59-d6fd0d208bc8" providerId="ADAL" clId="{19A97A65-FB7E-DC4C-8433-B675572D5E70}" dt="2023-02-22T16:01:04.471" v="8621" actId="2696"/>
        <pc:sldMkLst>
          <pc:docMk/>
          <pc:sldMk cId="349596298" sldId="1854"/>
        </pc:sldMkLst>
        <pc:spChg chg="mod">
          <ac:chgData name="Daniel Khashabi" userId="62390808-c838-45e6-be59-d6fd0d208bc8" providerId="ADAL" clId="{19A97A65-FB7E-DC4C-8433-B675572D5E70}" dt="2023-02-22T14:58:13.954" v="8337" actId="27636"/>
          <ac:spMkLst>
            <pc:docMk/>
            <pc:sldMk cId="349596298" sldId="1854"/>
            <ac:spMk id="2" creationId="{94E73F5F-1F1C-68CE-FA88-EFEF8CC0052E}"/>
          </ac:spMkLst>
        </pc:spChg>
      </pc:sldChg>
      <pc:sldChg chg="add">
        <pc:chgData name="Daniel Khashabi" userId="62390808-c838-45e6-be59-d6fd0d208bc8" providerId="ADAL" clId="{19A97A65-FB7E-DC4C-8433-B675572D5E70}" dt="2023-02-22T16:01:09.114" v="8622"/>
        <pc:sldMkLst>
          <pc:docMk/>
          <pc:sldMk cId="492524874" sldId="1854"/>
        </pc:sldMkLst>
      </pc:sldChg>
      <pc:sldChg chg="new del">
        <pc:chgData name="Daniel Khashabi" userId="62390808-c838-45e6-be59-d6fd0d208bc8" providerId="ADAL" clId="{19A97A65-FB7E-DC4C-8433-B675572D5E70}" dt="2023-02-22T14:57:30.922" v="8297" actId="680"/>
        <pc:sldMkLst>
          <pc:docMk/>
          <pc:sldMk cId="2003509822" sldId="1854"/>
        </pc:sldMkLst>
      </pc:sldChg>
      <pc:sldChg chg="modSp new mod">
        <pc:chgData name="Daniel Khashabi" userId="62390808-c838-45e6-be59-d6fd0d208bc8" providerId="ADAL" clId="{19A97A65-FB7E-DC4C-8433-B675572D5E70}" dt="2023-02-22T14:59:30.535" v="8388" actId="27636"/>
        <pc:sldMkLst>
          <pc:docMk/>
          <pc:sldMk cId="3495468394" sldId="1855"/>
        </pc:sldMkLst>
        <pc:spChg chg="mod">
          <ac:chgData name="Daniel Khashabi" userId="62390808-c838-45e6-be59-d6fd0d208bc8" providerId="ADAL" clId="{19A97A65-FB7E-DC4C-8433-B675572D5E70}" dt="2023-02-22T14:59:30.535" v="8388" actId="27636"/>
          <ac:spMkLst>
            <pc:docMk/>
            <pc:sldMk cId="3495468394" sldId="1855"/>
            <ac:spMk id="2" creationId="{39CFC48A-8B1B-9C5C-3C60-627C7F1A5C3D}"/>
          </ac:spMkLst>
        </pc:spChg>
        <pc:spChg chg="mod">
          <ac:chgData name="Daniel Khashabi" userId="62390808-c838-45e6-be59-d6fd0d208bc8" providerId="ADAL" clId="{19A97A65-FB7E-DC4C-8433-B675572D5E70}" dt="2023-02-22T14:59:08.130" v="8386" actId="20577"/>
          <ac:spMkLst>
            <pc:docMk/>
            <pc:sldMk cId="3495468394" sldId="1855"/>
            <ac:spMk id="3" creationId="{37024ECE-F62D-E39E-E7DD-08FC34A9FF9E}"/>
          </ac:spMkLst>
        </pc:spChg>
      </pc:sldChg>
      <pc:sldChg chg="modSp add mod">
        <pc:chgData name="Daniel Khashabi" userId="62390808-c838-45e6-be59-d6fd0d208bc8" providerId="ADAL" clId="{19A97A65-FB7E-DC4C-8433-B675572D5E70}" dt="2023-02-22T14:59:41.491" v="8419" actId="20577"/>
        <pc:sldMkLst>
          <pc:docMk/>
          <pc:sldMk cId="2105043816" sldId="1856"/>
        </pc:sldMkLst>
        <pc:spChg chg="mod">
          <ac:chgData name="Daniel Khashabi" userId="62390808-c838-45e6-be59-d6fd0d208bc8" providerId="ADAL" clId="{19A97A65-FB7E-DC4C-8433-B675572D5E70}" dt="2023-02-22T14:59:41.491" v="8419" actId="20577"/>
          <ac:spMkLst>
            <pc:docMk/>
            <pc:sldMk cId="2105043816" sldId="1856"/>
            <ac:spMk id="2" creationId="{EAA4E5AE-1C3E-2796-63F2-9096359501A8}"/>
          </ac:spMkLst>
        </pc:spChg>
      </pc:sldChg>
      <pc:sldChg chg="modSp new mod">
        <pc:chgData name="Daniel Khashabi" userId="62390808-c838-45e6-be59-d6fd0d208bc8" providerId="ADAL" clId="{19A97A65-FB7E-DC4C-8433-B675572D5E70}" dt="2023-02-22T17:58:30.299" v="9801"/>
        <pc:sldMkLst>
          <pc:docMk/>
          <pc:sldMk cId="640746392" sldId="1857"/>
        </pc:sldMkLst>
        <pc:spChg chg="mod">
          <ac:chgData name="Daniel Khashabi" userId="62390808-c838-45e6-be59-d6fd0d208bc8" providerId="ADAL" clId="{19A97A65-FB7E-DC4C-8433-B675572D5E70}" dt="2023-02-22T15:03:48.646" v="8545" actId="27636"/>
          <ac:spMkLst>
            <pc:docMk/>
            <pc:sldMk cId="640746392" sldId="1857"/>
            <ac:spMk id="2" creationId="{B188CA1D-D87A-A3B6-9265-B748AFA170F6}"/>
          </ac:spMkLst>
        </pc:spChg>
        <pc:spChg chg="mod">
          <ac:chgData name="Daniel Khashabi" userId="62390808-c838-45e6-be59-d6fd0d208bc8" providerId="ADAL" clId="{19A97A65-FB7E-DC4C-8433-B675572D5E70}" dt="2023-02-22T15:02:18.410" v="8484" actId="20577"/>
          <ac:spMkLst>
            <pc:docMk/>
            <pc:sldMk cId="640746392" sldId="1857"/>
            <ac:spMk id="3" creationId="{349B3188-D42F-6F83-0BF4-C3F9DBBFCAC5}"/>
          </ac:spMkLst>
        </pc:spChg>
        <pc:spChg chg="mod">
          <ac:chgData name="Daniel Khashabi" userId="62390808-c838-45e6-be59-d6fd0d208bc8" providerId="ADAL" clId="{19A97A65-FB7E-DC4C-8433-B675572D5E70}" dt="2023-02-22T17:58:30.299" v="9801"/>
          <ac:spMkLst>
            <pc:docMk/>
            <pc:sldMk cId="640746392" sldId="1857"/>
            <ac:spMk id="4" creationId="{5093B240-52AD-057F-BAC0-04A6DF5DE165}"/>
          </ac:spMkLst>
        </pc:spChg>
      </pc:sldChg>
      <pc:sldChg chg="add del">
        <pc:chgData name="Daniel Khashabi" userId="62390808-c838-45e6-be59-d6fd0d208bc8" providerId="ADAL" clId="{19A97A65-FB7E-DC4C-8433-B675572D5E70}" dt="2023-02-22T14:59:31.889" v="8389" actId="2696"/>
        <pc:sldMkLst>
          <pc:docMk/>
          <pc:sldMk cId="2225058484" sldId="1857"/>
        </pc:sldMkLst>
      </pc:sldChg>
      <pc:sldChg chg="new del">
        <pc:chgData name="Daniel Khashabi" userId="62390808-c838-45e6-be59-d6fd0d208bc8" providerId="ADAL" clId="{19A97A65-FB7E-DC4C-8433-B675572D5E70}" dt="2023-02-22T14:59:33.285" v="8391" actId="680"/>
        <pc:sldMkLst>
          <pc:docMk/>
          <pc:sldMk cId="3953214767" sldId="1857"/>
        </pc:sldMkLst>
      </pc:sldChg>
      <pc:sldChg chg="modSp new mod">
        <pc:chgData name="Daniel Khashabi" userId="62390808-c838-45e6-be59-d6fd0d208bc8" providerId="ADAL" clId="{19A97A65-FB7E-DC4C-8433-B675572D5E70}" dt="2023-02-22T17:58:30.299" v="9801"/>
        <pc:sldMkLst>
          <pc:docMk/>
          <pc:sldMk cId="827144043" sldId="1858"/>
        </pc:sldMkLst>
        <pc:spChg chg="mod">
          <ac:chgData name="Daniel Khashabi" userId="62390808-c838-45e6-be59-d6fd0d208bc8" providerId="ADAL" clId="{19A97A65-FB7E-DC4C-8433-B675572D5E70}" dt="2023-02-22T15:03:48.658" v="8546" actId="27636"/>
          <ac:spMkLst>
            <pc:docMk/>
            <pc:sldMk cId="827144043" sldId="1858"/>
            <ac:spMk id="2" creationId="{400CC9A0-508E-FB08-5CE5-CEDAAC00B773}"/>
          </ac:spMkLst>
        </pc:spChg>
        <pc:spChg chg="mod">
          <ac:chgData name="Daniel Khashabi" userId="62390808-c838-45e6-be59-d6fd0d208bc8" providerId="ADAL" clId="{19A97A65-FB7E-DC4C-8433-B675572D5E70}" dt="2023-02-22T15:03:03.324" v="8543" actId="20577"/>
          <ac:spMkLst>
            <pc:docMk/>
            <pc:sldMk cId="827144043" sldId="1858"/>
            <ac:spMk id="3" creationId="{5EC0D450-2B02-60EF-C580-7F0A1290FCAD}"/>
          </ac:spMkLst>
        </pc:spChg>
        <pc:spChg chg="mod">
          <ac:chgData name="Daniel Khashabi" userId="62390808-c838-45e6-be59-d6fd0d208bc8" providerId="ADAL" clId="{19A97A65-FB7E-DC4C-8433-B675572D5E70}" dt="2023-02-22T17:58:30.299" v="9801"/>
          <ac:spMkLst>
            <pc:docMk/>
            <pc:sldMk cId="827144043" sldId="1858"/>
            <ac:spMk id="4" creationId="{66601F48-2C85-0ED6-D103-424DA6D44E49}"/>
          </ac:spMkLst>
        </pc:spChg>
      </pc:sldChg>
      <pc:sldChg chg="modSp new mod">
        <pc:chgData name="Daniel Khashabi" userId="62390808-c838-45e6-be59-d6fd0d208bc8" providerId="ADAL" clId="{19A97A65-FB7E-DC4C-8433-B675572D5E70}" dt="2023-02-22T15:05:39.515" v="8597" actId="27636"/>
        <pc:sldMkLst>
          <pc:docMk/>
          <pc:sldMk cId="745030195" sldId="1859"/>
        </pc:sldMkLst>
        <pc:spChg chg="mod">
          <ac:chgData name="Daniel Khashabi" userId="62390808-c838-45e6-be59-d6fd0d208bc8" providerId="ADAL" clId="{19A97A65-FB7E-DC4C-8433-B675572D5E70}" dt="2023-02-22T15:05:39.515" v="8597" actId="27636"/>
          <ac:spMkLst>
            <pc:docMk/>
            <pc:sldMk cId="745030195" sldId="1859"/>
            <ac:spMk id="2" creationId="{383045BB-B302-4E27-6C7B-88D0C47B2AC6}"/>
          </ac:spMkLst>
        </pc:spChg>
        <pc:spChg chg="mod">
          <ac:chgData name="Daniel Khashabi" userId="62390808-c838-45e6-be59-d6fd0d208bc8" providerId="ADAL" clId="{19A97A65-FB7E-DC4C-8433-B675572D5E70}" dt="2023-02-22T15:05:35.395" v="8593" actId="20577"/>
          <ac:spMkLst>
            <pc:docMk/>
            <pc:sldMk cId="745030195" sldId="1859"/>
            <ac:spMk id="3" creationId="{F00EFC4A-66EC-E32E-5ED6-231D94CBF0C6}"/>
          </ac:spMkLst>
        </pc:spChg>
      </pc:sldChg>
      <pc:sldChg chg="modSp add del mod">
        <pc:chgData name="Daniel Khashabi" userId="62390808-c838-45e6-be59-d6fd0d208bc8" providerId="ADAL" clId="{19A97A65-FB7E-DC4C-8433-B675572D5E70}" dt="2023-02-22T16:00:34.451" v="8619" actId="2696"/>
        <pc:sldMkLst>
          <pc:docMk/>
          <pc:sldMk cId="358947960" sldId="1860"/>
        </pc:sldMkLst>
        <pc:spChg chg="mod">
          <ac:chgData name="Daniel Khashabi" userId="62390808-c838-45e6-be59-d6fd0d208bc8" providerId="ADAL" clId="{19A97A65-FB7E-DC4C-8433-B675572D5E70}" dt="2023-02-22T16:00:28.840" v="8618" actId="20577"/>
          <ac:spMkLst>
            <pc:docMk/>
            <pc:sldMk cId="358947960" sldId="1860"/>
            <ac:spMk id="59" creationId="{00000000-0000-0000-0000-000000000000}"/>
          </ac:spMkLst>
        </pc:spChg>
      </pc:sldChg>
      <pc:sldChg chg="modSp add ord modNotes">
        <pc:chgData name="Daniel Khashabi" userId="62390808-c838-45e6-be59-d6fd0d208bc8" providerId="ADAL" clId="{19A97A65-FB7E-DC4C-8433-B675572D5E70}" dt="2023-02-22T17:58:30.299" v="9801"/>
        <pc:sldMkLst>
          <pc:docMk/>
          <pc:sldMk cId="598954380" sldId="1860"/>
        </pc:sldMkLst>
        <pc:spChg chg="mod">
          <ac:chgData name="Daniel Khashabi" userId="62390808-c838-45e6-be59-d6fd0d208bc8" providerId="ADAL" clId="{19A97A65-FB7E-DC4C-8433-B675572D5E70}" dt="2023-02-22T17:58:30.299" v="9801"/>
          <ac:spMkLst>
            <pc:docMk/>
            <pc:sldMk cId="598954380" sldId="1860"/>
            <ac:spMk id="2" creationId="{83602E3B-62E7-EEAE-E8F3-5972D2C26242}"/>
          </ac:spMkLst>
        </pc:spChg>
        <pc:spChg chg="mod">
          <ac:chgData name="Daniel Khashabi" userId="62390808-c838-45e6-be59-d6fd0d208bc8" providerId="ADAL" clId="{19A97A65-FB7E-DC4C-8433-B675572D5E70}" dt="2023-02-22T17:58:30.299" v="9801"/>
          <ac:spMkLst>
            <pc:docMk/>
            <pc:sldMk cId="598954380" sldId="1860"/>
            <ac:spMk id="3" creationId="{742098B5-3716-BBD2-0AAF-42AC45169A7D}"/>
          </ac:spMkLst>
        </pc:spChg>
      </pc:sldChg>
      <pc:sldChg chg="new del">
        <pc:chgData name="Daniel Khashabi" userId="62390808-c838-45e6-be59-d6fd0d208bc8" providerId="ADAL" clId="{19A97A65-FB7E-DC4C-8433-B675572D5E70}" dt="2023-02-22T15:05:38.591" v="8595" actId="680"/>
        <pc:sldMkLst>
          <pc:docMk/>
          <pc:sldMk cId="728837639" sldId="1860"/>
        </pc:sldMkLst>
      </pc:sldChg>
      <pc:sldChg chg="add">
        <pc:chgData name="Daniel Khashabi" userId="62390808-c838-45e6-be59-d6fd0d208bc8" providerId="ADAL" clId="{19A97A65-FB7E-DC4C-8433-B675572D5E70}" dt="2023-02-22T16:01:29.681" v="8623"/>
        <pc:sldMkLst>
          <pc:docMk/>
          <pc:sldMk cId="1097139008" sldId="1861"/>
        </pc:sldMkLst>
      </pc:sldChg>
      <pc:sldChg chg="modSp add mod modNotes">
        <pc:chgData name="Daniel Khashabi" userId="62390808-c838-45e6-be59-d6fd0d208bc8" providerId="ADAL" clId="{19A97A65-FB7E-DC4C-8433-B675572D5E70}" dt="2023-02-22T17:58:30.299" v="9801"/>
        <pc:sldMkLst>
          <pc:docMk/>
          <pc:sldMk cId="2711129566" sldId="1862"/>
        </pc:sldMkLst>
        <pc:spChg chg="mod">
          <ac:chgData name="Daniel Khashabi" userId="62390808-c838-45e6-be59-d6fd0d208bc8" providerId="ADAL" clId="{19A97A65-FB7E-DC4C-8433-B675572D5E70}" dt="2023-02-22T17:58:30.299" v="9801"/>
          <ac:spMkLst>
            <pc:docMk/>
            <pc:sldMk cId="2711129566" sldId="1862"/>
            <ac:spMk id="2" creationId="{83602E3B-62E7-EEAE-E8F3-5972D2C26242}"/>
          </ac:spMkLst>
        </pc:spChg>
        <pc:spChg chg="mod">
          <ac:chgData name="Daniel Khashabi" userId="62390808-c838-45e6-be59-d6fd0d208bc8" providerId="ADAL" clId="{19A97A65-FB7E-DC4C-8433-B675572D5E70}" dt="2023-02-22T17:58:30.299" v="9801"/>
          <ac:spMkLst>
            <pc:docMk/>
            <pc:sldMk cId="2711129566" sldId="1862"/>
            <ac:spMk id="3" creationId="{742098B5-3716-BBD2-0AAF-42AC45169A7D}"/>
          </ac:spMkLst>
        </pc:spChg>
        <pc:spChg chg="mod">
          <ac:chgData name="Daniel Khashabi" userId="62390808-c838-45e6-be59-d6fd0d208bc8" providerId="ADAL" clId="{19A97A65-FB7E-DC4C-8433-B675572D5E70}" dt="2023-02-22T16:01:49.673" v="8672" actId="20577"/>
          <ac:spMkLst>
            <pc:docMk/>
            <pc:sldMk cId="2711129566" sldId="1862"/>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3523569274" sldId="1863"/>
        </pc:sldMkLst>
        <pc:spChg chg="mod">
          <ac:chgData name="Daniel Khashabi" userId="62390808-c838-45e6-be59-d6fd0d208bc8" providerId="ADAL" clId="{19A97A65-FB7E-DC4C-8433-B675572D5E70}" dt="2023-02-22T17:58:30.299" v="9801"/>
          <ac:spMkLst>
            <pc:docMk/>
            <pc:sldMk cId="3523569274" sldId="1863"/>
            <ac:spMk id="2" creationId="{83602E3B-62E7-EEAE-E8F3-5972D2C26242}"/>
          </ac:spMkLst>
        </pc:spChg>
        <pc:spChg chg="mod">
          <ac:chgData name="Daniel Khashabi" userId="62390808-c838-45e6-be59-d6fd0d208bc8" providerId="ADAL" clId="{19A97A65-FB7E-DC4C-8433-B675572D5E70}" dt="2023-02-22T17:58:30.299" v="9801"/>
          <ac:spMkLst>
            <pc:docMk/>
            <pc:sldMk cId="3523569274" sldId="1863"/>
            <ac:spMk id="3" creationId="{742098B5-3716-BBD2-0AAF-42AC45169A7D}"/>
          </ac:spMkLst>
        </pc:spChg>
        <pc:spChg chg="mod">
          <ac:chgData name="Daniel Khashabi" userId="62390808-c838-45e6-be59-d6fd0d208bc8" providerId="ADAL" clId="{19A97A65-FB7E-DC4C-8433-B675572D5E70}" dt="2023-02-22T16:02:48.848" v="8714" actId="20577"/>
          <ac:spMkLst>
            <pc:docMk/>
            <pc:sldMk cId="3523569274" sldId="1863"/>
            <ac:spMk id="59" creationId="{00000000-0000-0000-0000-000000000000}"/>
          </ac:spMkLst>
        </pc:spChg>
      </pc:sldChg>
      <pc:sldChg chg="add del">
        <pc:chgData name="Daniel Khashabi" userId="62390808-c838-45e6-be59-d6fd0d208bc8" providerId="ADAL" clId="{19A97A65-FB7E-DC4C-8433-B675572D5E70}" dt="2023-02-22T16:02:53.440" v="8717" actId="2696"/>
        <pc:sldMkLst>
          <pc:docMk/>
          <pc:sldMk cId="2806785995" sldId="1864"/>
        </pc:sldMkLst>
      </pc:sldChg>
      <pc:sldChg chg="new">
        <pc:chgData name="Daniel Khashabi" userId="62390808-c838-45e6-be59-d6fd0d208bc8" providerId="ADAL" clId="{19A97A65-FB7E-DC4C-8433-B675572D5E70}" dt="2023-02-22T16:02:52.594" v="8716" actId="680"/>
        <pc:sldMkLst>
          <pc:docMk/>
          <pc:sldMk cId="3957893659" sldId="1865"/>
        </pc:sldMkLst>
      </pc:sldChg>
      <pc:sldChg chg="add">
        <pc:chgData name="Daniel Khashabi" userId="62390808-c838-45e6-be59-d6fd0d208bc8" providerId="ADAL" clId="{19A97A65-FB7E-DC4C-8433-B675572D5E70}" dt="2023-02-22T17:23:40.813" v="9108"/>
        <pc:sldMkLst>
          <pc:docMk/>
          <pc:sldMk cId="2673111531" sldId="1866"/>
        </pc:sldMkLst>
      </pc:sldChg>
      <pc:sldChg chg="addSp delSp modSp add mod modClrScheme chgLayout">
        <pc:chgData name="Daniel Khashabi" userId="62390808-c838-45e6-be59-d6fd0d208bc8" providerId="ADAL" clId="{19A97A65-FB7E-DC4C-8433-B675572D5E70}" dt="2023-02-22T17:58:30.299" v="9801"/>
        <pc:sldMkLst>
          <pc:docMk/>
          <pc:sldMk cId="0" sldId="1867"/>
        </pc:sldMkLst>
        <pc:spChg chg="mod ord">
          <ac:chgData name="Daniel Khashabi" userId="62390808-c838-45e6-be59-d6fd0d208bc8" providerId="ADAL" clId="{19A97A65-FB7E-DC4C-8433-B675572D5E70}" dt="2023-02-22T17:24:42.864" v="9115" actId="700"/>
          <ac:spMkLst>
            <pc:docMk/>
            <pc:sldMk cId="0" sldId="1867"/>
            <ac:spMk id="2" creationId="{00000000-0000-0000-0000-000000000000}"/>
          </ac:spMkLst>
        </pc:spChg>
        <pc:spChg chg="mod">
          <ac:chgData name="Daniel Khashabi" userId="62390808-c838-45e6-be59-d6fd0d208bc8" providerId="ADAL" clId="{19A97A65-FB7E-DC4C-8433-B675572D5E70}" dt="2023-02-22T17:58:30.299" v="9801"/>
          <ac:spMkLst>
            <pc:docMk/>
            <pc:sldMk cId="0" sldId="186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7"/>
            <ac:spMk id="5" creationId="{C4F37680-96C6-BF54-3206-4FF5828CEDCE}"/>
          </ac:spMkLst>
        </pc:spChg>
        <pc:spChg chg="add mod ord">
          <ac:chgData name="Daniel Khashabi" userId="62390808-c838-45e6-be59-d6fd0d208bc8" providerId="ADAL" clId="{19A97A65-FB7E-DC4C-8433-B675572D5E70}" dt="2023-02-22T17:24:42.864" v="9115" actId="700"/>
          <ac:spMkLst>
            <pc:docMk/>
            <pc:sldMk cId="0" sldId="1867"/>
            <ac:spMk id="6" creationId="{7DF7C562-8B85-1B76-48E0-B4370B9175FD}"/>
          </ac:spMkLst>
        </pc:spChg>
        <pc:spChg chg="add mod">
          <ac:chgData name="Daniel Khashabi" userId="62390808-c838-45e6-be59-d6fd0d208bc8" providerId="ADAL" clId="{19A97A65-FB7E-DC4C-8433-B675572D5E70}" dt="2023-02-22T17:32:46.952" v="9150" actId="20577"/>
          <ac:spMkLst>
            <pc:docMk/>
            <pc:sldMk cId="0" sldId="1867"/>
            <ac:spMk id="7" creationId="{B3373FB0-406D-9565-1DC6-4869C5703742}"/>
          </ac:spMkLst>
        </pc:spChg>
      </pc:sldChg>
      <pc:sldChg chg="addSp delSp modSp add mod modClrScheme chgLayout">
        <pc:chgData name="Daniel Khashabi" userId="62390808-c838-45e6-be59-d6fd0d208bc8" providerId="ADAL" clId="{19A97A65-FB7E-DC4C-8433-B675572D5E70}" dt="2023-02-22T17:58:30.299" v="9801"/>
        <pc:sldMkLst>
          <pc:docMk/>
          <pc:sldMk cId="0" sldId="1868"/>
        </pc:sldMkLst>
        <pc:spChg chg="mod ord">
          <ac:chgData name="Daniel Khashabi" userId="62390808-c838-45e6-be59-d6fd0d208bc8" providerId="ADAL" clId="{19A97A65-FB7E-DC4C-8433-B675572D5E70}" dt="2023-02-22T17:24:42.864" v="9115" actId="700"/>
          <ac:spMkLst>
            <pc:docMk/>
            <pc:sldMk cId="0" sldId="1868"/>
            <ac:spMk id="3" creationId="{00000000-0000-0000-0000-000000000000}"/>
          </ac:spMkLst>
        </pc:spChg>
        <pc:spChg chg="mod">
          <ac:chgData name="Daniel Khashabi" userId="62390808-c838-45e6-be59-d6fd0d208bc8" providerId="ADAL" clId="{19A97A65-FB7E-DC4C-8433-B675572D5E70}" dt="2023-02-22T17:58:30.299" v="9801"/>
          <ac:spMkLst>
            <pc:docMk/>
            <pc:sldMk cId="0" sldId="1868"/>
            <ac:spMk id="4" creationId="{00000000-0000-0000-0000-000000000000}"/>
          </ac:spMkLst>
        </pc:spChg>
        <pc:spChg chg="mod">
          <ac:chgData name="Daniel Khashabi" userId="62390808-c838-45e6-be59-d6fd0d208bc8" providerId="ADAL" clId="{19A97A65-FB7E-DC4C-8433-B675572D5E70}" dt="2023-02-22T17:58:30.299" v="9801"/>
          <ac:spMkLst>
            <pc:docMk/>
            <pc:sldMk cId="0" sldId="186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8"/>
            <ac:spMk id="7" creationId="{314F2BE5-410C-F5B2-2534-128096CED6E6}"/>
          </ac:spMkLst>
        </pc:spChg>
        <pc:spChg chg="add mod ord">
          <ac:chgData name="Daniel Khashabi" userId="62390808-c838-45e6-be59-d6fd0d208bc8" providerId="ADAL" clId="{19A97A65-FB7E-DC4C-8433-B675572D5E70}" dt="2023-02-22T17:24:42.864" v="9115" actId="700"/>
          <ac:spMkLst>
            <pc:docMk/>
            <pc:sldMk cId="0" sldId="1868"/>
            <ac:spMk id="8" creationId="{51A3351C-5E6A-E324-BB69-84829A319A24}"/>
          </ac:spMkLst>
        </pc:spChg>
        <pc:spChg chg="add mod">
          <ac:chgData name="Daniel Khashabi" userId="62390808-c838-45e6-be59-d6fd0d208bc8" providerId="ADAL" clId="{19A97A65-FB7E-DC4C-8433-B675572D5E70}" dt="2023-02-22T17:32:50.755" v="9151"/>
          <ac:spMkLst>
            <pc:docMk/>
            <pc:sldMk cId="0" sldId="1868"/>
            <ac:spMk id="9" creationId="{EEA2439C-5DB7-95A5-FD20-88869E5A5ED6}"/>
          </ac:spMkLst>
        </pc:spChg>
      </pc:sldChg>
      <pc:sldChg chg="addSp delSp modSp add mod modClrScheme chgLayout">
        <pc:chgData name="Daniel Khashabi" userId="62390808-c838-45e6-be59-d6fd0d208bc8" providerId="ADAL" clId="{19A97A65-FB7E-DC4C-8433-B675572D5E70}" dt="2023-02-22T17:58:30.299" v="9801"/>
        <pc:sldMkLst>
          <pc:docMk/>
          <pc:sldMk cId="0" sldId="1869"/>
        </pc:sldMkLst>
        <pc:spChg chg="mod ord">
          <ac:chgData name="Daniel Khashabi" userId="62390808-c838-45e6-be59-d6fd0d208bc8" providerId="ADAL" clId="{19A97A65-FB7E-DC4C-8433-B675572D5E70}" dt="2023-02-22T17:24:42.864" v="9115" actId="700"/>
          <ac:spMkLst>
            <pc:docMk/>
            <pc:sldMk cId="0" sldId="1869"/>
            <ac:spMk id="2" creationId="{00000000-0000-0000-0000-000000000000}"/>
          </ac:spMkLst>
        </pc:spChg>
        <pc:spChg chg="mod">
          <ac:chgData name="Daniel Khashabi" userId="62390808-c838-45e6-be59-d6fd0d208bc8" providerId="ADAL" clId="{19A97A65-FB7E-DC4C-8433-B675572D5E70}" dt="2023-02-22T17:58:30.299" v="9801"/>
          <ac:spMkLst>
            <pc:docMk/>
            <pc:sldMk cId="0" sldId="1869"/>
            <ac:spMk id="3" creationId="{00000000-0000-0000-0000-000000000000}"/>
          </ac:spMkLst>
        </pc:spChg>
        <pc:spChg chg="mod">
          <ac:chgData name="Daniel Khashabi" userId="62390808-c838-45e6-be59-d6fd0d208bc8" providerId="ADAL" clId="{19A97A65-FB7E-DC4C-8433-B675572D5E70}" dt="2023-02-22T17:58:30.299" v="9801"/>
          <ac:spMkLst>
            <pc:docMk/>
            <pc:sldMk cId="0" sldId="1869"/>
            <ac:spMk id="4" creationId="{00000000-0000-0000-0000-000000000000}"/>
          </ac:spMkLst>
        </pc:spChg>
        <pc:spChg chg="mod">
          <ac:chgData name="Daniel Khashabi" userId="62390808-c838-45e6-be59-d6fd0d208bc8" providerId="ADAL" clId="{19A97A65-FB7E-DC4C-8433-B675572D5E70}" dt="2023-02-22T17:58:30.299" v="9801"/>
          <ac:spMkLst>
            <pc:docMk/>
            <pc:sldMk cId="0" sldId="1869"/>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69"/>
            <ac:spMk id="7" creationId="{A5D7CC81-71D3-73C0-5A93-2D147E6621F5}"/>
          </ac:spMkLst>
        </pc:spChg>
        <pc:spChg chg="add mod ord">
          <ac:chgData name="Daniel Khashabi" userId="62390808-c838-45e6-be59-d6fd0d208bc8" providerId="ADAL" clId="{19A97A65-FB7E-DC4C-8433-B675572D5E70}" dt="2023-02-22T17:24:42.864" v="9115" actId="700"/>
          <ac:spMkLst>
            <pc:docMk/>
            <pc:sldMk cId="0" sldId="1869"/>
            <ac:spMk id="8" creationId="{56D1EF70-8527-4702-5E97-B8ADAB1AD474}"/>
          </ac:spMkLst>
        </pc:spChg>
        <pc:spChg chg="add mod">
          <ac:chgData name="Daniel Khashabi" userId="62390808-c838-45e6-be59-d6fd0d208bc8" providerId="ADAL" clId="{19A97A65-FB7E-DC4C-8433-B675572D5E70}" dt="2023-02-22T17:32:52.279" v="9152"/>
          <ac:spMkLst>
            <pc:docMk/>
            <pc:sldMk cId="0" sldId="1869"/>
            <ac:spMk id="9" creationId="{411A0D1D-E036-574F-499A-8ED63200F7D2}"/>
          </ac:spMkLst>
        </pc:spChg>
      </pc:sldChg>
      <pc:sldChg chg="addSp delSp modSp add mod modClrScheme chgLayout">
        <pc:chgData name="Daniel Khashabi" userId="62390808-c838-45e6-be59-d6fd0d208bc8" providerId="ADAL" clId="{19A97A65-FB7E-DC4C-8433-B675572D5E70}" dt="2023-02-22T17:58:30.299" v="9801"/>
        <pc:sldMkLst>
          <pc:docMk/>
          <pc:sldMk cId="0" sldId="1870"/>
        </pc:sldMkLst>
        <pc:spChg chg="mod ord">
          <ac:chgData name="Daniel Khashabi" userId="62390808-c838-45e6-be59-d6fd0d208bc8" providerId="ADAL" clId="{19A97A65-FB7E-DC4C-8433-B675572D5E70}" dt="2023-02-22T17:24:42.864" v="9115" actId="700"/>
          <ac:spMkLst>
            <pc:docMk/>
            <pc:sldMk cId="0" sldId="1870"/>
            <ac:spMk id="2" creationId="{00000000-0000-0000-0000-000000000000}"/>
          </ac:spMkLst>
        </pc:spChg>
        <pc:spChg chg="mod">
          <ac:chgData name="Daniel Khashabi" userId="62390808-c838-45e6-be59-d6fd0d208bc8" providerId="ADAL" clId="{19A97A65-FB7E-DC4C-8433-B675572D5E70}" dt="2023-02-22T17:58:30.299" v="9801"/>
          <ac:spMkLst>
            <pc:docMk/>
            <pc:sldMk cId="0" sldId="187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0"/>
            <ac:spMk id="4" creationId="{D13A0DE6-AE43-6AFD-04CA-771CAD69CFAD}"/>
          </ac:spMkLst>
        </pc:spChg>
        <pc:spChg chg="add mod ord">
          <ac:chgData name="Daniel Khashabi" userId="62390808-c838-45e6-be59-d6fd0d208bc8" providerId="ADAL" clId="{19A97A65-FB7E-DC4C-8433-B675572D5E70}" dt="2023-02-22T17:24:42.864" v="9115" actId="700"/>
          <ac:spMkLst>
            <pc:docMk/>
            <pc:sldMk cId="0" sldId="1870"/>
            <ac:spMk id="5" creationId="{999BE871-8FA1-1CA7-3AE3-61ACFED41B43}"/>
          </ac:spMkLst>
        </pc:spChg>
        <pc:spChg chg="add mod">
          <ac:chgData name="Daniel Khashabi" userId="62390808-c838-45e6-be59-d6fd0d208bc8" providerId="ADAL" clId="{19A97A65-FB7E-DC4C-8433-B675572D5E70}" dt="2023-02-22T17:32:53.527" v="9153"/>
          <ac:spMkLst>
            <pc:docMk/>
            <pc:sldMk cId="0" sldId="1870"/>
            <ac:spMk id="6" creationId="{DA0F6EF4-E7F8-D669-878E-0582769D468D}"/>
          </ac:spMkLst>
        </pc:spChg>
      </pc:sldChg>
      <pc:sldChg chg="addSp delSp modSp add mod modClrScheme chgLayout">
        <pc:chgData name="Daniel Khashabi" userId="62390808-c838-45e6-be59-d6fd0d208bc8" providerId="ADAL" clId="{19A97A65-FB7E-DC4C-8433-B675572D5E70}" dt="2023-02-22T17:58:30.299" v="9801"/>
        <pc:sldMkLst>
          <pc:docMk/>
          <pc:sldMk cId="0" sldId="1871"/>
        </pc:sldMkLst>
        <pc:spChg chg="mod">
          <ac:chgData name="Daniel Khashabi" userId="62390808-c838-45e6-be59-d6fd0d208bc8" providerId="ADAL" clId="{19A97A65-FB7E-DC4C-8433-B675572D5E70}" dt="2023-02-22T17:58:30.299" v="9801"/>
          <ac:spMkLst>
            <pc:docMk/>
            <pc:sldMk cId="0" sldId="1871"/>
            <ac:spMk id="4" creationId="{00000000-0000-0000-0000-000000000000}"/>
          </ac:spMkLst>
        </pc:spChg>
        <pc:spChg chg="mod">
          <ac:chgData name="Daniel Khashabi" userId="62390808-c838-45e6-be59-d6fd0d208bc8" providerId="ADAL" clId="{19A97A65-FB7E-DC4C-8433-B675572D5E70}" dt="2023-02-22T17:58:30.299" v="9801"/>
          <ac:spMkLst>
            <pc:docMk/>
            <pc:sldMk cId="0" sldId="1871"/>
            <ac:spMk id="5" creationId="{00000000-0000-0000-0000-000000000000}"/>
          </ac:spMkLst>
        </pc:spChg>
        <pc:spChg chg="mod">
          <ac:chgData name="Daniel Khashabi" userId="62390808-c838-45e6-be59-d6fd0d208bc8" providerId="ADAL" clId="{19A97A65-FB7E-DC4C-8433-B675572D5E70}" dt="2023-02-22T17:58:30.299" v="9801"/>
          <ac:spMkLst>
            <pc:docMk/>
            <pc:sldMk cId="0" sldId="1871"/>
            <ac:spMk id="6" creationId="{00000000-0000-0000-0000-000000000000}"/>
          </ac:spMkLst>
        </pc:spChg>
        <pc:spChg chg="mod ord">
          <ac:chgData name="Daniel Khashabi" userId="62390808-c838-45e6-be59-d6fd0d208bc8" providerId="ADAL" clId="{19A97A65-FB7E-DC4C-8433-B675572D5E70}" dt="2023-02-22T17:24:42.864" v="9115" actId="700"/>
          <ac:spMkLst>
            <pc:docMk/>
            <pc:sldMk cId="0" sldId="1871"/>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1"/>
            <ac:spMk id="8" creationId="{26C7BB28-5040-6C93-FB77-BB026C827373}"/>
          </ac:spMkLst>
        </pc:spChg>
        <pc:spChg chg="add mod ord">
          <ac:chgData name="Daniel Khashabi" userId="62390808-c838-45e6-be59-d6fd0d208bc8" providerId="ADAL" clId="{19A97A65-FB7E-DC4C-8433-B675572D5E70}" dt="2023-02-22T17:24:42.864" v="9115" actId="700"/>
          <ac:spMkLst>
            <pc:docMk/>
            <pc:sldMk cId="0" sldId="1871"/>
            <ac:spMk id="9" creationId="{B450F0A5-6DC5-91DA-E905-EB001EA8D187}"/>
          </ac:spMkLst>
        </pc:spChg>
        <pc:spChg chg="add mod">
          <ac:chgData name="Daniel Khashabi" userId="62390808-c838-45e6-be59-d6fd0d208bc8" providerId="ADAL" clId="{19A97A65-FB7E-DC4C-8433-B675572D5E70}" dt="2023-02-22T17:32:55.569" v="9154"/>
          <ac:spMkLst>
            <pc:docMk/>
            <pc:sldMk cId="0" sldId="1871"/>
            <ac:spMk id="10" creationId="{F4DD38D4-70EA-8BEB-16EF-A5AA16CADB53}"/>
          </ac:spMkLst>
        </pc:spChg>
      </pc:sldChg>
      <pc:sldChg chg="addSp delSp modSp add mod modClrScheme chgLayout">
        <pc:chgData name="Daniel Khashabi" userId="62390808-c838-45e6-be59-d6fd0d208bc8" providerId="ADAL" clId="{19A97A65-FB7E-DC4C-8433-B675572D5E70}" dt="2023-02-22T17:58:30.299" v="9801"/>
        <pc:sldMkLst>
          <pc:docMk/>
          <pc:sldMk cId="0" sldId="1872"/>
        </pc:sldMkLst>
        <pc:spChg chg="mod">
          <ac:chgData name="Daniel Khashabi" userId="62390808-c838-45e6-be59-d6fd0d208bc8" providerId="ADAL" clId="{19A97A65-FB7E-DC4C-8433-B675572D5E70}" dt="2023-02-22T17:58:30.299" v="9801"/>
          <ac:spMkLst>
            <pc:docMk/>
            <pc:sldMk cId="0" sldId="1872"/>
            <ac:spMk id="5" creationId="{00000000-0000-0000-0000-000000000000}"/>
          </ac:spMkLst>
        </pc:spChg>
        <pc:spChg chg="mod">
          <ac:chgData name="Daniel Khashabi" userId="62390808-c838-45e6-be59-d6fd0d208bc8" providerId="ADAL" clId="{19A97A65-FB7E-DC4C-8433-B675572D5E70}" dt="2023-02-22T17:58:30.299" v="9801"/>
          <ac:spMkLst>
            <pc:docMk/>
            <pc:sldMk cId="0" sldId="1872"/>
            <ac:spMk id="6" creationId="{00000000-0000-0000-0000-000000000000}"/>
          </ac:spMkLst>
        </pc:spChg>
        <pc:spChg chg="mod">
          <ac:chgData name="Daniel Khashabi" userId="62390808-c838-45e6-be59-d6fd0d208bc8" providerId="ADAL" clId="{19A97A65-FB7E-DC4C-8433-B675572D5E70}" dt="2023-02-22T17:58:30.299" v="9801"/>
          <ac:spMkLst>
            <pc:docMk/>
            <pc:sldMk cId="0" sldId="1872"/>
            <ac:spMk id="7" creationId="{00000000-0000-0000-0000-000000000000}"/>
          </ac:spMkLst>
        </pc:spChg>
        <pc:spChg chg="mod">
          <ac:chgData name="Daniel Khashabi" userId="62390808-c838-45e6-be59-d6fd0d208bc8" providerId="ADAL" clId="{19A97A65-FB7E-DC4C-8433-B675572D5E70}" dt="2023-02-22T17:58:30.299" v="9801"/>
          <ac:spMkLst>
            <pc:docMk/>
            <pc:sldMk cId="0" sldId="1872"/>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2"/>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2"/>
            <ac:spMk id="11" creationId="{182F9EB0-FA20-AA51-BFBC-213CE61458F2}"/>
          </ac:spMkLst>
        </pc:spChg>
        <pc:spChg chg="add mod ord">
          <ac:chgData name="Daniel Khashabi" userId="62390808-c838-45e6-be59-d6fd0d208bc8" providerId="ADAL" clId="{19A97A65-FB7E-DC4C-8433-B675572D5E70}" dt="2023-02-22T17:24:42.864" v="9115" actId="700"/>
          <ac:spMkLst>
            <pc:docMk/>
            <pc:sldMk cId="0" sldId="1872"/>
            <ac:spMk id="12" creationId="{651433A3-59D4-1CD4-A4AA-D2678E30D3CD}"/>
          </ac:spMkLst>
        </pc:spChg>
        <pc:spChg chg="add mod">
          <ac:chgData name="Daniel Khashabi" userId="62390808-c838-45e6-be59-d6fd0d208bc8" providerId="ADAL" clId="{19A97A65-FB7E-DC4C-8433-B675572D5E70}" dt="2023-02-22T17:32:57.369" v="9155"/>
          <ac:spMkLst>
            <pc:docMk/>
            <pc:sldMk cId="0" sldId="1872"/>
            <ac:spMk id="13" creationId="{61A66E9A-CE9E-9D6E-B29B-E57D217B0398}"/>
          </ac:spMkLst>
        </pc:spChg>
      </pc:sldChg>
      <pc:sldChg chg="addSp delSp modSp add mod modClrScheme chgLayout">
        <pc:chgData name="Daniel Khashabi" userId="62390808-c838-45e6-be59-d6fd0d208bc8" providerId="ADAL" clId="{19A97A65-FB7E-DC4C-8433-B675572D5E70}" dt="2023-02-22T17:58:30.299" v="9801"/>
        <pc:sldMkLst>
          <pc:docMk/>
          <pc:sldMk cId="0" sldId="1873"/>
        </pc:sldMkLst>
        <pc:spChg chg="mod ord">
          <ac:chgData name="Daniel Khashabi" userId="62390808-c838-45e6-be59-d6fd0d208bc8" providerId="ADAL" clId="{19A97A65-FB7E-DC4C-8433-B675572D5E70}" dt="2023-02-22T17:24:42.864" v="9115" actId="700"/>
          <ac:spMkLst>
            <pc:docMk/>
            <pc:sldMk cId="0" sldId="1873"/>
            <ac:spMk id="2" creationId="{00000000-0000-0000-0000-000000000000}"/>
          </ac:spMkLst>
        </pc:spChg>
        <pc:spChg chg="mod">
          <ac:chgData name="Daniel Khashabi" userId="62390808-c838-45e6-be59-d6fd0d208bc8" providerId="ADAL" clId="{19A97A65-FB7E-DC4C-8433-B675572D5E70}" dt="2023-02-22T17:58:30.299" v="9801"/>
          <ac:spMkLst>
            <pc:docMk/>
            <pc:sldMk cId="0" sldId="1873"/>
            <ac:spMk id="3" creationId="{00000000-0000-0000-0000-000000000000}"/>
          </ac:spMkLst>
        </pc:spChg>
        <pc:spChg chg="mod">
          <ac:chgData name="Daniel Khashabi" userId="62390808-c838-45e6-be59-d6fd0d208bc8" providerId="ADAL" clId="{19A97A65-FB7E-DC4C-8433-B675572D5E70}" dt="2023-02-22T17:58:30.299" v="9801"/>
          <ac:spMkLst>
            <pc:docMk/>
            <pc:sldMk cId="0" sldId="187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3"/>
            <ac:spMk id="6" creationId="{86072D92-02DF-8305-1023-EB88B546468E}"/>
          </ac:spMkLst>
        </pc:spChg>
        <pc:spChg chg="add mod ord">
          <ac:chgData name="Daniel Khashabi" userId="62390808-c838-45e6-be59-d6fd0d208bc8" providerId="ADAL" clId="{19A97A65-FB7E-DC4C-8433-B675572D5E70}" dt="2023-02-22T17:24:42.864" v="9115" actId="700"/>
          <ac:spMkLst>
            <pc:docMk/>
            <pc:sldMk cId="0" sldId="1873"/>
            <ac:spMk id="7" creationId="{EAF7AA76-9FF2-E738-A9EA-C8A6C77DB6ED}"/>
          </ac:spMkLst>
        </pc:spChg>
        <pc:spChg chg="add mod">
          <ac:chgData name="Daniel Khashabi" userId="62390808-c838-45e6-be59-d6fd0d208bc8" providerId="ADAL" clId="{19A97A65-FB7E-DC4C-8433-B675572D5E70}" dt="2023-02-22T17:32:59.009" v="9156"/>
          <ac:spMkLst>
            <pc:docMk/>
            <pc:sldMk cId="0" sldId="1873"/>
            <ac:spMk id="8" creationId="{660F0DEE-6372-247E-C8C8-42FB1A779727}"/>
          </ac:spMkLst>
        </pc:spChg>
      </pc:sldChg>
      <pc:sldChg chg="addSp delSp modSp add mod modClrScheme chgLayout">
        <pc:chgData name="Daniel Khashabi" userId="62390808-c838-45e6-be59-d6fd0d208bc8" providerId="ADAL" clId="{19A97A65-FB7E-DC4C-8433-B675572D5E70}" dt="2023-02-22T17:58:30.299" v="9801"/>
        <pc:sldMkLst>
          <pc:docMk/>
          <pc:sldMk cId="0" sldId="1874"/>
        </pc:sldMkLst>
        <pc:spChg chg="mod">
          <ac:chgData name="Daniel Khashabi" userId="62390808-c838-45e6-be59-d6fd0d208bc8" providerId="ADAL" clId="{19A97A65-FB7E-DC4C-8433-B675572D5E70}" dt="2023-02-22T17:58:30.299" v="9801"/>
          <ac:spMkLst>
            <pc:docMk/>
            <pc:sldMk cId="0" sldId="1874"/>
            <ac:spMk id="5" creationId="{00000000-0000-0000-0000-000000000000}"/>
          </ac:spMkLst>
        </pc:spChg>
        <pc:spChg chg="mod">
          <ac:chgData name="Daniel Khashabi" userId="62390808-c838-45e6-be59-d6fd0d208bc8" providerId="ADAL" clId="{19A97A65-FB7E-DC4C-8433-B675572D5E70}" dt="2023-02-22T17:58:30.299" v="9801"/>
          <ac:spMkLst>
            <pc:docMk/>
            <pc:sldMk cId="0" sldId="1874"/>
            <ac:spMk id="6" creationId="{00000000-0000-0000-0000-000000000000}"/>
          </ac:spMkLst>
        </pc:spChg>
        <pc:spChg chg="mod">
          <ac:chgData name="Daniel Khashabi" userId="62390808-c838-45e6-be59-d6fd0d208bc8" providerId="ADAL" clId="{19A97A65-FB7E-DC4C-8433-B675572D5E70}" dt="2023-02-22T17:58:30.299" v="9801"/>
          <ac:spMkLst>
            <pc:docMk/>
            <pc:sldMk cId="0" sldId="1874"/>
            <ac:spMk id="7" creationId="{00000000-0000-0000-0000-000000000000}"/>
          </ac:spMkLst>
        </pc:spChg>
        <pc:spChg chg="mod">
          <ac:chgData name="Daniel Khashabi" userId="62390808-c838-45e6-be59-d6fd0d208bc8" providerId="ADAL" clId="{19A97A65-FB7E-DC4C-8433-B675572D5E70}" dt="2023-02-22T17:58:30.299" v="9801"/>
          <ac:spMkLst>
            <pc:docMk/>
            <pc:sldMk cId="0" sldId="1874"/>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874"/>
            <ac:spMk id="9" creationId="{00000000-0000-0000-0000-000000000000}"/>
          </ac:spMkLst>
        </pc:spChg>
        <pc:spChg chg="mod">
          <ac:chgData name="Daniel Khashabi" userId="62390808-c838-45e6-be59-d6fd0d208bc8" providerId="ADAL" clId="{19A97A65-FB7E-DC4C-8433-B675572D5E70}" dt="2023-02-22T17:58:30.299" v="9801"/>
          <ac:spMkLst>
            <pc:docMk/>
            <pc:sldMk cId="0" sldId="1874"/>
            <ac:spMk id="11"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4"/>
            <ac:spMk id="12" creationId="{AEA334EA-E6F8-81C3-BF9D-E653EEF394DF}"/>
          </ac:spMkLst>
        </pc:spChg>
        <pc:spChg chg="add mod ord">
          <ac:chgData name="Daniel Khashabi" userId="62390808-c838-45e6-be59-d6fd0d208bc8" providerId="ADAL" clId="{19A97A65-FB7E-DC4C-8433-B675572D5E70}" dt="2023-02-22T17:24:42.864" v="9115" actId="700"/>
          <ac:spMkLst>
            <pc:docMk/>
            <pc:sldMk cId="0" sldId="1874"/>
            <ac:spMk id="13" creationId="{8E15E7BC-E936-8EE4-5231-FA93E0CBD769}"/>
          </ac:spMkLst>
        </pc:spChg>
        <pc:spChg chg="add mod">
          <ac:chgData name="Daniel Khashabi" userId="62390808-c838-45e6-be59-d6fd0d208bc8" providerId="ADAL" clId="{19A97A65-FB7E-DC4C-8433-B675572D5E70}" dt="2023-02-22T17:33:00.808" v="9157"/>
          <ac:spMkLst>
            <pc:docMk/>
            <pc:sldMk cId="0" sldId="1874"/>
            <ac:spMk id="14" creationId="{2554987A-137E-8889-0B99-C92D7318F957}"/>
          </ac:spMkLst>
        </pc:spChg>
      </pc:sldChg>
      <pc:sldChg chg="addSp delSp modSp add mod modClrScheme chgLayout">
        <pc:chgData name="Daniel Khashabi" userId="62390808-c838-45e6-be59-d6fd0d208bc8" providerId="ADAL" clId="{19A97A65-FB7E-DC4C-8433-B675572D5E70}" dt="2023-02-22T17:58:30.299" v="9801"/>
        <pc:sldMkLst>
          <pc:docMk/>
          <pc:sldMk cId="0" sldId="1875"/>
        </pc:sldMkLst>
        <pc:spChg chg="mod ord">
          <ac:chgData name="Daniel Khashabi" userId="62390808-c838-45e6-be59-d6fd0d208bc8" providerId="ADAL" clId="{19A97A65-FB7E-DC4C-8433-B675572D5E70}" dt="2023-02-22T17:24:42.864" v="9115" actId="700"/>
          <ac:spMkLst>
            <pc:docMk/>
            <pc:sldMk cId="0" sldId="1875"/>
            <ac:spMk id="2" creationId="{00000000-0000-0000-0000-000000000000}"/>
          </ac:spMkLst>
        </pc:spChg>
        <pc:spChg chg="mod">
          <ac:chgData name="Daniel Khashabi" userId="62390808-c838-45e6-be59-d6fd0d208bc8" providerId="ADAL" clId="{19A97A65-FB7E-DC4C-8433-B675572D5E70}" dt="2023-02-22T17:58:30.299" v="9801"/>
          <ac:spMkLst>
            <pc:docMk/>
            <pc:sldMk cId="0" sldId="1875"/>
            <ac:spMk id="3" creationId="{00000000-0000-0000-0000-000000000000}"/>
          </ac:spMkLst>
        </pc:spChg>
        <pc:spChg chg="mod">
          <ac:chgData name="Daniel Khashabi" userId="62390808-c838-45e6-be59-d6fd0d208bc8" providerId="ADAL" clId="{19A97A65-FB7E-DC4C-8433-B675572D5E70}" dt="2023-02-22T17:58:30.299" v="9801"/>
          <ac:spMkLst>
            <pc:docMk/>
            <pc:sldMk cId="0" sldId="187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5"/>
            <ac:spMk id="6" creationId="{8A95C187-224D-7206-CD32-BF1CCE2FDD71}"/>
          </ac:spMkLst>
        </pc:spChg>
        <pc:spChg chg="add mod ord">
          <ac:chgData name="Daniel Khashabi" userId="62390808-c838-45e6-be59-d6fd0d208bc8" providerId="ADAL" clId="{19A97A65-FB7E-DC4C-8433-B675572D5E70}" dt="2023-02-22T17:24:42.864" v="9115" actId="700"/>
          <ac:spMkLst>
            <pc:docMk/>
            <pc:sldMk cId="0" sldId="1875"/>
            <ac:spMk id="7" creationId="{6FB76B93-8166-308A-1F38-6B8E01A1D6C1}"/>
          </ac:spMkLst>
        </pc:spChg>
        <pc:spChg chg="add mod">
          <ac:chgData name="Daniel Khashabi" userId="62390808-c838-45e6-be59-d6fd0d208bc8" providerId="ADAL" clId="{19A97A65-FB7E-DC4C-8433-B675572D5E70}" dt="2023-02-22T17:33:02.158" v="9158"/>
          <ac:spMkLst>
            <pc:docMk/>
            <pc:sldMk cId="0" sldId="1875"/>
            <ac:spMk id="8" creationId="{EF553C3D-0E72-7C3F-EA9E-BD178F3F75FF}"/>
          </ac:spMkLst>
        </pc:spChg>
      </pc:sldChg>
      <pc:sldChg chg="addSp delSp modSp add mod modClrScheme chgLayout">
        <pc:chgData name="Daniel Khashabi" userId="62390808-c838-45e6-be59-d6fd0d208bc8" providerId="ADAL" clId="{19A97A65-FB7E-DC4C-8433-B675572D5E70}" dt="2023-02-22T17:33:03.858" v="9159"/>
        <pc:sldMkLst>
          <pc:docMk/>
          <pc:sldMk cId="0" sldId="1876"/>
        </pc:sldMkLst>
        <pc:spChg chg="mod ord">
          <ac:chgData name="Daniel Khashabi" userId="62390808-c838-45e6-be59-d6fd0d208bc8" providerId="ADAL" clId="{19A97A65-FB7E-DC4C-8433-B675572D5E70}" dt="2023-02-22T17:24:42.864" v="9115" actId="700"/>
          <ac:spMkLst>
            <pc:docMk/>
            <pc:sldMk cId="0" sldId="1876"/>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6"/>
            <ac:spMk id="3" creationId="{B45CE10A-9627-04B0-3CDD-44ED8C80B845}"/>
          </ac:spMkLst>
        </pc:spChg>
        <pc:spChg chg="add mod ord">
          <ac:chgData name="Daniel Khashabi" userId="62390808-c838-45e6-be59-d6fd0d208bc8" providerId="ADAL" clId="{19A97A65-FB7E-DC4C-8433-B675572D5E70}" dt="2023-02-22T17:24:42.864" v="9115" actId="700"/>
          <ac:spMkLst>
            <pc:docMk/>
            <pc:sldMk cId="0" sldId="1876"/>
            <ac:spMk id="4" creationId="{458FE16D-0B5E-D312-481E-9B2DB988BD9D}"/>
          </ac:spMkLst>
        </pc:spChg>
        <pc:spChg chg="add mod">
          <ac:chgData name="Daniel Khashabi" userId="62390808-c838-45e6-be59-d6fd0d208bc8" providerId="ADAL" clId="{19A97A65-FB7E-DC4C-8433-B675572D5E70}" dt="2023-02-22T17:33:03.858" v="9159"/>
          <ac:spMkLst>
            <pc:docMk/>
            <pc:sldMk cId="0" sldId="1876"/>
            <ac:spMk id="5" creationId="{F59E9B55-1065-A4D2-B3F7-1A2A2CEBA4AD}"/>
          </ac:spMkLst>
        </pc:spChg>
      </pc:sldChg>
      <pc:sldChg chg="addSp delSp modSp add mod modClrScheme chgLayout">
        <pc:chgData name="Daniel Khashabi" userId="62390808-c838-45e6-be59-d6fd0d208bc8" providerId="ADAL" clId="{19A97A65-FB7E-DC4C-8433-B675572D5E70}" dt="2023-02-22T17:58:30.299" v="9801"/>
        <pc:sldMkLst>
          <pc:docMk/>
          <pc:sldMk cId="0" sldId="1877"/>
        </pc:sldMkLst>
        <pc:spChg chg="mod ord">
          <ac:chgData name="Daniel Khashabi" userId="62390808-c838-45e6-be59-d6fd0d208bc8" providerId="ADAL" clId="{19A97A65-FB7E-DC4C-8433-B675572D5E70}" dt="2023-02-22T17:24:42.864" v="9115" actId="700"/>
          <ac:spMkLst>
            <pc:docMk/>
            <pc:sldMk cId="0" sldId="1877"/>
            <ac:spMk id="2" creationId="{00000000-0000-0000-0000-000000000000}"/>
          </ac:spMkLst>
        </pc:spChg>
        <pc:spChg chg="mod">
          <ac:chgData name="Daniel Khashabi" userId="62390808-c838-45e6-be59-d6fd0d208bc8" providerId="ADAL" clId="{19A97A65-FB7E-DC4C-8433-B675572D5E70}" dt="2023-02-22T17:58:30.299" v="9801"/>
          <ac:spMkLst>
            <pc:docMk/>
            <pc:sldMk cId="0" sldId="187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7"/>
            <ac:spMk id="5" creationId="{10DD3E05-1579-0593-679D-ACB2A28793A4}"/>
          </ac:spMkLst>
        </pc:spChg>
        <pc:spChg chg="add mod ord">
          <ac:chgData name="Daniel Khashabi" userId="62390808-c838-45e6-be59-d6fd0d208bc8" providerId="ADAL" clId="{19A97A65-FB7E-DC4C-8433-B675572D5E70}" dt="2023-02-22T17:24:42.864" v="9115" actId="700"/>
          <ac:spMkLst>
            <pc:docMk/>
            <pc:sldMk cId="0" sldId="1877"/>
            <ac:spMk id="6" creationId="{CA83BD82-F349-4D65-837B-18FD87E5EF69}"/>
          </ac:spMkLst>
        </pc:spChg>
        <pc:spChg chg="add mod">
          <ac:chgData name="Daniel Khashabi" userId="62390808-c838-45e6-be59-d6fd0d208bc8" providerId="ADAL" clId="{19A97A65-FB7E-DC4C-8433-B675572D5E70}" dt="2023-02-22T17:33:05.147" v="9160"/>
          <ac:spMkLst>
            <pc:docMk/>
            <pc:sldMk cId="0" sldId="1877"/>
            <ac:spMk id="7" creationId="{BC160436-33F9-FC50-F783-0E9883CDB489}"/>
          </ac:spMkLst>
        </pc:spChg>
      </pc:sldChg>
      <pc:sldChg chg="addSp delSp modSp add mod modClrScheme chgLayout">
        <pc:chgData name="Daniel Khashabi" userId="62390808-c838-45e6-be59-d6fd0d208bc8" providerId="ADAL" clId="{19A97A65-FB7E-DC4C-8433-B675572D5E70}" dt="2023-02-22T17:58:30.299" v="9801"/>
        <pc:sldMkLst>
          <pc:docMk/>
          <pc:sldMk cId="0" sldId="1878"/>
        </pc:sldMkLst>
        <pc:spChg chg="mod ord">
          <ac:chgData name="Daniel Khashabi" userId="62390808-c838-45e6-be59-d6fd0d208bc8" providerId="ADAL" clId="{19A97A65-FB7E-DC4C-8433-B675572D5E70}" dt="2023-02-22T17:24:42.864" v="9115" actId="700"/>
          <ac:spMkLst>
            <pc:docMk/>
            <pc:sldMk cId="0" sldId="1878"/>
            <ac:spMk id="2" creationId="{00000000-0000-0000-0000-000000000000}"/>
          </ac:spMkLst>
        </pc:spChg>
        <pc:spChg chg="mod">
          <ac:chgData name="Daniel Khashabi" userId="62390808-c838-45e6-be59-d6fd0d208bc8" providerId="ADAL" clId="{19A97A65-FB7E-DC4C-8433-B675572D5E70}" dt="2023-02-22T17:58:30.299" v="9801"/>
          <ac:spMkLst>
            <pc:docMk/>
            <pc:sldMk cId="0" sldId="187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8"/>
            <ac:spMk id="5" creationId="{95FC31DF-8F97-1CD0-F50E-2494355C0EDB}"/>
          </ac:spMkLst>
        </pc:spChg>
        <pc:spChg chg="add mod ord">
          <ac:chgData name="Daniel Khashabi" userId="62390808-c838-45e6-be59-d6fd0d208bc8" providerId="ADAL" clId="{19A97A65-FB7E-DC4C-8433-B675572D5E70}" dt="2023-02-22T17:24:42.864" v="9115" actId="700"/>
          <ac:spMkLst>
            <pc:docMk/>
            <pc:sldMk cId="0" sldId="1878"/>
            <ac:spMk id="6" creationId="{AD575ED6-45DD-CA4C-72E3-632D7DDD622C}"/>
          </ac:spMkLst>
        </pc:spChg>
        <pc:spChg chg="add mod">
          <ac:chgData name="Daniel Khashabi" userId="62390808-c838-45e6-be59-d6fd0d208bc8" providerId="ADAL" clId="{19A97A65-FB7E-DC4C-8433-B675572D5E70}" dt="2023-02-22T17:33:06.242" v="9161"/>
          <ac:spMkLst>
            <pc:docMk/>
            <pc:sldMk cId="0" sldId="1878"/>
            <ac:spMk id="7" creationId="{14484E94-9EB9-66C2-9904-F4D29ACC7709}"/>
          </ac:spMkLst>
        </pc:spChg>
      </pc:sldChg>
      <pc:sldChg chg="addSp delSp modSp add mod modClrScheme chgLayout">
        <pc:chgData name="Daniel Khashabi" userId="62390808-c838-45e6-be59-d6fd0d208bc8" providerId="ADAL" clId="{19A97A65-FB7E-DC4C-8433-B675572D5E70}" dt="2023-02-22T17:58:30.299" v="9801"/>
        <pc:sldMkLst>
          <pc:docMk/>
          <pc:sldMk cId="0" sldId="1879"/>
        </pc:sldMkLst>
        <pc:spChg chg="mod ord">
          <ac:chgData name="Daniel Khashabi" userId="62390808-c838-45e6-be59-d6fd0d208bc8" providerId="ADAL" clId="{19A97A65-FB7E-DC4C-8433-B675572D5E70}" dt="2023-02-22T17:24:42.864" v="9115" actId="700"/>
          <ac:spMkLst>
            <pc:docMk/>
            <pc:sldMk cId="0" sldId="1879"/>
            <ac:spMk id="2" creationId="{00000000-0000-0000-0000-000000000000}"/>
          </ac:spMkLst>
        </pc:spChg>
        <pc:spChg chg="mod">
          <ac:chgData name="Daniel Khashabi" userId="62390808-c838-45e6-be59-d6fd0d208bc8" providerId="ADAL" clId="{19A97A65-FB7E-DC4C-8433-B675572D5E70}" dt="2023-02-22T17:58:30.299" v="9801"/>
          <ac:spMkLst>
            <pc:docMk/>
            <pc:sldMk cId="0" sldId="187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79"/>
            <ac:spMk id="5" creationId="{DC848BB5-6EAB-1AA8-54C4-FCC10050CCB7}"/>
          </ac:spMkLst>
        </pc:spChg>
        <pc:spChg chg="add mod ord">
          <ac:chgData name="Daniel Khashabi" userId="62390808-c838-45e6-be59-d6fd0d208bc8" providerId="ADAL" clId="{19A97A65-FB7E-DC4C-8433-B675572D5E70}" dt="2023-02-22T17:24:42.864" v="9115" actId="700"/>
          <ac:spMkLst>
            <pc:docMk/>
            <pc:sldMk cId="0" sldId="1879"/>
            <ac:spMk id="6" creationId="{53C9B53B-41E2-8400-DF3D-773D5C7BC7A9}"/>
          </ac:spMkLst>
        </pc:spChg>
        <pc:spChg chg="add mod">
          <ac:chgData name="Daniel Khashabi" userId="62390808-c838-45e6-be59-d6fd0d208bc8" providerId="ADAL" clId="{19A97A65-FB7E-DC4C-8433-B675572D5E70}" dt="2023-02-22T17:33:07.297" v="9162"/>
          <ac:spMkLst>
            <pc:docMk/>
            <pc:sldMk cId="0" sldId="1879"/>
            <ac:spMk id="7" creationId="{04109E63-6C11-3928-3538-DF1FBBF97FFD}"/>
          </ac:spMkLst>
        </pc:spChg>
      </pc:sldChg>
      <pc:sldChg chg="addSp delSp modSp add mod modClrScheme chgLayout">
        <pc:chgData name="Daniel Khashabi" userId="62390808-c838-45e6-be59-d6fd0d208bc8" providerId="ADAL" clId="{19A97A65-FB7E-DC4C-8433-B675572D5E70}" dt="2023-02-22T17:58:30.299" v="9801"/>
        <pc:sldMkLst>
          <pc:docMk/>
          <pc:sldMk cId="0" sldId="1880"/>
        </pc:sldMkLst>
        <pc:spChg chg="mod">
          <ac:chgData name="Daniel Khashabi" userId="62390808-c838-45e6-be59-d6fd0d208bc8" providerId="ADAL" clId="{19A97A65-FB7E-DC4C-8433-B675572D5E70}" dt="2023-02-22T17:58:30.299" v="9801"/>
          <ac:spMkLst>
            <pc:docMk/>
            <pc:sldMk cId="0" sldId="1880"/>
            <ac:spMk id="2" creationId="{00000000-0000-0000-0000-000000000000}"/>
          </ac:spMkLst>
        </pc:spChg>
        <pc:spChg chg="mod">
          <ac:chgData name="Daniel Khashabi" userId="62390808-c838-45e6-be59-d6fd0d208bc8" providerId="ADAL" clId="{19A97A65-FB7E-DC4C-8433-B675572D5E70}" dt="2023-02-22T17:58:30.299" v="9801"/>
          <ac:spMkLst>
            <pc:docMk/>
            <pc:sldMk cId="0" sldId="188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0"/>
            <ac:spMk id="5" creationId="{B4A5BF49-0A7D-6023-2024-61666C7D047F}"/>
          </ac:spMkLst>
        </pc:spChg>
        <pc:spChg chg="add del mod ord">
          <ac:chgData name="Daniel Khashabi" userId="62390808-c838-45e6-be59-d6fd0d208bc8" providerId="ADAL" clId="{19A97A65-FB7E-DC4C-8433-B675572D5E70}" dt="2023-02-22T17:24:42.864" v="9115" actId="700"/>
          <ac:spMkLst>
            <pc:docMk/>
            <pc:sldMk cId="0" sldId="1880"/>
            <ac:spMk id="6" creationId="{98D1B6A3-60F6-7372-157B-98068ED34ECD}"/>
          </ac:spMkLst>
        </pc:spChg>
        <pc:spChg chg="add mod ord">
          <ac:chgData name="Daniel Khashabi" userId="62390808-c838-45e6-be59-d6fd0d208bc8" providerId="ADAL" clId="{19A97A65-FB7E-DC4C-8433-B675572D5E70}" dt="2023-02-22T17:24:42.913" v="9116" actId="27636"/>
          <ac:spMkLst>
            <pc:docMk/>
            <pc:sldMk cId="0" sldId="1880"/>
            <ac:spMk id="7" creationId="{DCC89B1D-ED90-2331-EFD6-F11518B62DE2}"/>
          </ac:spMkLst>
        </pc:spChg>
        <pc:spChg chg="add mod ord">
          <ac:chgData name="Daniel Khashabi" userId="62390808-c838-45e6-be59-d6fd0d208bc8" providerId="ADAL" clId="{19A97A65-FB7E-DC4C-8433-B675572D5E70}" dt="2023-02-22T17:24:42.864" v="9115" actId="700"/>
          <ac:spMkLst>
            <pc:docMk/>
            <pc:sldMk cId="0" sldId="1880"/>
            <ac:spMk id="8" creationId="{A2FCA2E7-336E-485C-EAE4-17076E106277}"/>
          </ac:spMkLst>
        </pc:spChg>
        <pc:spChg chg="add mod">
          <ac:chgData name="Daniel Khashabi" userId="62390808-c838-45e6-be59-d6fd0d208bc8" providerId="ADAL" clId="{19A97A65-FB7E-DC4C-8433-B675572D5E70}" dt="2023-02-22T17:33:07.971" v="9163"/>
          <ac:spMkLst>
            <pc:docMk/>
            <pc:sldMk cId="0" sldId="1880"/>
            <ac:spMk id="9" creationId="{0EA77878-8596-17D2-C2D2-296F0597E91A}"/>
          </ac:spMkLst>
        </pc:spChg>
      </pc:sldChg>
      <pc:sldChg chg="addSp delSp modSp add mod modClrScheme chgLayout">
        <pc:chgData name="Daniel Khashabi" userId="62390808-c838-45e6-be59-d6fd0d208bc8" providerId="ADAL" clId="{19A97A65-FB7E-DC4C-8433-B675572D5E70}" dt="2023-02-22T17:33:08.931" v="9164"/>
        <pc:sldMkLst>
          <pc:docMk/>
          <pc:sldMk cId="0" sldId="1881"/>
        </pc:sldMkLst>
        <pc:spChg chg="mod ord">
          <ac:chgData name="Daniel Khashabi" userId="62390808-c838-45e6-be59-d6fd0d208bc8" providerId="ADAL" clId="{19A97A65-FB7E-DC4C-8433-B675572D5E70}" dt="2023-02-22T17:24:42.864" v="9115" actId="700"/>
          <ac:spMkLst>
            <pc:docMk/>
            <pc:sldMk cId="0" sldId="1881"/>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1"/>
            <ac:spMk id="3" creationId="{F5F04FEE-12BE-508B-8A89-CEB8BC08B8CC}"/>
          </ac:spMkLst>
        </pc:spChg>
        <pc:spChg chg="add mod ord">
          <ac:chgData name="Daniel Khashabi" userId="62390808-c838-45e6-be59-d6fd0d208bc8" providerId="ADAL" clId="{19A97A65-FB7E-DC4C-8433-B675572D5E70}" dt="2023-02-22T17:24:42.864" v="9115" actId="700"/>
          <ac:spMkLst>
            <pc:docMk/>
            <pc:sldMk cId="0" sldId="1881"/>
            <ac:spMk id="4" creationId="{0ED5076A-FE74-502A-23BC-BECC07DE3A19}"/>
          </ac:spMkLst>
        </pc:spChg>
        <pc:spChg chg="add mod">
          <ac:chgData name="Daniel Khashabi" userId="62390808-c838-45e6-be59-d6fd0d208bc8" providerId="ADAL" clId="{19A97A65-FB7E-DC4C-8433-B675572D5E70}" dt="2023-02-22T17:33:08.931" v="9164"/>
          <ac:spMkLst>
            <pc:docMk/>
            <pc:sldMk cId="0" sldId="1881"/>
            <ac:spMk id="5" creationId="{F9A5842F-28A2-2166-BB77-7BF49B230F7A}"/>
          </ac:spMkLst>
        </pc:spChg>
      </pc:sldChg>
      <pc:sldChg chg="addSp delSp modSp add mod modClrScheme chgLayout">
        <pc:chgData name="Daniel Khashabi" userId="62390808-c838-45e6-be59-d6fd0d208bc8" providerId="ADAL" clId="{19A97A65-FB7E-DC4C-8433-B675572D5E70}" dt="2023-02-22T17:58:30.299" v="9801"/>
        <pc:sldMkLst>
          <pc:docMk/>
          <pc:sldMk cId="0" sldId="1882"/>
        </pc:sldMkLst>
        <pc:spChg chg="mod ord">
          <ac:chgData name="Daniel Khashabi" userId="62390808-c838-45e6-be59-d6fd0d208bc8" providerId="ADAL" clId="{19A97A65-FB7E-DC4C-8433-B675572D5E70}" dt="2023-02-22T17:24:42.864" v="9115" actId="700"/>
          <ac:spMkLst>
            <pc:docMk/>
            <pc:sldMk cId="0" sldId="1882"/>
            <ac:spMk id="2" creationId="{00000000-0000-0000-0000-000000000000}"/>
          </ac:spMkLst>
        </pc:spChg>
        <pc:spChg chg="mod">
          <ac:chgData name="Daniel Khashabi" userId="62390808-c838-45e6-be59-d6fd0d208bc8" providerId="ADAL" clId="{19A97A65-FB7E-DC4C-8433-B675572D5E70}" dt="2023-02-22T17:58:30.299" v="9801"/>
          <ac:spMkLst>
            <pc:docMk/>
            <pc:sldMk cId="0" sldId="1882"/>
            <ac:spMk id="3" creationId="{00000000-0000-0000-0000-000000000000}"/>
          </ac:spMkLst>
        </pc:spChg>
        <pc:spChg chg="mod">
          <ac:chgData name="Daniel Khashabi" userId="62390808-c838-45e6-be59-d6fd0d208bc8" providerId="ADAL" clId="{19A97A65-FB7E-DC4C-8433-B675572D5E70}" dt="2023-02-22T17:58:30.299" v="9801"/>
          <ac:spMkLst>
            <pc:docMk/>
            <pc:sldMk cId="0" sldId="1882"/>
            <ac:spMk id="7" creationId="{00000000-0000-0000-0000-000000000000}"/>
          </ac:spMkLst>
        </pc:spChg>
        <pc:spChg chg="mod">
          <ac:chgData name="Daniel Khashabi" userId="62390808-c838-45e6-be59-d6fd0d208bc8" providerId="ADAL" clId="{19A97A65-FB7E-DC4C-8433-B675572D5E70}" dt="2023-02-22T17:58:30.299" v="9801"/>
          <ac:spMkLst>
            <pc:docMk/>
            <pc:sldMk cId="0" sldId="1882"/>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2"/>
            <ac:spMk id="9" creationId="{BEF03597-A248-E33F-15E8-9F60CD360D87}"/>
          </ac:spMkLst>
        </pc:spChg>
        <pc:spChg chg="add mod ord">
          <ac:chgData name="Daniel Khashabi" userId="62390808-c838-45e6-be59-d6fd0d208bc8" providerId="ADAL" clId="{19A97A65-FB7E-DC4C-8433-B675572D5E70}" dt="2023-02-22T17:24:42.864" v="9115" actId="700"/>
          <ac:spMkLst>
            <pc:docMk/>
            <pc:sldMk cId="0" sldId="1882"/>
            <ac:spMk id="10" creationId="{4B79A7B9-7DC6-3617-6384-34BA592D2281}"/>
          </ac:spMkLst>
        </pc:spChg>
        <pc:spChg chg="add mod">
          <ac:chgData name="Daniel Khashabi" userId="62390808-c838-45e6-be59-d6fd0d208bc8" providerId="ADAL" clId="{19A97A65-FB7E-DC4C-8433-B675572D5E70}" dt="2023-02-22T17:33:09.851" v="9165"/>
          <ac:spMkLst>
            <pc:docMk/>
            <pc:sldMk cId="0" sldId="1882"/>
            <ac:spMk id="11" creationId="{0AF2A756-B9F8-3A31-370F-6BABA44C3CA6}"/>
          </ac:spMkLst>
        </pc:spChg>
      </pc:sldChg>
      <pc:sldChg chg="addSp delSp modSp add mod modClrScheme chgLayout">
        <pc:chgData name="Daniel Khashabi" userId="62390808-c838-45e6-be59-d6fd0d208bc8" providerId="ADAL" clId="{19A97A65-FB7E-DC4C-8433-B675572D5E70}" dt="2023-02-22T17:58:30.299" v="9801"/>
        <pc:sldMkLst>
          <pc:docMk/>
          <pc:sldMk cId="0" sldId="1883"/>
        </pc:sldMkLst>
        <pc:spChg chg="mod ord">
          <ac:chgData name="Daniel Khashabi" userId="62390808-c838-45e6-be59-d6fd0d208bc8" providerId="ADAL" clId="{19A97A65-FB7E-DC4C-8433-B675572D5E70}" dt="2023-02-22T17:24:42.864" v="9115" actId="700"/>
          <ac:spMkLst>
            <pc:docMk/>
            <pc:sldMk cId="0" sldId="1883"/>
            <ac:spMk id="2" creationId="{00000000-0000-0000-0000-000000000000}"/>
          </ac:spMkLst>
        </pc:spChg>
        <pc:spChg chg="mod">
          <ac:chgData name="Daniel Khashabi" userId="62390808-c838-45e6-be59-d6fd0d208bc8" providerId="ADAL" clId="{19A97A65-FB7E-DC4C-8433-B675572D5E70}" dt="2023-02-22T17:58:30.299" v="9801"/>
          <ac:spMkLst>
            <pc:docMk/>
            <pc:sldMk cId="0" sldId="188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3"/>
            <ac:spMk id="5" creationId="{CB54E900-8EB6-9517-51A4-A29A4B5A5090}"/>
          </ac:spMkLst>
        </pc:spChg>
        <pc:spChg chg="add mod ord">
          <ac:chgData name="Daniel Khashabi" userId="62390808-c838-45e6-be59-d6fd0d208bc8" providerId="ADAL" clId="{19A97A65-FB7E-DC4C-8433-B675572D5E70}" dt="2023-02-22T17:24:42.864" v="9115" actId="700"/>
          <ac:spMkLst>
            <pc:docMk/>
            <pc:sldMk cId="0" sldId="1883"/>
            <ac:spMk id="6" creationId="{A1246023-08B1-AE76-F532-9A8F2840B0BE}"/>
          </ac:spMkLst>
        </pc:spChg>
        <pc:spChg chg="add mod">
          <ac:chgData name="Daniel Khashabi" userId="62390808-c838-45e6-be59-d6fd0d208bc8" providerId="ADAL" clId="{19A97A65-FB7E-DC4C-8433-B675572D5E70}" dt="2023-02-22T17:33:11.005" v="9166"/>
          <ac:spMkLst>
            <pc:docMk/>
            <pc:sldMk cId="0" sldId="1883"/>
            <ac:spMk id="7" creationId="{B450355F-DCB0-99F6-A6CE-28DE0C0E8F2A}"/>
          </ac:spMkLst>
        </pc:spChg>
      </pc:sldChg>
      <pc:sldChg chg="addSp delSp modSp add mod modClrScheme chgLayout">
        <pc:chgData name="Daniel Khashabi" userId="62390808-c838-45e6-be59-d6fd0d208bc8" providerId="ADAL" clId="{19A97A65-FB7E-DC4C-8433-B675572D5E70}" dt="2023-02-22T17:58:30.299" v="9801"/>
        <pc:sldMkLst>
          <pc:docMk/>
          <pc:sldMk cId="0" sldId="1884"/>
        </pc:sldMkLst>
        <pc:spChg chg="mod ord">
          <ac:chgData name="Daniel Khashabi" userId="62390808-c838-45e6-be59-d6fd0d208bc8" providerId="ADAL" clId="{19A97A65-FB7E-DC4C-8433-B675572D5E70}" dt="2023-02-22T17:24:42.864" v="9115" actId="700"/>
          <ac:spMkLst>
            <pc:docMk/>
            <pc:sldMk cId="0" sldId="1884"/>
            <ac:spMk id="2" creationId="{00000000-0000-0000-0000-000000000000}"/>
          </ac:spMkLst>
        </pc:spChg>
        <pc:spChg chg="mod">
          <ac:chgData name="Daniel Khashabi" userId="62390808-c838-45e6-be59-d6fd0d208bc8" providerId="ADAL" clId="{19A97A65-FB7E-DC4C-8433-B675572D5E70}" dt="2023-02-22T17:58:30.299" v="9801"/>
          <ac:spMkLst>
            <pc:docMk/>
            <pc:sldMk cId="0" sldId="188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4"/>
            <ac:spMk id="4" creationId="{D7736EE9-B5F1-3092-A56C-7A5FCC362AEE}"/>
          </ac:spMkLst>
        </pc:spChg>
        <pc:spChg chg="add mod ord">
          <ac:chgData name="Daniel Khashabi" userId="62390808-c838-45e6-be59-d6fd0d208bc8" providerId="ADAL" clId="{19A97A65-FB7E-DC4C-8433-B675572D5E70}" dt="2023-02-22T17:24:42.864" v="9115" actId="700"/>
          <ac:spMkLst>
            <pc:docMk/>
            <pc:sldMk cId="0" sldId="1884"/>
            <ac:spMk id="5" creationId="{03995540-876B-0D76-9ADF-790D723B4703}"/>
          </ac:spMkLst>
        </pc:spChg>
        <pc:spChg chg="add mod">
          <ac:chgData name="Daniel Khashabi" userId="62390808-c838-45e6-be59-d6fd0d208bc8" providerId="ADAL" clId="{19A97A65-FB7E-DC4C-8433-B675572D5E70}" dt="2023-02-22T17:33:12.035" v="9167"/>
          <ac:spMkLst>
            <pc:docMk/>
            <pc:sldMk cId="0" sldId="1884"/>
            <ac:spMk id="6" creationId="{4B0A50B6-BF77-AD69-2C38-389B658B1EB6}"/>
          </ac:spMkLst>
        </pc:spChg>
      </pc:sldChg>
      <pc:sldChg chg="addSp delSp modSp add mod modClrScheme chgLayout">
        <pc:chgData name="Daniel Khashabi" userId="62390808-c838-45e6-be59-d6fd0d208bc8" providerId="ADAL" clId="{19A97A65-FB7E-DC4C-8433-B675572D5E70}" dt="2023-02-22T17:58:30.299" v="9801"/>
        <pc:sldMkLst>
          <pc:docMk/>
          <pc:sldMk cId="0" sldId="1885"/>
        </pc:sldMkLst>
        <pc:spChg chg="mod">
          <ac:chgData name="Daniel Khashabi" userId="62390808-c838-45e6-be59-d6fd0d208bc8" providerId="ADAL" clId="{19A97A65-FB7E-DC4C-8433-B675572D5E70}" dt="2023-02-22T17:58:30.299" v="9801"/>
          <ac:spMkLst>
            <pc:docMk/>
            <pc:sldMk cId="0" sldId="1885"/>
            <ac:spMk id="2" creationId="{00000000-0000-0000-0000-000000000000}"/>
          </ac:spMkLst>
        </pc:spChg>
        <pc:spChg chg="mod">
          <ac:chgData name="Daniel Khashabi" userId="62390808-c838-45e6-be59-d6fd0d208bc8" providerId="ADAL" clId="{19A97A65-FB7E-DC4C-8433-B675572D5E70}" dt="2023-02-22T17:58:30.299" v="9801"/>
          <ac:spMkLst>
            <pc:docMk/>
            <pc:sldMk cId="0" sldId="1885"/>
            <ac:spMk id="3" creationId="{00000000-0000-0000-0000-000000000000}"/>
          </ac:spMkLst>
        </pc:spChg>
        <pc:spChg chg="mod">
          <ac:chgData name="Daniel Khashabi" userId="62390808-c838-45e6-be59-d6fd0d208bc8" providerId="ADAL" clId="{19A97A65-FB7E-DC4C-8433-B675572D5E70}" dt="2023-02-22T17:58:30.299" v="9801"/>
          <ac:spMkLst>
            <pc:docMk/>
            <pc:sldMk cId="0" sldId="1885"/>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5"/>
            <ac:spMk id="6" creationId="{E04DDA96-0BF5-F4AA-BC42-FA115FDAA90E}"/>
          </ac:spMkLst>
        </pc:spChg>
        <pc:spChg chg="add del mod ord">
          <ac:chgData name="Daniel Khashabi" userId="62390808-c838-45e6-be59-d6fd0d208bc8" providerId="ADAL" clId="{19A97A65-FB7E-DC4C-8433-B675572D5E70}" dt="2023-02-22T17:24:42.864" v="9115" actId="700"/>
          <ac:spMkLst>
            <pc:docMk/>
            <pc:sldMk cId="0" sldId="1885"/>
            <ac:spMk id="7" creationId="{5AEEDAEC-929A-9961-14C3-776A68305A73}"/>
          </ac:spMkLst>
        </pc:spChg>
        <pc:spChg chg="add mod ord">
          <ac:chgData name="Daniel Khashabi" userId="62390808-c838-45e6-be59-d6fd0d208bc8" providerId="ADAL" clId="{19A97A65-FB7E-DC4C-8433-B675572D5E70}" dt="2023-02-22T17:24:42.922" v="9117" actId="27636"/>
          <ac:spMkLst>
            <pc:docMk/>
            <pc:sldMk cId="0" sldId="1885"/>
            <ac:spMk id="8" creationId="{39D2235D-00B4-1DE1-CB23-D3AFBB2B2C71}"/>
          </ac:spMkLst>
        </pc:spChg>
        <pc:spChg chg="add mod ord">
          <ac:chgData name="Daniel Khashabi" userId="62390808-c838-45e6-be59-d6fd0d208bc8" providerId="ADAL" clId="{19A97A65-FB7E-DC4C-8433-B675572D5E70}" dt="2023-02-22T17:24:42.864" v="9115" actId="700"/>
          <ac:spMkLst>
            <pc:docMk/>
            <pc:sldMk cId="0" sldId="1885"/>
            <ac:spMk id="9" creationId="{B7146670-A0A6-E6CC-2311-9687307B6A23}"/>
          </ac:spMkLst>
        </pc:spChg>
        <pc:spChg chg="add mod">
          <ac:chgData name="Daniel Khashabi" userId="62390808-c838-45e6-be59-d6fd0d208bc8" providerId="ADAL" clId="{19A97A65-FB7E-DC4C-8433-B675572D5E70}" dt="2023-02-22T17:33:13.037" v="9168"/>
          <ac:spMkLst>
            <pc:docMk/>
            <pc:sldMk cId="0" sldId="1885"/>
            <ac:spMk id="10" creationId="{E5487390-B7DA-621B-19A7-DC1211A6D219}"/>
          </ac:spMkLst>
        </pc:spChg>
      </pc:sldChg>
      <pc:sldChg chg="addSp delSp modSp add mod modClrScheme chgLayout">
        <pc:chgData name="Daniel Khashabi" userId="62390808-c838-45e6-be59-d6fd0d208bc8" providerId="ADAL" clId="{19A97A65-FB7E-DC4C-8433-B675572D5E70}" dt="2023-02-22T17:58:30.299" v="9801"/>
        <pc:sldMkLst>
          <pc:docMk/>
          <pc:sldMk cId="0" sldId="1886"/>
        </pc:sldMkLst>
        <pc:spChg chg="mod ord">
          <ac:chgData name="Daniel Khashabi" userId="62390808-c838-45e6-be59-d6fd0d208bc8" providerId="ADAL" clId="{19A97A65-FB7E-DC4C-8433-B675572D5E70}" dt="2023-02-22T17:24:42.864" v="9115" actId="700"/>
          <ac:spMkLst>
            <pc:docMk/>
            <pc:sldMk cId="0" sldId="1886"/>
            <ac:spMk id="2" creationId="{00000000-0000-0000-0000-000000000000}"/>
          </ac:spMkLst>
        </pc:spChg>
        <pc:spChg chg="mod">
          <ac:chgData name="Daniel Khashabi" userId="62390808-c838-45e6-be59-d6fd0d208bc8" providerId="ADAL" clId="{19A97A65-FB7E-DC4C-8433-B675572D5E70}" dt="2023-02-22T17:58:30.299" v="9801"/>
          <ac:spMkLst>
            <pc:docMk/>
            <pc:sldMk cId="0" sldId="188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6"/>
            <ac:spMk id="5" creationId="{47648D41-EF05-E17F-4228-F63D0C98B03F}"/>
          </ac:spMkLst>
        </pc:spChg>
        <pc:spChg chg="add mod ord">
          <ac:chgData name="Daniel Khashabi" userId="62390808-c838-45e6-be59-d6fd0d208bc8" providerId="ADAL" clId="{19A97A65-FB7E-DC4C-8433-B675572D5E70}" dt="2023-02-22T17:24:42.864" v="9115" actId="700"/>
          <ac:spMkLst>
            <pc:docMk/>
            <pc:sldMk cId="0" sldId="1886"/>
            <ac:spMk id="6" creationId="{34868894-6F05-F7A6-2288-C90C7ADED1D7}"/>
          </ac:spMkLst>
        </pc:spChg>
        <pc:spChg chg="add mod">
          <ac:chgData name="Daniel Khashabi" userId="62390808-c838-45e6-be59-d6fd0d208bc8" providerId="ADAL" clId="{19A97A65-FB7E-DC4C-8433-B675572D5E70}" dt="2023-02-22T17:33:14.653" v="9169"/>
          <ac:spMkLst>
            <pc:docMk/>
            <pc:sldMk cId="0" sldId="1886"/>
            <ac:spMk id="7" creationId="{42621D22-3AEC-6DE2-7C7C-7DF7EF13C2A0}"/>
          </ac:spMkLst>
        </pc:spChg>
      </pc:sldChg>
      <pc:sldChg chg="addSp delSp modSp add mod modClrScheme chgLayout">
        <pc:chgData name="Daniel Khashabi" userId="62390808-c838-45e6-be59-d6fd0d208bc8" providerId="ADAL" clId="{19A97A65-FB7E-DC4C-8433-B675572D5E70}" dt="2023-02-22T17:58:30.299" v="9801"/>
        <pc:sldMkLst>
          <pc:docMk/>
          <pc:sldMk cId="0" sldId="1887"/>
        </pc:sldMkLst>
        <pc:spChg chg="mod ord">
          <ac:chgData name="Daniel Khashabi" userId="62390808-c838-45e6-be59-d6fd0d208bc8" providerId="ADAL" clId="{19A97A65-FB7E-DC4C-8433-B675572D5E70}" dt="2023-02-22T17:24:42.864" v="9115" actId="700"/>
          <ac:spMkLst>
            <pc:docMk/>
            <pc:sldMk cId="0" sldId="1887"/>
            <ac:spMk id="2" creationId="{00000000-0000-0000-0000-000000000000}"/>
          </ac:spMkLst>
        </pc:spChg>
        <pc:spChg chg="mod">
          <ac:chgData name="Daniel Khashabi" userId="62390808-c838-45e6-be59-d6fd0d208bc8" providerId="ADAL" clId="{19A97A65-FB7E-DC4C-8433-B675572D5E70}" dt="2023-02-22T17:58:30.299" v="9801"/>
          <ac:spMkLst>
            <pc:docMk/>
            <pc:sldMk cId="0" sldId="188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7"/>
            <ac:spMk id="5" creationId="{D859CFF7-6061-49FE-DA92-65F760C3106C}"/>
          </ac:spMkLst>
        </pc:spChg>
        <pc:spChg chg="add mod ord">
          <ac:chgData name="Daniel Khashabi" userId="62390808-c838-45e6-be59-d6fd0d208bc8" providerId="ADAL" clId="{19A97A65-FB7E-DC4C-8433-B675572D5E70}" dt="2023-02-22T17:24:42.864" v="9115" actId="700"/>
          <ac:spMkLst>
            <pc:docMk/>
            <pc:sldMk cId="0" sldId="1887"/>
            <ac:spMk id="6" creationId="{42E3CFF2-41CA-BE8E-9DAC-860900FB7BEB}"/>
          </ac:spMkLst>
        </pc:spChg>
        <pc:spChg chg="add mod">
          <ac:chgData name="Daniel Khashabi" userId="62390808-c838-45e6-be59-d6fd0d208bc8" providerId="ADAL" clId="{19A97A65-FB7E-DC4C-8433-B675572D5E70}" dt="2023-02-22T17:33:15.638" v="9170"/>
          <ac:spMkLst>
            <pc:docMk/>
            <pc:sldMk cId="0" sldId="1887"/>
            <ac:spMk id="7" creationId="{CD52A3A9-3C78-BEE6-7028-03FD2AECE309}"/>
          </ac:spMkLst>
        </pc:spChg>
      </pc:sldChg>
      <pc:sldChg chg="addSp delSp modSp add mod modClrScheme chgLayout">
        <pc:chgData name="Daniel Khashabi" userId="62390808-c838-45e6-be59-d6fd0d208bc8" providerId="ADAL" clId="{19A97A65-FB7E-DC4C-8433-B675572D5E70}" dt="2023-02-22T17:58:30.299" v="9801"/>
        <pc:sldMkLst>
          <pc:docMk/>
          <pc:sldMk cId="0" sldId="1888"/>
        </pc:sldMkLst>
        <pc:spChg chg="mod ord">
          <ac:chgData name="Daniel Khashabi" userId="62390808-c838-45e6-be59-d6fd0d208bc8" providerId="ADAL" clId="{19A97A65-FB7E-DC4C-8433-B675572D5E70}" dt="2023-02-22T17:24:42.864" v="9115" actId="700"/>
          <ac:spMkLst>
            <pc:docMk/>
            <pc:sldMk cId="0" sldId="1888"/>
            <ac:spMk id="2" creationId="{00000000-0000-0000-0000-000000000000}"/>
          </ac:spMkLst>
        </pc:spChg>
        <pc:spChg chg="mod">
          <ac:chgData name="Daniel Khashabi" userId="62390808-c838-45e6-be59-d6fd0d208bc8" providerId="ADAL" clId="{19A97A65-FB7E-DC4C-8433-B675572D5E70}" dt="2023-02-22T17:58:30.299" v="9801"/>
          <ac:spMkLst>
            <pc:docMk/>
            <pc:sldMk cId="0" sldId="1888"/>
            <ac:spMk id="3" creationId="{00000000-0000-0000-0000-000000000000}"/>
          </ac:spMkLst>
        </pc:spChg>
        <pc:spChg chg="mod">
          <ac:chgData name="Daniel Khashabi" userId="62390808-c838-45e6-be59-d6fd0d208bc8" providerId="ADAL" clId="{19A97A65-FB7E-DC4C-8433-B675572D5E70}" dt="2023-02-22T17:58:30.299" v="9801"/>
          <ac:spMkLst>
            <pc:docMk/>
            <pc:sldMk cId="0" sldId="188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8"/>
            <ac:spMk id="8" creationId="{8482032F-FA6D-B902-13E9-9DD6CD844976}"/>
          </ac:spMkLst>
        </pc:spChg>
        <pc:spChg chg="add mod ord">
          <ac:chgData name="Daniel Khashabi" userId="62390808-c838-45e6-be59-d6fd0d208bc8" providerId="ADAL" clId="{19A97A65-FB7E-DC4C-8433-B675572D5E70}" dt="2023-02-22T17:24:42.864" v="9115" actId="700"/>
          <ac:spMkLst>
            <pc:docMk/>
            <pc:sldMk cId="0" sldId="1888"/>
            <ac:spMk id="9" creationId="{A7B9D24D-C2C0-67DA-E1DD-26CAFBC962B0}"/>
          </ac:spMkLst>
        </pc:spChg>
        <pc:spChg chg="add mod">
          <ac:chgData name="Daniel Khashabi" userId="62390808-c838-45e6-be59-d6fd0d208bc8" providerId="ADAL" clId="{19A97A65-FB7E-DC4C-8433-B675572D5E70}" dt="2023-02-22T17:33:16.653" v="9171"/>
          <ac:spMkLst>
            <pc:docMk/>
            <pc:sldMk cId="0" sldId="1888"/>
            <ac:spMk id="10" creationId="{440DAFA7-90F3-0E01-BCAC-365E063506D1}"/>
          </ac:spMkLst>
        </pc:spChg>
      </pc:sldChg>
      <pc:sldChg chg="addSp delSp modSp add mod modClrScheme chgLayout">
        <pc:chgData name="Daniel Khashabi" userId="62390808-c838-45e6-be59-d6fd0d208bc8" providerId="ADAL" clId="{19A97A65-FB7E-DC4C-8433-B675572D5E70}" dt="2023-02-22T17:58:30.299" v="9801"/>
        <pc:sldMkLst>
          <pc:docMk/>
          <pc:sldMk cId="0" sldId="1889"/>
        </pc:sldMkLst>
        <pc:spChg chg="mod ord">
          <ac:chgData name="Daniel Khashabi" userId="62390808-c838-45e6-be59-d6fd0d208bc8" providerId="ADAL" clId="{19A97A65-FB7E-DC4C-8433-B675572D5E70}" dt="2023-02-22T17:24:42.864" v="9115" actId="700"/>
          <ac:spMkLst>
            <pc:docMk/>
            <pc:sldMk cId="0" sldId="1889"/>
            <ac:spMk id="2" creationId="{00000000-0000-0000-0000-000000000000}"/>
          </ac:spMkLst>
        </pc:spChg>
        <pc:spChg chg="mod">
          <ac:chgData name="Daniel Khashabi" userId="62390808-c838-45e6-be59-d6fd0d208bc8" providerId="ADAL" clId="{19A97A65-FB7E-DC4C-8433-B675572D5E70}" dt="2023-02-22T17:58:30.299" v="9801"/>
          <ac:spMkLst>
            <pc:docMk/>
            <pc:sldMk cId="0" sldId="1889"/>
            <ac:spMk id="3" creationId="{00000000-0000-0000-0000-000000000000}"/>
          </ac:spMkLst>
        </pc:spChg>
        <pc:spChg chg="mod">
          <ac:chgData name="Daniel Khashabi" userId="62390808-c838-45e6-be59-d6fd0d208bc8" providerId="ADAL" clId="{19A97A65-FB7E-DC4C-8433-B675572D5E70}" dt="2023-02-22T17:58:30.299" v="9801"/>
          <ac:spMkLst>
            <pc:docMk/>
            <pc:sldMk cId="0" sldId="188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89"/>
            <ac:spMk id="8" creationId="{E3C78125-4C3B-52C2-7FEA-C6FFB7BBF6CE}"/>
          </ac:spMkLst>
        </pc:spChg>
        <pc:spChg chg="add mod ord">
          <ac:chgData name="Daniel Khashabi" userId="62390808-c838-45e6-be59-d6fd0d208bc8" providerId="ADAL" clId="{19A97A65-FB7E-DC4C-8433-B675572D5E70}" dt="2023-02-22T17:24:42.864" v="9115" actId="700"/>
          <ac:spMkLst>
            <pc:docMk/>
            <pc:sldMk cId="0" sldId="1889"/>
            <ac:spMk id="9" creationId="{D80ABB62-D894-200F-C047-7E4F97AA7365}"/>
          </ac:spMkLst>
        </pc:spChg>
        <pc:spChg chg="add mod">
          <ac:chgData name="Daniel Khashabi" userId="62390808-c838-45e6-be59-d6fd0d208bc8" providerId="ADAL" clId="{19A97A65-FB7E-DC4C-8433-B675572D5E70}" dt="2023-02-22T17:33:17.966" v="9172"/>
          <ac:spMkLst>
            <pc:docMk/>
            <pc:sldMk cId="0" sldId="1889"/>
            <ac:spMk id="10" creationId="{73938462-77AA-41E1-9AB7-38135A008050}"/>
          </ac:spMkLst>
        </pc:spChg>
      </pc:sldChg>
      <pc:sldChg chg="addSp delSp modSp add mod modClrScheme chgLayout">
        <pc:chgData name="Daniel Khashabi" userId="62390808-c838-45e6-be59-d6fd0d208bc8" providerId="ADAL" clId="{19A97A65-FB7E-DC4C-8433-B675572D5E70}" dt="2023-02-22T17:58:30.299" v="9801"/>
        <pc:sldMkLst>
          <pc:docMk/>
          <pc:sldMk cId="0" sldId="1890"/>
        </pc:sldMkLst>
        <pc:spChg chg="mod ord">
          <ac:chgData name="Daniel Khashabi" userId="62390808-c838-45e6-be59-d6fd0d208bc8" providerId="ADAL" clId="{19A97A65-FB7E-DC4C-8433-B675572D5E70}" dt="2023-02-22T17:24:42.864" v="9115" actId="700"/>
          <ac:spMkLst>
            <pc:docMk/>
            <pc:sldMk cId="0" sldId="1890"/>
            <ac:spMk id="2" creationId="{00000000-0000-0000-0000-000000000000}"/>
          </ac:spMkLst>
        </pc:spChg>
        <pc:spChg chg="mod">
          <ac:chgData name="Daniel Khashabi" userId="62390808-c838-45e6-be59-d6fd0d208bc8" providerId="ADAL" clId="{19A97A65-FB7E-DC4C-8433-B675572D5E70}" dt="2023-02-22T17:58:30.299" v="9801"/>
          <ac:spMkLst>
            <pc:docMk/>
            <pc:sldMk cId="0" sldId="189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0"/>
            <ac:spMk id="6" creationId="{EDD8935D-83B1-6871-25B9-DCD69818066B}"/>
          </ac:spMkLst>
        </pc:spChg>
        <pc:spChg chg="add mod ord">
          <ac:chgData name="Daniel Khashabi" userId="62390808-c838-45e6-be59-d6fd0d208bc8" providerId="ADAL" clId="{19A97A65-FB7E-DC4C-8433-B675572D5E70}" dt="2023-02-22T17:24:42.864" v="9115" actId="700"/>
          <ac:spMkLst>
            <pc:docMk/>
            <pc:sldMk cId="0" sldId="1890"/>
            <ac:spMk id="7" creationId="{CA54A869-8299-428C-0E68-480BD7C45BC5}"/>
          </ac:spMkLst>
        </pc:spChg>
        <pc:spChg chg="add mod">
          <ac:chgData name="Daniel Khashabi" userId="62390808-c838-45e6-be59-d6fd0d208bc8" providerId="ADAL" clId="{19A97A65-FB7E-DC4C-8433-B675572D5E70}" dt="2023-02-22T17:33:19.117" v="9173"/>
          <ac:spMkLst>
            <pc:docMk/>
            <pc:sldMk cId="0" sldId="1890"/>
            <ac:spMk id="8" creationId="{969B8799-07E1-67A6-F376-84C5A549BD7B}"/>
          </ac:spMkLst>
        </pc:spChg>
      </pc:sldChg>
      <pc:sldChg chg="addSp delSp modSp add mod modClrScheme chgLayout">
        <pc:chgData name="Daniel Khashabi" userId="62390808-c838-45e6-be59-d6fd0d208bc8" providerId="ADAL" clId="{19A97A65-FB7E-DC4C-8433-B675572D5E70}" dt="2023-02-22T17:58:30.299" v="9801"/>
        <pc:sldMkLst>
          <pc:docMk/>
          <pc:sldMk cId="0" sldId="1891"/>
        </pc:sldMkLst>
        <pc:spChg chg="mod ord">
          <ac:chgData name="Daniel Khashabi" userId="62390808-c838-45e6-be59-d6fd0d208bc8" providerId="ADAL" clId="{19A97A65-FB7E-DC4C-8433-B675572D5E70}" dt="2023-02-22T17:24:42.864" v="9115" actId="700"/>
          <ac:spMkLst>
            <pc:docMk/>
            <pc:sldMk cId="0" sldId="1891"/>
            <ac:spMk id="2" creationId="{00000000-0000-0000-0000-000000000000}"/>
          </ac:spMkLst>
        </pc:spChg>
        <pc:spChg chg="mod">
          <ac:chgData name="Daniel Khashabi" userId="62390808-c838-45e6-be59-d6fd0d208bc8" providerId="ADAL" clId="{19A97A65-FB7E-DC4C-8433-B675572D5E70}" dt="2023-02-22T17:58:30.299" v="9801"/>
          <ac:spMkLst>
            <pc:docMk/>
            <pc:sldMk cId="0" sldId="189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1"/>
            <ac:spMk id="5" creationId="{324C9364-58B9-9B8D-5784-3F9343B3D625}"/>
          </ac:spMkLst>
        </pc:spChg>
        <pc:spChg chg="add mod ord">
          <ac:chgData name="Daniel Khashabi" userId="62390808-c838-45e6-be59-d6fd0d208bc8" providerId="ADAL" clId="{19A97A65-FB7E-DC4C-8433-B675572D5E70}" dt="2023-02-22T17:24:42.864" v="9115" actId="700"/>
          <ac:spMkLst>
            <pc:docMk/>
            <pc:sldMk cId="0" sldId="1891"/>
            <ac:spMk id="6" creationId="{73625FFA-D2F6-B53F-2AB6-F219E117D995}"/>
          </ac:spMkLst>
        </pc:spChg>
        <pc:spChg chg="add mod">
          <ac:chgData name="Daniel Khashabi" userId="62390808-c838-45e6-be59-d6fd0d208bc8" providerId="ADAL" clId="{19A97A65-FB7E-DC4C-8433-B675572D5E70}" dt="2023-02-22T17:33:20.180" v="9174"/>
          <ac:spMkLst>
            <pc:docMk/>
            <pc:sldMk cId="0" sldId="1891"/>
            <ac:spMk id="7" creationId="{D6EA6CE5-7A1F-FBE0-570D-362404363BC8}"/>
          </ac:spMkLst>
        </pc:spChg>
      </pc:sldChg>
      <pc:sldChg chg="addSp delSp modSp add mod modClrScheme chgLayout">
        <pc:chgData name="Daniel Khashabi" userId="62390808-c838-45e6-be59-d6fd0d208bc8" providerId="ADAL" clId="{19A97A65-FB7E-DC4C-8433-B675572D5E70}" dt="2023-02-22T17:58:30.299" v="9801"/>
        <pc:sldMkLst>
          <pc:docMk/>
          <pc:sldMk cId="0" sldId="1892"/>
        </pc:sldMkLst>
        <pc:spChg chg="mod ord">
          <ac:chgData name="Daniel Khashabi" userId="62390808-c838-45e6-be59-d6fd0d208bc8" providerId="ADAL" clId="{19A97A65-FB7E-DC4C-8433-B675572D5E70}" dt="2023-02-22T17:24:42.864" v="9115" actId="700"/>
          <ac:spMkLst>
            <pc:docMk/>
            <pc:sldMk cId="0" sldId="1892"/>
            <ac:spMk id="2" creationId="{00000000-0000-0000-0000-000000000000}"/>
          </ac:spMkLst>
        </pc:spChg>
        <pc:spChg chg="mod">
          <ac:chgData name="Daniel Khashabi" userId="62390808-c838-45e6-be59-d6fd0d208bc8" providerId="ADAL" clId="{19A97A65-FB7E-DC4C-8433-B675572D5E70}" dt="2023-02-22T17:58:30.299" v="9801"/>
          <ac:spMkLst>
            <pc:docMk/>
            <pc:sldMk cId="0" sldId="1892"/>
            <ac:spMk id="3" creationId="{00000000-0000-0000-0000-000000000000}"/>
          </ac:spMkLst>
        </pc:spChg>
        <pc:spChg chg="mod">
          <ac:chgData name="Daniel Khashabi" userId="62390808-c838-45e6-be59-d6fd0d208bc8" providerId="ADAL" clId="{19A97A65-FB7E-DC4C-8433-B675572D5E70}" dt="2023-02-22T17:58:30.299" v="9801"/>
          <ac:spMkLst>
            <pc:docMk/>
            <pc:sldMk cId="0" sldId="1892"/>
            <ac:spMk id="4" creationId="{00000000-0000-0000-0000-000000000000}"/>
          </ac:spMkLst>
        </pc:spChg>
        <pc:spChg chg="mod">
          <ac:chgData name="Daniel Khashabi" userId="62390808-c838-45e6-be59-d6fd0d208bc8" providerId="ADAL" clId="{19A97A65-FB7E-DC4C-8433-B675572D5E70}" dt="2023-02-22T17:58:30.299" v="9801"/>
          <ac:spMkLst>
            <pc:docMk/>
            <pc:sldMk cId="0" sldId="1892"/>
            <ac:spMk id="5" creationId="{00000000-0000-0000-0000-000000000000}"/>
          </ac:spMkLst>
        </pc:spChg>
        <pc:spChg chg="mod">
          <ac:chgData name="Daniel Khashabi" userId="62390808-c838-45e6-be59-d6fd0d208bc8" providerId="ADAL" clId="{19A97A65-FB7E-DC4C-8433-B675572D5E70}" dt="2023-02-22T17:58:30.299" v="9801"/>
          <ac:spMkLst>
            <pc:docMk/>
            <pc:sldMk cId="0" sldId="1892"/>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2"/>
            <ac:spMk id="9" creationId="{EF05095D-9560-2AAD-B4C6-D7CE96BEE2F2}"/>
          </ac:spMkLst>
        </pc:spChg>
        <pc:spChg chg="add mod ord">
          <ac:chgData name="Daniel Khashabi" userId="62390808-c838-45e6-be59-d6fd0d208bc8" providerId="ADAL" clId="{19A97A65-FB7E-DC4C-8433-B675572D5E70}" dt="2023-02-22T17:24:42.864" v="9115" actId="700"/>
          <ac:spMkLst>
            <pc:docMk/>
            <pc:sldMk cId="0" sldId="1892"/>
            <ac:spMk id="10" creationId="{CB774F4E-9102-C566-BCB4-4F9772346375}"/>
          </ac:spMkLst>
        </pc:spChg>
        <pc:spChg chg="add mod">
          <ac:chgData name="Daniel Khashabi" userId="62390808-c838-45e6-be59-d6fd0d208bc8" providerId="ADAL" clId="{19A97A65-FB7E-DC4C-8433-B675572D5E70}" dt="2023-02-22T17:33:21.240" v="9175"/>
          <ac:spMkLst>
            <pc:docMk/>
            <pc:sldMk cId="0" sldId="1892"/>
            <ac:spMk id="11" creationId="{C5AA9F85-1B12-9709-50C3-515E1D21B7F2}"/>
          </ac:spMkLst>
        </pc:spChg>
      </pc:sldChg>
      <pc:sldChg chg="addSp delSp modSp add mod modClrScheme chgLayout">
        <pc:chgData name="Daniel Khashabi" userId="62390808-c838-45e6-be59-d6fd0d208bc8" providerId="ADAL" clId="{19A97A65-FB7E-DC4C-8433-B675572D5E70}" dt="2023-02-22T17:58:30.299" v="9801"/>
        <pc:sldMkLst>
          <pc:docMk/>
          <pc:sldMk cId="0" sldId="1893"/>
        </pc:sldMkLst>
        <pc:spChg chg="mod ord">
          <ac:chgData name="Daniel Khashabi" userId="62390808-c838-45e6-be59-d6fd0d208bc8" providerId="ADAL" clId="{19A97A65-FB7E-DC4C-8433-B675572D5E70}" dt="2023-02-22T17:24:42.864" v="9115" actId="700"/>
          <ac:spMkLst>
            <pc:docMk/>
            <pc:sldMk cId="0" sldId="1893"/>
            <ac:spMk id="2" creationId="{00000000-0000-0000-0000-000000000000}"/>
          </ac:spMkLst>
        </pc:spChg>
        <pc:spChg chg="mod">
          <ac:chgData name="Daniel Khashabi" userId="62390808-c838-45e6-be59-d6fd0d208bc8" providerId="ADAL" clId="{19A97A65-FB7E-DC4C-8433-B675572D5E70}" dt="2023-02-22T17:58:30.299" v="9801"/>
          <ac:spMkLst>
            <pc:docMk/>
            <pc:sldMk cId="0" sldId="1893"/>
            <ac:spMk id="3" creationId="{00000000-0000-0000-0000-000000000000}"/>
          </ac:spMkLst>
        </pc:spChg>
        <pc:spChg chg="mod">
          <ac:chgData name="Daniel Khashabi" userId="62390808-c838-45e6-be59-d6fd0d208bc8" providerId="ADAL" clId="{19A97A65-FB7E-DC4C-8433-B675572D5E70}" dt="2023-02-22T17:58:30.299" v="9801"/>
          <ac:spMkLst>
            <pc:docMk/>
            <pc:sldMk cId="0" sldId="1893"/>
            <ac:spMk id="7" creationId="{00000000-0000-0000-0000-000000000000}"/>
          </ac:spMkLst>
        </pc:spChg>
        <pc:spChg chg="mod">
          <ac:chgData name="Daniel Khashabi" userId="62390808-c838-45e6-be59-d6fd0d208bc8" providerId="ADAL" clId="{19A97A65-FB7E-DC4C-8433-B675572D5E70}" dt="2023-02-22T17:58:30.299" v="9801"/>
          <ac:spMkLst>
            <pc:docMk/>
            <pc:sldMk cId="0" sldId="1893"/>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3"/>
            <ac:spMk id="9" creationId="{C12F9F49-C263-F919-3887-A5B3F9F151FE}"/>
          </ac:spMkLst>
        </pc:spChg>
        <pc:spChg chg="add mod ord">
          <ac:chgData name="Daniel Khashabi" userId="62390808-c838-45e6-be59-d6fd0d208bc8" providerId="ADAL" clId="{19A97A65-FB7E-DC4C-8433-B675572D5E70}" dt="2023-02-22T17:24:42.864" v="9115" actId="700"/>
          <ac:spMkLst>
            <pc:docMk/>
            <pc:sldMk cId="0" sldId="1893"/>
            <ac:spMk id="10" creationId="{E7E33B00-3A4E-FDBE-EC88-8B2BF13C83FE}"/>
          </ac:spMkLst>
        </pc:spChg>
        <pc:spChg chg="add mod">
          <ac:chgData name="Daniel Khashabi" userId="62390808-c838-45e6-be59-d6fd0d208bc8" providerId="ADAL" clId="{19A97A65-FB7E-DC4C-8433-B675572D5E70}" dt="2023-02-22T17:33:22.279" v="9176"/>
          <ac:spMkLst>
            <pc:docMk/>
            <pc:sldMk cId="0" sldId="1893"/>
            <ac:spMk id="11" creationId="{83B71BF6-45D9-5B13-68BD-3C26D160205E}"/>
          </ac:spMkLst>
        </pc:spChg>
      </pc:sldChg>
      <pc:sldChg chg="addSp delSp modSp add mod modClrScheme chgLayout">
        <pc:chgData name="Daniel Khashabi" userId="62390808-c838-45e6-be59-d6fd0d208bc8" providerId="ADAL" clId="{19A97A65-FB7E-DC4C-8433-B675572D5E70}" dt="2023-02-22T17:58:30.299" v="9801"/>
        <pc:sldMkLst>
          <pc:docMk/>
          <pc:sldMk cId="0" sldId="1894"/>
        </pc:sldMkLst>
        <pc:spChg chg="mod ord">
          <ac:chgData name="Daniel Khashabi" userId="62390808-c838-45e6-be59-d6fd0d208bc8" providerId="ADAL" clId="{19A97A65-FB7E-DC4C-8433-B675572D5E70}" dt="2023-02-22T17:24:42.864" v="9115" actId="700"/>
          <ac:spMkLst>
            <pc:docMk/>
            <pc:sldMk cId="0" sldId="1894"/>
            <ac:spMk id="2" creationId="{00000000-0000-0000-0000-000000000000}"/>
          </ac:spMkLst>
        </pc:spChg>
        <pc:spChg chg="mod">
          <ac:chgData name="Daniel Khashabi" userId="62390808-c838-45e6-be59-d6fd0d208bc8" providerId="ADAL" clId="{19A97A65-FB7E-DC4C-8433-B675572D5E70}" dt="2023-02-22T17:58:30.299" v="9801"/>
          <ac:spMkLst>
            <pc:docMk/>
            <pc:sldMk cId="0" sldId="1894"/>
            <ac:spMk id="3" creationId="{00000000-0000-0000-0000-000000000000}"/>
          </ac:spMkLst>
        </pc:spChg>
        <pc:spChg chg="mod">
          <ac:chgData name="Daniel Khashabi" userId="62390808-c838-45e6-be59-d6fd0d208bc8" providerId="ADAL" clId="{19A97A65-FB7E-DC4C-8433-B675572D5E70}" dt="2023-02-22T17:58:30.299" v="9801"/>
          <ac:spMkLst>
            <pc:docMk/>
            <pc:sldMk cId="0" sldId="1894"/>
            <ac:spMk id="6" creationId="{00000000-0000-0000-0000-000000000000}"/>
          </ac:spMkLst>
        </pc:spChg>
        <pc:spChg chg="mod">
          <ac:chgData name="Daniel Khashabi" userId="62390808-c838-45e6-be59-d6fd0d208bc8" providerId="ADAL" clId="{19A97A65-FB7E-DC4C-8433-B675572D5E70}" dt="2023-02-22T17:58:30.299" v="9801"/>
          <ac:spMkLst>
            <pc:docMk/>
            <pc:sldMk cId="0" sldId="1894"/>
            <ac:spMk id="7" creationId="{00000000-0000-0000-0000-000000000000}"/>
          </ac:spMkLst>
        </pc:spChg>
        <pc:spChg chg="mod">
          <ac:chgData name="Daniel Khashabi" userId="62390808-c838-45e6-be59-d6fd0d208bc8" providerId="ADAL" clId="{19A97A65-FB7E-DC4C-8433-B675572D5E70}" dt="2023-02-22T17:58:30.299" v="9801"/>
          <ac:spMkLst>
            <pc:docMk/>
            <pc:sldMk cId="0" sldId="1894"/>
            <ac:spMk id="8" creationId="{00000000-0000-0000-0000-000000000000}"/>
          </ac:spMkLst>
        </pc:spChg>
        <pc:spChg chg="mod">
          <ac:chgData name="Daniel Khashabi" userId="62390808-c838-45e6-be59-d6fd0d208bc8" providerId="ADAL" clId="{19A97A65-FB7E-DC4C-8433-B675572D5E70}" dt="2023-02-22T17:58:30.299" v="9801"/>
          <ac:spMkLst>
            <pc:docMk/>
            <pc:sldMk cId="0" sldId="1894"/>
            <ac:spMk id="11" creationId="{00000000-0000-0000-0000-000000000000}"/>
          </ac:spMkLst>
        </pc:spChg>
        <pc:spChg chg="mod">
          <ac:chgData name="Daniel Khashabi" userId="62390808-c838-45e6-be59-d6fd0d208bc8" providerId="ADAL" clId="{19A97A65-FB7E-DC4C-8433-B675572D5E70}" dt="2023-02-22T17:58:30.299" v="9801"/>
          <ac:spMkLst>
            <pc:docMk/>
            <pc:sldMk cId="0" sldId="1894"/>
            <ac:spMk id="12" creationId="{00000000-0000-0000-0000-000000000000}"/>
          </ac:spMkLst>
        </pc:spChg>
        <pc:spChg chg="mod">
          <ac:chgData name="Daniel Khashabi" userId="62390808-c838-45e6-be59-d6fd0d208bc8" providerId="ADAL" clId="{19A97A65-FB7E-DC4C-8433-B675572D5E70}" dt="2023-02-22T17:58:30.299" v="9801"/>
          <ac:spMkLst>
            <pc:docMk/>
            <pc:sldMk cId="0" sldId="1894"/>
            <ac:spMk id="13" creationId="{00000000-0000-0000-0000-000000000000}"/>
          </ac:spMkLst>
        </pc:spChg>
        <pc:spChg chg="mod">
          <ac:chgData name="Daniel Khashabi" userId="62390808-c838-45e6-be59-d6fd0d208bc8" providerId="ADAL" clId="{19A97A65-FB7E-DC4C-8433-B675572D5E70}" dt="2023-02-22T17:58:30.299" v="9801"/>
          <ac:spMkLst>
            <pc:docMk/>
            <pc:sldMk cId="0" sldId="1894"/>
            <ac:spMk id="14" creationId="{00000000-0000-0000-0000-000000000000}"/>
          </ac:spMkLst>
        </pc:spChg>
        <pc:spChg chg="mod">
          <ac:chgData name="Daniel Khashabi" userId="62390808-c838-45e6-be59-d6fd0d208bc8" providerId="ADAL" clId="{19A97A65-FB7E-DC4C-8433-B675572D5E70}" dt="2023-02-22T17:58:30.299" v="9801"/>
          <ac:spMkLst>
            <pc:docMk/>
            <pc:sldMk cId="0" sldId="1894"/>
            <ac:spMk id="15" creationId="{00000000-0000-0000-0000-000000000000}"/>
          </ac:spMkLst>
        </pc:spChg>
        <pc:spChg chg="mod">
          <ac:chgData name="Daniel Khashabi" userId="62390808-c838-45e6-be59-d6fd0d208bc8" providerId="ADAL" clId="{19A97A65-FB7E-DC4C-8433-B675572D5E70}" dt="2023-02-22T17:58:30.299" v="9801"/>
          <ac:spMkLst>
            <pc:docMk/>
            <pc:sldMk cId="0" sldId="1894"/>
            <ac:spMk id="17" creationId="{00000000-0000-0000-0000-000000000000}"/>
          </ac:spMkLst>
        </pc:spChg>
        <pc:spChg chg="mod">
          <ac:chgData name="Daniel Khashabi" userId="62390808-c838-45e6-be59-d6fd0d208bc8" providerId="ADAL" clId="{19A97A65-FB7E-DC4C-8433-B675572D5E70}" dt="2023-02-22T17:58:30.299" v="9801"/>
          <ac:spMkLst>
            <pc:docMk/>
            <pc:sldMk cId="0" sldId="1894"/>
            <ac:spMk id="1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4"/>
            <ac:spMk id="19" creationId="{605900C6-A8E3-C33E-D0C0-F8155D3F519B}"/>
          </ac:spMkLst>
        </pc:spChg>
        <pc:spChg chg="add mod ord">
          <ac:chgData name="Daniel Khashabi" userId="62390808-c838-45e6-be59-d6fd0d208bc8" providerId="ADAL" clId="{19A97A65-FB7E-DC4C-8433-B675572D5E70}" dt="2023-02-22T17:24:42.864" v="9115" actId="700"/>
          <ac:spMkLst>
            <pc:docMk/>
            <pc:sldMk cId="0" sldId="1894"/>
            <ac:spMk id="20" creationId="{69DF7534-09A7-54DC-9C48-F89BDF84D557}"/>
          </ac:spMkLst>
        </pc:spChg>
        <pc:spChg chg="add mod">
          <ac:chgData name="Daniel Khashabi" userId="62390808-c838-45e6-be59-d6fd0d208bc8" providerId="ADAL" clId="{19A97A65-FB7E-DC4C-8433-B675572D5E70}" dt="2023-02-22T17:33:23.194" v="9177"/>
          <ac:spMkLst>
            <pc:docMk/>
            <pc:sldMk cId="0" sldId="1894"/>
            <ac:spMk id="21" creationId="{653AF92A-90D4-B219-9D05-3FEB07C25AB1}"/>
          </ac:spMkLst>
        </pc:spChg>
      </pc:sldChg>
      <pc:sldChg chg="addSp delSp modSp add mod modClrScheme chgLayout">
        <pc:chgData name="Daniel Khashabi" userId="62390808-c838-45e6-be59-d6fd0d208bc8" providerId="ADAL" clId="{19A97A65-FB7E-DC4C-8433-B675572D5E70}" dt="2023-02-22T17:58:30.299" v="9801"/>
        <pc:sldMkLst>
          <pc:docMk/>
          <pc:sldMk cId="0" sldId="1895"/>
        </pc:sldMkLst>
        <pc:spChg chg="mod ord">
          <ac:chgData name="Daniel Khashabi" userId="62390808-c838-45e6-be59-d6fd0d208bc8" providerId="ADAL" clId="{19A97A65-FB7E-DC4C-8433-B675572D5E70}" dt="2023-02-22T17:24:42.864" v="9115" actId="700"/>
          <ac:spMkLst>
            <pc:docMk/>
            <pc:sldMk cId="0" sldId="1895"/>
            <ac:spMk id="2" creationId="{00000000-0000-0000-0000-000000000000}"/>
          </ac:spMkLst>
        </pc:spChg>
        <pc:spChg chg="mod">
          <ac:chgData name="Daniel Khashabi" userId="62390808-c838-45e6-be59-d6fd0d208bc8" providerId="ADAL" clId="{19A97A65-FB7E-DC4C-8433-B675572D5E70}" dt="2023-02-22T17:58:30.299" v="9801"/>
          <ac:spMkLst>
            <pc:docMk/>
            <pc:sldMk cId="0" sldId="189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5"/>
            <ac:spMk id="4" creationId="{652E0098-693F-B503-19EC-EEC7858A68DD}"/>
          </ac:spMkLst>
        </pc:spChg>
        <pc:spChg chg="add mod ord">
          <ac:chgData name="Daniel Khashabi" userId="62390808-c838-45e6-be59-d6fd0d208bc8" providerId="ADAL" clId="{19A97A65-FB7E-DC4C-8433-B675572D5E70}" dt="2023-02-22T17:24:42.864" v="9115" actId="700"/>
          <ac:spMkLst>
            <pc:docMk/>
            <pc:sldMk cId="0" sldId="1895"/>
            <ac:spMk id="5" creationId="{77659F05-767E-0D7A-35FD-90E5B2952C8F}"/>
          </ac:spMkLst>
        </pc:spChg>
        <pc:spChg chg="add mod">
          <ac:chgData name="Daniel Khashabi" userId="62390808-c838-45e6-be59-d6fd0d208bc8" providerId="ADAL" clId="{19A97A65-FB7E-DC4C-8433-B675572D5E70}" dt="2023-02-22T17:33:24.170" v="9178"/>
          <ac:spMkLst>
            <pc:docMk/>
            <pc:sldMk cId="0" sldId="1895"/>
            <ac:spMk id="6" creationId="{E2101AF7-81BF-C4FB-85A2-ED7D318283EB}"/>
          </ac:spMkLst>
        </pc:spChg>
      </pc:sldChg>
      <pc:sldChg chg="addSp delSp modSp add mod modClrScheme chgLayout">
        <pc:chgData name="Daniel Khashabi" userId="62390808-c838-45e6-be59-d6fd0d208bc8" providerId="ADAL" clId="{19A97A65-FB7E-DC4C-8433-B675572D5E70}" dt="2023-02-22T17:58:30.299" v="9801"/>
        <pc:sldMkLst>
          <pc:docMk/>
          <pc:sldMk cId="0" sldId="1896"/>
        </pc:sldMkLst>
        <pc:spChg chg="mod ord">
          <ac:chgData name="Daniel Khashabi" userId="62390808-c838-45e6-be59-d6fd0d208bc8" providerId="ADAL" clId="{19A97A65-FB7E-DC4C-8433-B675572D5E70}" dt="2023-02-22T17:24:42.864" v="9115" actId="700"/>
          <ac:spMkLst>
            <pc:docMk/>
            <pc:sldMk cId="0" sldId="1896"/>
            <ac:spMk id="2" creationId="{00000000-0000-0000-0000-000000000000}"/>
          </ac:spMkLst>
        </pc:spChg>
        <pc:spChg chg="mod">
          <ac:chgData name="Daniel Khashabi" userId="62390808-c838-45e6-be59-d6fd0d208bc8" providerId="ADAL" clId="{19A97A65-FB7E-DC4C-8433-B675572D5E70}" dt="2023-02-22T17:58:30.299" v="9801"/>
          <ac:spMkLst>
            <pc:docMk/>
            <pc:sldMk cId="0" sldId="189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6"/>
            <ac:spMk id="4" creationId="{81D2BFFA-3749-C250-F614-50CE9B08D793}"/>
          </ac:spMkLst>
        </pc:spChg>
        <pc:spChg chg="add mod ord">
          <ac:chgData name="Daniel Khashabi" userId="62390808-c838-45e6-be59-d6fd0d208bc8" providerId="ADAL" clId="{19A97A65-FB7E-DC4C-8433-B675572D5E70}" dt="2023-02-22T17:24:42.864" v="9115" actId="700"/>
          <ac:spMkLst>
            <pc:docMk/>
            <pc:sldMk cId="0" sldId="1896"/>
            <ac:spMk id="5" creationId="{02DF7E7D-DD7A-076A-2918-88B2D5B33E0F}"/>
          </ac:spMkLst>
        </pc:spChg>
        <pc:spChg chg="add mod">
          <ac:chgData name="Daniel Khashabi" userId="62390808-c838-45e6-be59-d6fd0d208bc8" providerId="ADAL" clId="{19A97A65-FB7E-DC4C-8433-B675572D5E70}" dt="2023-02-22T17:33:25.121" v="9179"/>
          <ac:spMkLst>
            <pc:docMk/>
            <pc:sldMk cId="0" sldId="1896"/>
            <ac:spMk id="6" creationId="{67E516C1-BE1D-1C5D-3C7D-366E7615FF17}"/>
          </ac:spMkLst>
        </pc:spChg>
      </pc:sldChg>
      <pc:sldChg chg="addSp delSp modSp add mod modClrScheme chgLayout">
        <pc:chgData name="Daniel Khashabi" userId="62390808-c838-45e6-be59-d6fd0d208bc8" providerId="ADAL" clId="{19A97A65-FB7E-DC4C-8433-B675572D5E70}" dt="2023-02-22T17:58:30.299" v="9801"/>
        <pc:sldMkLst>
          <pc:docMk/>
          <pc:sldMk cId="0" sldId="1897"/>
        </pc:sldMkLst>
        <pc:spChg chg="mod ord">
          <ac:chgData name="Daniel Khashabi" userId="62390808-c838-45e6-be59-d6fd0d208bc8" providerId="ADAL" clId="{19A97A65-FB7E-DC4C-8433-B675572D5E70}" dt="2023-02-22T17:24:42.864" v="9115" actId="700"/>
          <ac:spMkLst>
            <pc:docMk/>
            <pc:sldMk cId="0" sldId="1897"/>
            <ac:spMk id="2" creationId="{00000000-0000-0000-0000-000000000000}"/>
          </ac:spMkLst>
        </pc:spChg>
        <pc:spChg chg="mod">
          <ac:chgData name="Daniel Khashabi" userId="62390808-c838-45e6-be59-d6fd0d208bc8" providerId="ADAL" clId="{19A97A65-FB7E-DC4C-8433-B675572D5E70}" dt="2023-02-22T17:58:30.299" v="9801"/>
          <ac:spMkLst>
            <pc:docMk/>
            <pc:sldMk cId="0" sldId="1897"/>
            <ac:spMk id="3" creationId="{00000000-0000-0000-0000-000000000000}"/>
          </ac:spMkLst>
        </pc:spChg>
        <pc:spChg chg="mod">
          <ac:chgData name="Daniel Khashabi" userId="62390808-c838-45e6-be59-d6fd0d208bc8" providerId="ADAL" clId="{19A97A65-FB7E-DC4C-8433-B675572D5E70}" dt="2023-02-22T17:58:30.299" v="9801"/>
          <ac:spMkLst>
            <pc:docMk/>
            <pc:sldMk cId="0" sldId="1897"/>
            <ac:spMk id="6" creationId="{00000000-0000-0000-0000-000000000000}"/>
          </ac:spMkLst>
        </pc:spChg>
        <pc:spChg chg="mod">
          <ac:chgData name="Daniel Khashabi" userId="62390808-c838-45e6-be59-d6fd0d208bc8" providerId="ADAL" clId="{19A97A65-FB7E-DC4C-8433-B675572D5E70}" dt="2023-02-22T17:58:30.299" v="9801"/>
          <ac:spMkLst>
            <pc:docMk/>
            <pc:sldMk cId="0" sldId="1897"/>
            <ac:spMk id="7" creationId="{00000000-0000-0000-0000-000000000000}"/>
          </ac:spMkLst>
        </pc:spChg>
        <pc:spChg chg="mod">
          <ac:chgData name="Daniel Khashabi" userId="62390808-c838-45e6-be59-d6fd0d208bc8" providerId="ADAL" clId="{19A97A65-FB7E-DC4C-8433-B675572D5E70}" dt="2023-02-22T17:58:30.299" v="9801"/>
          <ac:spMkLst>
            <pc:docMk/>
            <pc:sldMk cId="0" sldId="1897"/>
            <ac:spMk id="8"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7"/>
            <ac:spMk id="10" creationId="{AAB047B2-3A6A-6AA1-5639-546A8A39E067}"/>
          </ac:spMkLst>
        </pc:spChg>
        <pc:spChg chg="add mod ord">
          <ac:chgData name="Daniel Khashabi" userId="62390808-c838-45e6-be59-d6fd0d208bc8" providerId="ADAL" clId="{19A97A65-FB7E-DC4C-8433-B675572D5E70}" dt="2023-02-22T17:24:42.864" v="9115" actId="700"/>
          <ac:spMkLst>
            <pc:docMk/>
            <pc:sldMk cId="0" sldId="1897"/>
            <ac:spMk id="11" creationId="{149157E7-F95F-568E-2FD6-C3A9310FF451}"/>
          </ac:spMkLst>
        </pc:spChg>
        <pc:spChg chg="add mod">
          <ac:chgData name="Daniel Khashabi" userId="62390808-c838-45e6-be59-d6fd0d208bc8" providerId="ADAL" clId="{19A97A65-FB7E-DC4C-8433-B675572D5E70}" dt="2023-02-22T17:33:25.981" v="9180"/>
          <ac:spMkLst>
            <pc:docMk/>
            <pc:sldMk cId="0" sldId="1897"/>
            <ac:spMk id="12" creationId="{F59AEDB5-7AEF-2912-2239-F91BBD4A9626}"/>
          </ac:spMkLst>
        </pc:spChg>
      </pc:sldChg>
      <pc:sldChg chg="addSp delSp modSp add mod modClrScheme chgLayout">
        <pc:chgData name="Daniel Khashabi" userId="62390808-c838-45e6-be59-d6fd0d208bc8" providerId="ADAL" clId="{19A97A65-FB7E-DC4C-8433-B675572D5E70}" dt="2023-02-22T17:58:30.299" v="9801"/>
        <pc:sldMkLst>
          <pc:docMk/>
          <pc:sldMk cId="0" sldId="1898"/>
        </pc:sldMkLst>
        <pc:spChg chg="mod ord">
          <ac:chgData name="Daniel Khashabi" userId="62390808-c838-45e6-be59-d6fd0d208bc8" providerId="ADAL" clId="{19A97A65-FB7E-DC4C-8433-B675572D5E70}" dt="2023-02-22T17:24:42.864" v="9115" actId="700"/>
          <ac:spMkLst>
            <pc:docMk/>
            <pc:sldMk cId="0" sldId="1898"/>
            <ac:spMk id="2" creationId="{00000000-0000-0000-0000-000000000000}"/>
          </ac:spMkLst>
        </pc:spChg>
        <pc:spChg chg="mod">
          <ac:chgData name="Daniel Khashabi" userId="62390808-c838-45e6-be59-d6fd0d208bc8" providerId="ADAL" clId="{19A97A65-FB7E-DC4C-8433-B675572D5E70}" dt="2023-02-22T17:58:30.299" v="9801"/>
          <ac:spMkLst>
            <pc:docMk/>
            <pc:sldMk cId="0" sldId="189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8"/>
            <ac:spMk id="5" creationId="{D9A05D5E-9C01-D694-22D0-218EF57A005E}"/>
          </ac:spMkLst>
        </pc:spChg>
        <pc:spChg chg="add mod ord">
          <ac:chgData name="Daniel Khashabi" userId="62390808-c838-45e6-be59-d6fd0d208bc8" providerId="ADAL" clId="{19A97A65-FB7E-DC4C-8433-B675572D5E70}" dt="2023-02-22T17:24:42.864" v="9115" actId="700"/>
          <ac:spMkLst>
            <pc:docMk/>
            <pc:sldMk cId="0" sldId="1898"/>
            <ac:spMk id="6" creationId="{203A25DC-C362-93EC-178B-13579B4B6AC5}"/>
          </ac:spMkLst>
        </pc:spChg>
        <pc:spChg chg="add mod">
          <ac:chgData name="Daniel Khashabi" userId="62390808-c838-45e6-be59-d6fd0d208bc8" providerId="ADAL" clId="{19A97A65-FB7E-DC4C-8433-B675572D5E70}" dt="2023-02-22T17:33:27.018" v="9181"/>
          <ac:spMkLst>
            <pc:docMk/>
            <pc:sldMk cId="0" sldId="1898"/>
            <ac:spMk id="7" creationId="{D6693667-6A54-F440-1BA3-4AA892C282DD}"/>
          </ac:spMkLst>
        </pc:spChg>
      </pc:sldChg>
      <pc:sldChg chg="addSp delSp modSp add mod modClrScheme chgLayout">
        <pc:chgData name="Daniel Khashabi" userId="62390808-c838-45e6-be59-d6fd0d208bc8" providerId="ADAL" clId="{19A97A65-FB7E-DC4C-8433-B675572D5E70}" dt="2023-02-22T17:58:30.299" v="9801"/>
        <pc:sldMkLst>
          <pc:docMk/>
          <pc:sldMk cId="0" sldId="1899"/>
        </pc:sldMkLst>
        <pc:spChg chg="mod ord">
          <ac:chgData name="Daniel Khashabi" userId="62390808-c838-45e6-be59-d6fd0d208bc8" providerId="ADAL" clId="{19A97A65-FB7E-DC4C-8433-B675572D5E70}" dt="2023-02-22T17:24:42.864" v="9115" actId="700"/>
          <ac:spMkLst>
            <pc:docMk/>
            <pc:sldMk cId="0" sldId="1899"/>
            <ac:spMk id="2" creationId="{00000000-0000-0000-0000-000000000000}"/>
          </ac:spMkLst>
        </pc:spChg>
        <pc:spChg chg="mod">
          <ac:chgData name="Daniel Khashabi" userId="62390808-c838-45e6-be59-d6fd0d208bc8" providerId="ADAL" clId="{19A97A65-FB7E-DC4C-8433-B675572D5E70}" dt="2023-02-22T17:58:30.299" v="9801"/>
          <ac:spMkLst>
            <pc:docMk/>
            <pc:sldMk cId="0" sldId="189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899"/>
            <ac:spMk id="5" creationId="{9DF428A9-F88B-040A-FF7A-6AAAD2D3C011}"/>
          </ac:spMkLst>
        </pc:spChg>
        <pc:spChg chg="add mod ord">
          <ac:chgData name="Daniel Khashabi" userId="62390808-c838-45e6-be59-d6fd0d208bc8" providerId="ADAL" clId="{19A97A65-FB7E-DC4C-8433-B675572D5E70}" dt="2023-02-22T17:24:42.864" v="9115" actId="700"/>
          <ac:spMkLst>
            <pc:docMk/>
            <pc:sldMk cId="0" sldId="1899"/>
            <ac:spMk id="6" creationId="{9BA2F5D5-7BD9-6911-A1AC-65B9CF3DC60E}"/>
          </ac:spMkLst>
        </pc:spChg>
        <pc:spChg chg="add mod">
          <ac:chgData name="Daniel Khashabi" userId="62390808-c838-45e6-be59-d6fd0d208bc8" providerId="ADAL" clId="{19A97A65-FB7E-DC4C-8433-B675572D5E70}" dt="2023-02-22T17:33:28.151" v="9182"/>
          <ac:spMkLst>
            <pc:docMk/>
            <pc:sldMk cId="0" sldId="1899"/>
            <ac:spMk id="7" creationId="{D39569A6-4DD8-68C5-72C7-4846099F4363}"/>
          </ac:spMkLst>
        </pc:spChg>
      </pc:sldChg>
      <pc:sldChg chg="addSp delSp modSp add mod modClrScheme chgLayout">
        <pc:chgData name="Daniel Khashabi" userId="62390808-c838-45e6-be59-d6fd0d208bc8" providerId="ADAL" clId="{19A97A65-FB7E-DC4C-8433-B675572D5E70}" dt="2023-02-22T17:58:30.299" v="9801"/>
        <pc:sldMkLst>
          <pc:docMk/>
          <pc:sldMk cId="0" sldId="1900"/>
        </pc:sldMkLst>
        <pc:spChg chg="mod ord">
          <ac:chgData name="Daniel Khashabi" userId="62390808-c838-45e6-be59-d6fd0d208bc8" providerId="ADAL" clId="{19A97A65-FB7E-DC4C-8433-B675572D5E70}" dt="2023-02-22T17:24:42.864" v="9115" actId="700"/>
          <ac:spMkLst>
            <pc:docMk/>
            <pc:sldMk cId="0" sldId="1900"/>
            <ac:spMk id="2" creationId="{00000000-0000-0000-0000-000000000000}"/>
          </ac:spMkLst>
        </pc:spChg>
        <pc:spChg chg="mod">
          <ac:chgData name="Daniel Khashabi" userId="62390808-c838-45e6-be59-d6fd0d208bc8" providerId="ADAL" clId="{19A97A65-FB7E-DC4C-8433-B675572D5E70}" dt="2023-02-22T17:58:30.299" v="9801"/>
          <ac:spMkLst>
            <pc:docMk/>
            <pc:sldMk cId="0" sldId="1900"/>
            <ac:spMk id="3" creationId="{00000000-0000-0000-0000-000000000000}"/>
          </ac:spMkLst>
        </pc:spChg>
        <pc:spChg chg="mod">
          <ac:chgData name="Daniel Khashabi" userId="62390808-c838-45e6-be59-d6fd0d208bc8" providerId="ADAL" clId="{19A97A65-FB7E-DC4C-8433-B675572D5E70}" dt="2023-02-22T17:58:30.299" v="9801"/>
          <ac:spMkLst>
            <pc:docMk/>
            <pc:sldMk cId="0" sldId="1900"/>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0"/>
            <ac:spMk id="11" creationId="{3682C63B-EF87-017F-66B2-04C2803D2672}"/>
          </ac:spMkLst>
        </pc:spChg>
        <pc:spChg chg="add mod ord">
          <ac:chgData name="Daniel Khashabi" userId="62390808-c838-45e6-be59-d6fd0d208bc8" providerId="ADAL" clId="{19A97A65-FB7E-DC4C-8433-B675572D5E70}" dt="2023-02-22T17:24:42.864" v="9115" actId="700"/>
          <ac:spMkLst>
            <pc:docMk/>
            <pc:sldMk cId="0" sldId="1900"/>
            <ac:spMk id="12" creationId="{5D4F23F1-FE25-B535-AE58-F3D3421FF8D7}"/>
          </ac:spMkLst>
        </pc:spChg>
        <pc:spChg chg="add mod">
          <ac:chgData name="Daniel Khashabi" userId="62390808-c838-45e6-be59-d6fd0d208bc8" providerId="ADAL" clId="{19A97A65-FB7E-DC4C-8433-B675572D5E70}" dt="2023-02-22T17:33:29.349" v="9183"/>
          <ac:spMkLst>
            <pc:docMk/>
            <pc:sldMk cId="0" sldId="1900"/>
            <ac:spMk id="13" creationId="{2679EDDF-16A2-D53C-F4BB-039C51BC17FF}"/>
          </ac:spMkLst>
        </pc:spChg>
      </pc:sldChg>
      <pc:sldChg chg="addSp delSp modSp add mod modClrScheme chgLayout">
        <pc:chgData name="Daniel Khashabi" userId="62390808-c838-45e6-be59-d6fd0d208bc8" providerId="ADAL" clId="{19A97A65-FB7E-DC4C-8433-B675572D5E70}" dt="2023-02-22T17:58:30.299" v="9801"/>
        <pc:sldMkLst>
          <pc:docMk/>
          <pc:sldMk cId="0" sldId="1901"/>
        </pc:sldMkLst>
        <pc:spChg chg="mod ord">
          <ac:chgData name="Daniel Khashabi" userId="62390808-c838-45e6-be59-d6fd0d208bc8" providerId="ADAL" clId="{19A97A65-FB7E-DC4C-8433-B675572D5E70}" dt="2023-02-22T17:24:42.864" v="9115" actId="700"/>
          <ac:spMkLst>
            <pc:docMk/>
            <pc:sldMk cId="0" sldId="1901"/>
            <ac:spMk id="2" creationId="{00000000-0000-0000-0000-000000000000}"/>
          </ac:spMkLst>
        </pc:spChg>
        <pc:spChg chg="mod">
          <ac:chgData name="Daniel Khashabi" userId="62390808-c838-45e6-be59-d6fd0d208bc8" providerId="ADAL" clId="{19A97A65-FB7E-DC4C-8433-B675572D5E70}" dt="2023-02-22T17:58:30.299" v="9801"/>
          <ac:spMkLst>
            <pc:docMk/>
            <pc:sldMk cId="0" sldId="190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1"/>
            <ac:spMk id="5" creationId="{1B9D5257-AE25-67D2-5357-08716590C514}"/>
          </ac:spMkLst>
        </pc:spChg>
        <pc:spChg chg="add mod ord">
          <ac:chgData name="Daniel Khashabi" userId="62390808-c838-45e6-be59-d6fd0d208bc8" providerId="ADAL" clId="{19A97A65-FB7E-DC4C-8433-B675572D5E70}" dt="2023-02-22T17:24:42.864" v="9115" actId="700"/>
          <ac:spMkLst>
            <pc:docMk/>
            <pc:sldMk cId="0" sldId="1901"/>
            <ac:spMk id="6" creationId="{88BB56C2-F96C-672D-2DD8-C3E343826C6C}"/>
          </ac:spMkLst>
        </pc:spChg>
        <pc:spChg chg="add mod">
          <ac:chgData name="Daniel Khashabi" userId="62390808-c838-45e6-be59-d6fd0d208bc8" providerId="ADAL" clId="{19A97A65-FB7E-DC4C-8433-B675572D5E70}" dt="2023-02-22T17:33:30.383" v="9184"/>
          <ac:spMkLst>
            <pc:docMk/>
            <pc:sldMk cId="0" sldId="1901"/>
            <ac:spMk id="7" creationId="{17520745-363A-C9F2-EBB4-AC06CDBAD5EA}"/>
          </ac:spMkLst>
        </pc:spChg>
      </pc:sldChg>
      <pc:sldChg chg="addSp delSp modSp add mod modClrScheme chgLayout">
        <pc:chgData name="Daniel Khashabi" userId="62390808-c838-45e6-be59-d6fd0d208bc8" providerId="ADAL" clId="{19A97A65-FB7E-DC4C-8433-B675572D5E70}" dt="2023-02-22T17:58:30.299" v="9801"/>
        <pc:sldMkLst>
          <pc:docMk/>
          <pc:sldMk cId="0" sldId="1902"/>
        </pc:sldMkLst>
        <pc:spChg chg="mod ord">
          <ac:chgData name="Daniel Khashabi" userId="62390808-c838-45e6-be59-d6fd0d208bc8" providerId="ADAL" clId="{19A97A65-FB7E-DC4C-8433-B675572D5E70}" dt="2023-02-22T17:24:42.864" v="9115" actId="700"/>
          <ac:spMkLst>
            <pc:docMk/>
            <pc:sldMk cId="0" sldId="1902"/>
            <ac:spMk id="2" creationId="{00000000-0000-0000-0000-000000000000}"/>
          </ac:spMkLst>
        </pc:spChg>
        <pc:spChg chg="mod">
          <ac:chgData name="Daniel Khashabi" userId="62390808-c838-45e6-be59-d6fd0d208bc8" providerId="ADAL" clId="{19A97A65-FB7E-DC4C-8433-B675572D5E70}" dt="2023-02-22T17:58:30.299" v="9801"/>
          <ac:spMkLst>
            <pc:docMk/>
            <pc:sldMk cId="0" sldId="1902"/>
            <ac:spMk id="3" creationId="{00000000-0000-0000-0000-000000000000}"/>
          </ac:spMkLst>
        </pc:spChg>
        <pc:spChg chg="mod">
          <ac:chgData name="Daniel Khashabi" userId="62390808-c838-45e6-be59-d6fd0d208bc8" providerId="ADAL" clId="{19A97A65-FB7E-DC4C-8433-B675572D5E70}" dt="2023-02-22T17:58:30.299" v="9801"/>
          <ac:spMkLst>
            <pc:docMk/>
            <pc:sldMk cId="0" sldId="1902"/>
            <ac:spMk id="5" creationId="{00000000-0000-0000-0000-000000000000}"/>
          </ac:spMkLst>
        </pc:spChg>
        <pc:spChg chg="mod">
          <ac:chgData name="Daniel Khashabi" userId="62390808-c838-45e6-be59-d6fd0d208bc8" providerId="ADAL" clId="{19A97A65-FB7E-DC4C-8433-B675572D5E70}" dt="2023-02-22T17:58:30.299" v="9801"/>
          <ac:spMkLst>
            <pc:docMk/>
            <pc:sldMk cId="0" sldId="1902"/>
            <ac:spMk id="6"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2"/>
            <ac:spMk id="8" creationId="{C3F21882-84EA-FCEF-440E-B599CF02CDA2}"/>
          </ac:spMkLst>
        </pc:spChg>
        <pc:spChg chg="add mod ord">
          <ac:chgData name="Daniel Khashabi" userId="62390808-c838-45e6-be59-d6fd0d208bc8" providerId="ADAL" clId="{19A97A65-FB7E-DC4C-8433-B675572D5E70}" dt="2023-02-22T17:24:42.864" v="9115" actId="700"/>
          <ac:spMkLst>
            <pc:docMk/>
            <pc:sldMk cId="0" sldId="1902"/>
            <ac:spMk id="9" creationId="{5F0E4A20-96E3-043E-C467-F0C44B6D9443}"/>
          </ac:spMkLst>
        </pc:spChg>
        <pc:spChg chg="add mod">
          <ac:chgData name="Daniel Khashabi" userId="62390808-c838-45e6-be59-d6fd0d208bc8" providerId="ADAL" clId="{19A97A65-FB7E-DC4C-8433-B675572D5E70}" dt="2023-02-22T17:33:31.479" v="9185"/>
          <ac:spMkLst>
            <pc:docMk/>
            <pc:sldMk cId="0" sldId="1902"/>
            <ac:spMk id="10" creationId="{050389CB-3A68-D224-B533-1F2087800DFC}"/>
          </ac:spMkLst>
        </pc:spChg>
      </pc:sldChg>
      <pc:sldChg chg="addSp delSp modSp add mod modClrScheme chgLayout">
        <pc:chgData name="Daniel Khashabi" userId="62390808-c838-45e6-be59-d6fd0d208bc8" providerId="ADAL" clId="{19A97A65-FB7E-DC4C-8433-B675572D5E70}" dt="2023-02-22T17:58:30.299" v="9801"/>
        <pc:sldMkLst>
          <pc:docMk/>
          <pc:sldMk cId="0" sldId="1903"/>
        </pc:sldMkLst>
        <pc:spChg chg="mod ord">
          <ac:chgData name="Daniel Khashabi" userId="62390808-c838-45e6-be59-d6fd0d208bc8" providerId="ADAL" clId="{19A97A65-FB7E-DC4C-8433-B675572D5E70}" dt="2023-02-22T17:24:42.864" v="9115" actId="700"/>
          <ac:spMkLst>
            <pc:docMk/>
            <pc:sldMk cId="0" sldId="1903"/>
            <ac:spMk id="2" creationId="{00000000-0000-0000-0000-000000000000}"/>
          </ac:spMkLst>
        </pc:spChg>
        <pc:spChg chg="mod">
          <ac:chgData name="Daniel Khashabi" userId="62390808-c838-45e6-be59-d6fd0d208bc8" providerId="ADAL" clId="{19A97A65-FB7E-DC4C-8433-B675572D5E70}" dt="2023-02-22T17:58:30.299" v="9801"/>
          <ac:spMkLst>
            <pc:docMk/>
            <pc:sldMk cId="0" sldId="1903"/>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3"/>
            <ac:spMk id="5" creationId="{B617E314-43BB-F7CE-B6FF-A28A820FF9DB}"/>
          </ac:spMkLst>
        </pc:spChg>
        <pc:spChg chg="add mod ord">
          <ac:chgData name="Daniel Khashabi" userId="62390808-c838-45e6-be59-d6fd0d208bc8" providerId="ADAL" clId="{19A97A65-FB7E-DC4C-8433-B675572D5E70}" dt="2023-02-22T17:24:42.864" v="9115" actId="700"/>
          <ac:spMkLst>
            <pc:docMk/>
            <pc:sldMk cId="0" sldId="1903"/>
            <ac:spMk id="6" creationId="{05505EF5-A037-057B-961B-2C9DE1353B77}"/>
          </ac:spMkLst>
        </pc:spChg>
        <pc:spChg chg="add mod">
          <ac:chgData name="Daniel Khashabi" userId="62390808-c838-45e6-be59-d6fd0d208bc8" providerId="ADAL" clId="{19A97A65-FB7E-DC4C-8433-B675572D5E70}" dt="2023-02-22T17:33:32.462" v="9186"/>
          <ac:spMkLst>
            <pc:docMk/>
            <pc:sldMk cId="0" sldId="1903"/>
            <ac:spMk id="7" creationId="{448CCE44-917F-08A1-C833-E7045DF2812B}"/>
          </ac:spMkLst>
        </pc:spChg>
      </pc:sldChg>
      <pc:sldChg chg="addSp delSp modSp add mod modClrScheme chgLayout">
        <pc:chgData name="Daniel Khashabi" userId="62390808-c838-45e6-be59-d6fd0d208bc8" providerId="ADAL" clId="{19A97A65-FB7E-DC4C-8433-B675572D5E70}" dt="2023-02-22T17:58:30.299" v="9801"/>
        <pc:sldMkLst>
          <pc:docMk/>
          <pc:sldMk cId="0" sldId="1904"/>
        </pc:sldMkLst>
        <pc:spChg chg="mod ord">
          <ac:chgData name="Daniel Khashabi" userId="62390808-c838-45e6-be59-d6fd0d208bc8" providerId="ADAL" clId="{19A97A65-FB7E-DC4C-8433-B675572D5E70}" dt="2023-02-22T17:24:42.864" v="9115" actId="700"/>
          <ac:spMkLst>
            <pc:docMk/>
            <pc:sldMk cId="0" sldId="1904"/>
            <ac:spMk id="2" creationId="{00000000-0000-0000-0000-000000000000}"/>
          </ac:spMkLst>
        </pc:spChg>
        <pc:spChg chg="mod">
          <ac:chgData name="Daniel Khashabi" userId="62390808-c838-45e6-be59-d6fd0d208bc8" providerId="ADAL" clId="{19A97A65-FB7E-DC4C-8433-B675572D5E70}" dt="2023-02-22T17:58:30.299" v="9801"/>
          <ac:spMkLst>
            <pc:docMk/>
            <pc:sldMk cId="0" sldId="190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4"/>
            <ac:spMk id="5" creationId="{681B1C0B-A60D-0D38-93AC-C78DC39C61C6}"/>
          </ac:spMkLst>
        </pc:spChg>
        <pc:spChg chg="add mod ord">
          <ac:chgData name="Daniel Khashabi" userId="62390808-c838-45e6-be59-d6fd0d208bc8" providerId="ADAL" clId="{19A97A65-FB7E-DC4C-8433-B675572D5E70}" dt="2023-02-22T17:24:42.864" v="9115" actId="700"/>
          <ac:spMkLst>
            <pc:docMk/>
            <pc:sldMk cId="0" sldId="1904"/>
            <ac:spMk id="6" creationId="{2CCBA0FB-5283-0198-534E-A20711DA2463}"/>
          </ac:spMkLst>
        </pc:spChg>
        <pc:spChg chg="add mod">
          <ac:chgData name="Daniel Khashabi" userId="62390808-c838-45e6-be59-d6fd0d208bc8" providerId="ADAL" clId="{19A97A65-FB7E-DC4C-8433-B675572D5E70}" dt="2023-02-22T17:33:33.478" v="9187"/>
          <ac:spMkLst>
            <pc:docMk/>
            <pc:sldMk cId="0" sldId="1904"/>
            <ac:spMk id="7" creationId="{6F4C99C9-EC15-4AB7-C177-070E0A159691}"/>
          </ac:spMkLst>
        </pc:spChg>
      </pc:sldChg>
      <pc:sldChg chg="addSp delSp modSp add mod modClrScheme chgLayout">
        <pc:chgData name="Daniel Khashabi" userId="62390808-c838-45e6-be59-d6fd0d208bc8" providerId="ADAL" clId="{19A97A65-FB7E-DC4C-8433-B675572D5E70}" dt="2023-02-22T17:58:30.299" v="9801"/>
        <pc:sldMkLst>
          <pc:docMk/>
          <pc:sldMk cId="0" sldId="1905"/>
        </pc:sldMkLst>
        <pc:spChg chg="mod ord">
          <ac:chgData name="Daniel Khashabi" userId="62390808-c838-45e6-be59-d6fd0d208bc8" providerId="ADAL" clId="{19A97A65-FB7E-DC4C-8433-B675572D5E70}" dt="2023-02-22T17:24:42.864" v="9115" actId="700"/>
          <ac:spMkLst>
            <pc:docMk/>
            <pc:sldMk cId="0" sldId="1905"/>
            <ac:spMk id="2" creationId="{00000000-0000-0000-0000-000000000000}"/>
          </ac:spMkLst>
        </pc:spChg>
        <pc:spChg chg="mod">
          <ac:chgData name="Daniel Khashabi" userId="62390808-c838-45e6-be59-d6fd0d208bc8" providerId="ADAL" clId="{19A97A65-FB7E-DC4C-8433-B675572D5E70}" dt="2023-02-22T17:58:30.299" v="9801"/>
          <ac:spMkLst>
            <pc:docMk/>
            <pc:sldMk cId="0" sldId="190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5"/>
            <ac:spMk id="6" creationId="{32610882-6722-EBF5-93A2-E9DF0C7B2B05}"/>
          </ac:spMkLst>
        </pc:spChg>
        <pc:spChg chg="add mod ord">
          <ac:chgData name="Daniel Khashabi" userId="62390808-c838-45e6-be59-d6fd0d208bc8" providerId="ADAL" clId="{19A97A65-FB7E-DC4C-8433-B675572D5E70}" dt="2023-02-22T17:24:42.864" v="9115" actId="700"/>
          <ac:spMkLst>
            <pc:docMk/>
            <pc:sldMk cId="0" sldId="1905"/>
            <ac:spMk id="7" creationId="{2414E042-E78D-20DD-C5BC-816EB38727D3}"/>
          </ac:spMkLst>
        </pc:spChg>
        <pc:spChg chg="add mod">
          <ac:chgData name="Daniel Khashabi" userId="62390808-c838-45e6-be59-d6fd0d208bc8" providerId="ADAL" clId="{19A97A65-FB7E-DC4C-8433-B675572D5E70}" dt="2023-02-22T17:33:34.474" v="9188"/>
          <ac:spMkLst>
            <pc:docMk/>
            <pc:sldMk cId="0" sldId="1905"/>
            <ac:spMk id="8" creationId="{7AF7ED89-60D4-504D-8FF8-AB5683113146}"/>
          </ac:spMkLst>
        </pc:spChg>
      </pc:sldChg>
      <pc:sldChg chg="addSp delSp modSp add mod modClrScheme chgLayout">
        <pc:chgData name="Daniel Khashabi" userId="62390808-c838-45e6-be59-d6fd0d208bc8" providerId="ADAL" clId="{19A97A65-FB7E-DC4C-8433-B675572D5E70}" dt="2023-02-22T17:58:30.299" v="9801"/>
        <pc:sldMkLst>
          <pc:docMk/>
          <pc:sldMk cId="0" sldId="1906"/>
        </pc:sldMkLst>
        <pc:spChg chg="mod ord">
          <ac:chgData name="Daniel Khashabi" userId="62390808-c838-45e6-be59-d6fd0d208bc8" providerId="ADAL" clId="{19A97A65-FB7E-DC4C-8433-B675572D5E70}" dt="2023-02-22T17:24:42.864" v="9115" actId="700"/>
          <ac:spMkLst>
            <pc:docMk/>
            <pc:sldMk cId="0" sldId="1906"/>
            <ac:spMk id="2" creationId="{00000000-0000-0000-0000-000000000000}"/>
          </ac:spMkLst>
        </pc:spChg>
        <pc:spChg chg="mod">
          <ac:chgData name="Daniel Khashabi" userId="62390808-c838-45e6-be59-d6fd0d208bc8" providerId="ADAL" clId="{19A97A65-FB7E-DC4C-8433-B675572D5E70}" dt="2023-02-22T17:58:30.299" v="9801"/>
          <ac:spMkLst>
            <pc:docMk/>
            <pc:sldMk cId="0" sldId="190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6"/>
            <ac:spMk id="7" creationId="{9E3BB0DE-7BB2-A90B-6623-267508DF0ADD}"/>
          </ac:spMkLst>
        </pc:spChg>
        <pc:spChg chg="add mod ord">
          <ac:chgData name="Daniel Khashabi" userId="62390808-c838-45e6-be59-d6fd0d208bc8" providerId="ADAL" clId="{19A97A65-FB7E-DC4C-8433-B675572D5E70}" dt="2023-02-22T17:24:42.864" v="9115" actId="700"/>
          <ac:spMkLst>
            <pc:docMk/>
            <pc:sldMk cId="0" sldId="1906"/>
            <ac:spMk id="8" creationId="{D8AD1553-1943-21EA-032E-B1DFB6359A2B}"/>
          </ac:spMkLst>
        </pc:spChg>
        <pc:spChg chg="add mod">
          <ac:chgData name="Daniel Khashabi" userId="62390808-c838-45e6-be59-d6fd0d208bc8" providerId="ADAL" clId="{19A97A65-FB7E-DC4C-8433-B675572D5E70}" dt="2023-02-22T17:33:35.651" v="9189"/>
          <ac:spMkLst>
            <pc:docMk/>
            <pc:sldMk cId="0" sldId="1906"/>
            <ac:spMk id="9" creationId="{178745E2-18BD-F9CA-930D-193D05C44054}"/>
          </ac:spMkLst>
        </pc:spChg>
      </pc:sldChg>
      <pc:sldChg chg="addSp delSp modSp add mod modClrScheme chgLayout">
        <pc:chgData name="Daniel Khashabi" userId="62390808-c838-45e6-be59-d6fd0d208bc8" providerId="ADAL" clId="{19A97A65-FB7E-DC4C-8433-B675572D5E70}" dt="2023-02-22T17:58:30.299" v="9801"/>
        <pc:sldMkLst>
          <pc:docMk/>
          <pc:sldMk cId="0" sldId="1907"/>
        </pc:sldMkLst>
        <pc:spChg chg="mod ord">
          <ac:chgData name="Daniel Khashabi" userId="62390808-c838-45e6-be59-d6fd0d208bc8" providerId="ADAL" clId="{19A97A65-FB7E-DC4C-8433-B675572D5E70}" dt="2023-02-22T17:24:42.864" v="9115" actId="700"/>
          <ac:spMkLst>
            <pc:docMk/>
            <pc:sldMk cId="0" sldId="1907"/>
            <ac:spMk id="2" creationId="{00000000-0000-0000-0000-000000000000}"/>
          </ac:spMkLst>
        </pc:spChg>
        <pc:spChg chg="mod">
          <ac:chgData name="Daniel Khashabi" userId="62390808-c838-45e6-be59-d6fd0d208bc8" providerId="ADAL" clId="{19A97A65-FB7E-DC4C-8433-B675572D5E70}" dt="2023-02-22T17:58:30.299" v="9801"/>
          <ac:spMkLst>
            <pc:docMk/>
            <pc:sldMk cId="0" sldId="190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7"/>
            <ac:spMk id="4" creationId="{40C3423B-B8A2-C8E4-1BB6-E8C0CE481035}"/>
          </ac:spMkLst>
        </pc:spChg>
        <pc:spChg chg="add mod ord">
          <ac:chgData name="Daniel Khashabi" userId="62390808-c838-45e6-be59-d6fd0d208bc8" providerId="ADAL" clId="{19A97A65-FB7E-DC4C-8433-B675572D5E70}" dt="2023-02-22T17:24:42.864" v="9115" actId="700"/>
          <ac:spMkLst>
            <pc:docMk/>
            <pc:sldMk cId="0" sldId="1907"/>
            <ac:spMk id="5" creationId="{66CDF13C-CCFB-B2F5-CB54-E4B9E03617BB}"/>
          </ac:spMkLst>
        </pc:spChg>
        <pc:spChg chg="add mod">
          <ac:chgData name="Daniel Khashabi" userId="62390808-c838-45e6-be59-d6fd0d208bc8" providerId="ADAL" clId="{19A97A65-FB7E-DC4C-8433-B675572D5E70}" dt="2023-02-22T17:33:36.560" v="9190"/>
          <ac:spMkLst>
            <pc:docMk/>
            <pc:sldMk cId="0" sldId="1907"/>
            <ac:spMk id="6" creationId="{DDA69909-3697-27B7-E6B0-ADD7D2E3DA9E}"/>
          </ac:spMkLst>
        </pc:spChg>
      </pc:sldChg>
      <pc:sldChg chg="addSp delSp modSp add mod modClrScheme chgLayout">
        <pc:chgData name="Daniel Khashabi" userId="62390808-c838-45e6-be59-d6fd0d208bc8" providerId="ADAL" clId="{19A97A65-FB7E-DC4C-8433-B675572D5E70}" dt="2023-02-22T17:58:30.299" v="9801"/>
        <pc:sldMkLst>
          <pc:docMk/>
          <pc:sldMk cId="0" sldId="1908"/>
        </pc:sldMkLst>
        <pc:spChg chg="mod ord">
          <ac:chgData name="Daniel Khashabi" userId="62390808-c838-45e6-be59-d6fd0d208bc8" providerId="ADAL" clId="{19A97A65-FB7E-DC4C-8433-B675572D5E70}" dt="2023-02-22T17:24:42.864" v="9115" actId="700"/>
          <ac:spMkLst>
            <pc:docMk/>
            <pc:sldMk cId="0" sldId="1908"/>
            <ac:spMk id="2" creationId="{00000000-0000-0000-0000-000000000000}"/>
          </ac:spMkLst>
        </pc:spChg>
        <pc:spChg chg="mod">
          <ac:chgData name="Daniel Khashabi" userId="62390808-c838-45e6-be59-d6fd0d208bc8" providerId="ADAL" clId="{19A97A65-FB7E-DC4C-8433-B675572D5E70}" dt="2023-02-22T17:58:30.299" v="9801"/>
          <ac:spMkLst>
            <pc:docMk/>
            <pc:sldMk cId="0" sldId="1908"/>
            <ac:spMk id="3" creationId="{00000000-0000-0000-0000-000000000000}"/>
          </ac:spMkLst>
        </pc:spChg>
        <pc:spChg chg="mod">
          <ac:chgData name="Daniel Khashabi" userId="62390808-c838-45e6-be59-d6fd0d208bc8" providerId="ADAL" clId="{19A97A65-FB7E-DC4C-8433-B675572D5E70}" dt="2023-02-22T17:58:30.299" v="9801"/>
          <ac:spMkLst>
            <pc:docMk/>
            <pc:sldMk cId="0" sldId="1908"/>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8"/>
            <ac:spMk id="5" creationId="{82A9AC31-0D5A-84FE-6474-C21541148D83}"/>
          </ac:spMkLst>
        </pc:spChg>
        <pc:spChg chg="add mod ord">
          <ac:chgData name="Daniel Khashabi" userId="62390808-c838-45e6-be59-d6fd0d208bc8" providerId="ADAL" clId="{19A97A65-FB7E-DC4C-8433-B675572D5E70}" dt="2023-02-22T17:24:42.864" v="9115" actId="700"/>
          <ac:spMkLst>
            <pc:docMk/>
            <pc:sldMk cId="0" sldId="1908"/>
            <ac:spMk id="6" creationId="{E5919354-9604-4EAD-3052-0F0187684574}"/>
          </ac:spMkLst>
        </pc:spChg>
        <pc:spChg chg="add mod">
          <ac:chgData name="Daniel Khashabi" userId="62390808-c838-45e6-be59-d6fd0d208bc8" providerId="ADAL" clId="{19A97A65-FB7E-DC4C-8433-B675572D5E70}" dt="2023-02-22T17:33:37.713" v="9191"/>
          <ac:spMkLst>
            <pc:docMk/>
            <pc:sldMk cId="0" sldId="1908"/>
            <ac:spMk id="7" creationId="{7CEB76A1-6DAE-E3B6-D056-C3D4E289FC50}"/>
          </ac:spMkLst>
        </pc:spChg>
      </pc:sldChg>
      <pc:sldChg chg="addSp delSp modSp add mod modClrScheme chgLayout">
        <pc:chgData name="Daniel Khashabi" userId="62390808-c838-45e6-be59-d6fd0d208bc8" providerId="ADAL" clId="{19A97A65-FB7E-DC4C-8433-B675572D5E70}" dt="2023-02-22T17:58:30.299" v="9801"/>
        <pc:sldMkLst>
          <pc:docMk/>
          <pc:sldMk cId="0" sldId="1909"/>
        </pc:sldMkLst>
        <pc:spChg chg="mod ord">
          <ac:chgData name="Daniel Khashabi" userId="62390808-c838-45e6-be59-d6fd0d208bc8" providerId="ADAL" clId="{19A97A65-FB7E-DC4C-8433-B675572D5E70}" dt="2023-02-22T17:24:42.864" v="9115" actId="700"/>
          <ac:spMkLst>
            <pc:docMk/>
            <pc:sldMk cId="0" sldId="1909"/>
            <ac:spMk id="2" creationId="{00000000-0000-0000-0000-000000000000}"/>
          </ac:spMkLst>
        </pc:spChg>
        <pc:spChg chg="mod">
          <ac:chgData name="Daniel Khashabi" userId="62390808-c838-45e6-be59-d6fd0d208bc8" providerId="ADAL" clId="{19A97A65-FB7E-DC4C-8433-B675572D5E70}" dt="2023-02-22T17:58:30.299" v="9801"/>
          <ac:spMkLst>
            <pc:docMk/>
            <pc:sldMk cId="0" sldId="1909"/>
            <ac:spMk id="3" creationId="{00000000-0000-0000-0000-000000000000}"/>
          </ac:spMkLst>
        </pc:spChg>
        <pc:spChg chg="mod">
          <ac:chgData name="Daniel Khashabi" userId="62390808-c838-45e6-be59-d6fd0d208bc8" providerId="ADAL" clId="{19A97A65-FB7E-DC4C-8433-B675572D5E70}" dt="2023-02-22T17:58:30.299" v="9801"/>
          <ac:spMkLst>
            <pc:docMk/>
            <pc:sldMk cId="0" sldId="190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09"/>
            <ac:spMk id="5" creationId="{98D90966-5007-4665-8B50-B6D0240E5247}"/>
          </ac:spMkLst>
        </pc:spChg>
        <pc:spChg chg="add mod ord">
          <ac:chgData name="Daniel Khashabi" userId="62390808-c838-45e6-be59-d6fd0d208bc8" providerId="ADAL" clId="{19A97A65-FB7E-DC4C-8433-B675572D5E70}" dt="2023-02-22T17:24:42.864" v="9115" actId="700"/>
          <ac:spMkLst>
            <pc:docMk/>
            <pc:sldMk cId="0" sldId="1909"/>
            <ac:spMk id="6" creationId="{F4291DA3-0F88-5C0E-66FC-0228D1E3003B}"/>
          </ac:spMkLst>
        </pc:spChg>
        <pc:spChg chg="add mod">
          <ac:chgData name="Daniel Khashabi" userId="62390808-c838-45e6-be59-d6fd0d208bc8" providerId="ADAL" clId="{19A97A65-FB7E-DC4C-8433-B675572D5E70}" dt="2023-02-22T17:33:38.763" v="9192"/>
          <ac:spMkLst>
            <pc:docMk/>
            <pc:sldMk cId="0" sldId="1909"/>
            <ac:spMk id="7" creationId="{5B8C4832-2CF2-1568-94CE-97168E8327C9}"/>
          </ac:spMkLst>
        </pc:spChg>
      </pc:sldChg>
      <pc:sldChg chg="addSp delSp modSp add mod modClrScheme chgLayout">
        <pc:chgData name="Daniel Khashabi" userId="62390808-c838-45e6-be59-d6fd0d208bc8" providerId="ADAL" clId="{19A97A65-FB7E-DC4C-8433-B675572D5E70}" dt="2023-02-22T17:58:30.299" v="9801"/>
        <pc:sldMkLst>
          <pc:docMk/>
          <pc:sldMk cId="0" sldId="1910"/>
        </pc:sldMkLst>
        <pc:spChg chg="mod ord">
          <ac:chgData name="Daniel Khashabi" userId="62390808-c838-45e6-be59-d6fd0d208bc8" providerId="ADAL" clId="{19A97A65-FB7E-DC4C-8433-B675572D5E70}" dt="2023-02-22T17:24:42.864" v="9115" actId="700"/>
          <ac:spMkLst>
            <pc:docMk/>
            <pc:sldMk cId="0" sldId="1910"/>
            <ac:spMk id="2" creationId="{00000000-0000-0000-0000-000000000000}"/>
          </ac:spMkLst>
        </pc:spChg>
        <pc:spChg chg="mod">
          <ac:chgData name="Daniel Khashabi" userId="62390808-c838-45e6-be59-d6fd0d208bc8" providerId="ADAL" clId="{19A97A65-FB7E-DC4C-8433-B675572D5E70}" dt="2023-02-22T17:58:30.299" v="9801"/>
          <ac:spMkLst>
            <pc:docMk/>
            <pc:sldMk cId="0" sldId="191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0"/>
            <ac:spMk id="5" creationId="{8C24A74F-9A13-9C2B-68C8-1C5AC20D2F2A}"/>
          </ac:spMkLst>
        </pc:spChg>
        <pc:spChg chg="add mod ord">
          <ac:chgData name="Daniel Khashabi" userId="62390808-c838-45e6-be59-d6fd0d208bc8" providerId="ADAL" clId="{19A97A65-FB7E-DC4C-8433-B675572D5E70}" dt="2023-02-22T17:24:42.864" v="9115" actId="700"/>
          <ac:spMkLst>
            <pc:docMk/>
            <pc:sldMk cId="0" sldId="1910"/>
            <ac:spMk id="6" creationId="{8671F311-BAD0-64CD-123A-AB67841A3238}"/>
          </ac:spMkLst>
        </pc:spChg>
        <pc:spChg chg="add mod">
          <ac:chgData name="Daniel Khashabi" userId="62390808-c838-45e6-be59-d6fd0d208bc8" providerId="ADAL" clId="{19A97A65-FB7E-DC4C-8433-B675572D5E70}" dt="2023-02-22T17:33:39.835" v="9193"/>
          <ac:spMkLst>
            <pc:docMk/>
            <pc:sldMk cId="0" sldId="1910"/>
            <ac:spMk id="7" creationId="{2B095351-7F7B-59EF-E8AB-6CE2E8280006}"/>
          </ac:spMkLst>
        </pc:spChg>
      </pc:sldChg>
      <pc:sldChg chg="addSp delSp modSp add mod modClrScheme chgLayout">
        <pc:chgData name="Daniel Khashabi" userId="62390808-c838-45e6-be59-d6fd0d208bc8" providerId="ADAL" clId="{19A97A65-FB7E-DC4C-8433-B675572D5E70}" dt="2023-02-22T17:58:30.299" v="9801"/>
        <pc:sldMkLst>
          <pc:docMk/>
          <pc:sldMk cId="0" sldId="1911"/>
        </pc:sldMkLst>
        <pc:spChg chg="mod ord">
          <ac:chgData name="Daniel Khashabi" userId="62390808-c838-45e6-be59-d6fd0d208bc8" providerId="ADAL" clId="{19A97A65-FB7E-DC4C-8433-B675572D5E70}" dt="2023-02-22T17:24:42.864" v="9115" actId="700"/>
          <ac:spMkLst>
            <pc:docMk/>
            <pc:sldMk cId="0" sldId="1911"/>
            <ac:spMk id="2" creationId="{00000000-0000-0000-0000-000000000000}"/>
          </ac:spMkLst>
        </pc:spChg>
        <pc:spChg chg="mod">
          <ac:chgData name="Daniel Khashabi" userId="62390808-c838-45e6-be59-d6fd0d208bc8" providerId="ADAL" clId="{19A97A65-FB7E-DC4C-8433-B675572D5E70}" dt="2023-02-22T17:58:30.299" v="9801"/>
          <ac:spMkLst>
            <pc:docMk/>
            <pc:sldMk cId="0" sldId="191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1"/>
            <ac:spMk id="5" creationId="{C7E8798E-CAF6-2CDF-0EFE-E6F65911680C}"/>
          </ac:spMkLst>
        </pc:spChg>
        <pc:spChg chg="add mod ord">
          <ac:chgData name="Daniel Khashabi" userId="62390808-c838-45e6-be59-d6fd0d208bc8" providerId="ADAL" clId="{19A97A65-FB7E-DC4C-8433-B675572D5E70}" dt="2023-02-22T17:24:42.864" v="9115" actId="700"/>
          <ac:spMkLst>
            <pc:docMk/>
            <pc:sldMk cId="0" sldId="1911"/>
            <ac:spMk id="6" creationId="{7BBE89DF-5286-94BE-9366-72E1B84D235D}"/>
          </ac:spMkLst>
        </pc:spChg>
        <pc:spChg chg="add mod">
          <ac:chgData name="Daniel Khashabi" userId="62390808-c838-45e6-be59-d6fd0d208bc8" providerId="ADAL" clId="{19A97A65-FB7E-DC4C-8433-B675572D5E70}" dt="2023-02-22T17:33:40.817" v="9194"/>
          <ac:spMkLst>
            <pc:docMk/>
            <pc:sldMk cId="0" sldId="1911"/>
            <ac:spMk id="7" creationId="{A2B7BFB7-2247-E327-60E2-B409465C9C4F}"/>
          </ac:spMkLst>
        </pc:spChg>
      </pc:sldChg>
      <pc:sldChg chg="addSp delSp modSp add mod modClrScheme chgLayout">
        <pc:chgData name="Daniel Khashabi" userId="62390808-c838-45e6-be59-d6fd0d208bc8" providerId="ADAL" clId="{19A97A65-FB7E-DC4C-8433-B675572D5E70}" dt="2023-02-22T17:58:30.299" v="9801"/>
        <pc:sldMkLst>
          <pc:docMk/>
          <pc:sldMk cId="0" sldId="1912"/>
        </pc:sldMkLst>
        <pc:spChg chg="mod ord">
          <ac:chgData name="Daniel Khashabi" userId="62390808-c838-45e6-be59-d6fd0d208bc8" providerId="ADAL" clId="{19A97A65-FB7E-DC4C-8433-B675572D5E70}" dt="2023-02-22T17:24:42.864" v="9115" actId="700"/>
          <ac:spMkLst>
            <pc:docMk/>
            <pc:sldMk cId="0" sldId="1912"/>
            <ac:spMk id="2" creationId="{00000000-0000-0000-0000-000000000000}"/>
          </ac:spMkLst>
        </pc:spChg>
        <pc:spChg chg="mod">
          <ac:chgData name="Daniel Khashabi" userId="62390808-c838-45e6-be59-d6fd0d208bc8" providerId="ADAL" clId="{19A97A65-FB7E-DC4C-8433-B675572D5E70}" dt="2023-02-22T17:58:30.299" v="9801"/>
          <ac:spMkLst>
            <pc:docMk/>
            <pc:sldMk cId="0" sldId="1912"/>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2"/>
            <ac:spMk id="5" creationId="{E33ACD7D-2C32-6269-1BD7-355630B2FD25}"/>
          </ac:spMkLst>
        </pc:spChg>
        <pc:spChg chg="add mod ord">
          <ac:chgData name="Daniel Khashabi" userId="62390808-c838-45e6-be59-d6fd0d208bc8" providerId="ADAL" clId="{19A97A65-FB7E-DC4C-8433-B675572D5E70}" dt="2023-02-22T17:24:42.864" v="9115" actId="700"/>
          <ac:spMkLst>
            <pc:docMk/>
            <pc:sldMk cId="0" sldId="1912"/>
            <ac:spMk id="6" creationId="{A84FE0F6-2E3F-982C-F8CD-525E09F19565}"/>
          </ac:spMkLst>
        </pc:spChg>
        <pc:spChg chg="add mod">
          <ac:chgData name="Daniel Khashabi" userId="62390808-c838-45e6-be59-d6fd0d208bc8" providerId="ADAL" clId="{19A97A65-FB7E-DC4C-8433-B675572D5E70}" dt="2023-02-22T17:33:41.987" v="9195"/>
          <ac:spMkLst>
            <pc:docMk/>
            <pc:sldMk cId="0" sldId="1912"/>
            <ac:spMk id="7" creationId="{BC1DDCB6-9E55-1269-5C0A-36286EA57413}"/>
          </ac:spMkLst>
        </pc:spChg>
      </pc:sldChg>
      <pc:sldChg chg="addSp delSp modSp add mod modClrScheme chgLayout">
        <pc:chgData name="Daniel Khashabi" userId="62390808-c838-45e6-be59-d6fd0d208bc8" providerId="ADAL" clId="{19A97A65-FB7E-DC4C-8433-B675572D5E70}" dt="2023-02-22T17:58:30.299" v="9801"/>
        <pc:sldMkLst>
          <pc:docMk/>
          <pc:sldMk cId="0" sldId="1913"/>
        </pc:sldMkLst>
        <pc:spChg chg="mod ord">
          <ac:chgData name="Daniel Khashabi" userId="62390808-c838-45e6-be59-d6fd0d208bc8" providerId="ADAL" clId="{19A97A65-FB7E-DC4C-8433-B675572D5E70}" dt="2023-02-22T17:24:42.864" v="9115" actId="700"/>
          <ac:spMkLst>
            <pc:docMk/>
            <pc:sldMk cId="0" sldId="1913"/>
            <ac:spMk id="2" creationId="{00000000-0000-0000-0000-000000000000}"/>
          </ac:spMkLst>
        </pc:spChg>
        <pc:spChg chg="mod">
          <ac:chgData name="Daniel Khashabi" userId="62390808-c838-45e6-be59-d6fd0d208bc8" providerId="ADAL" clId="{19A97A65-FB7E-DC4C-8433-B675572D5E70}" dt="2023-02-22T17:58:30.299" v="9801"/>
          <ac:spMkLst>
            <pc:docMk/>
            <pc:sldMk cId="0" sldId="1913"/>
            <ac:spMk id="3" creationId="{00000000-0000-0000-0000-000000000000}"/>
          </ac:spMkLst>
        </pc:spChg>
        <pc:spChg chg="mod">
          <ac:chgData name="Daniel Khashabi" userId="62390808-c838-45e6-be59-d6fd0d208bc8" providerId="ADAL" clId="{19A97A65-FB7E-DC4C-8433-B675572D5E70}" dt="2023-02-22T17:58:30.299" v="9801"/>
          <ac:spMkLst>
            <pc:docMk/>
            <pc:sldMk cId="0" sldId="1913"/>
            <ac:spMk id="4" creationId="{00000000-0000-0000-0000-000000000000}"/>
          </ac:spMkLst>
        </pc:spChg>
        <pc:spChg chg="mod">
          <ac:chgData name="Daniel Khashabi" userId="62390808-c838-45e6-be59-d6fd0d208bc8" providerId="ADAL" clId="{19A97A65-FB7E-DC4C-8433-B675572D5E70}" dt="2023-02-22T17:58:30.299" v="9801"/>
          <ac:spMkLst>
            <pc:docMk/>
            <pc:sldMk cId="0" sldId="1913"/>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3"/>
            <ac:spMk id="7" creationId="{270D04A3-5409-EBDB-23DE-D0CC7807113A}"/>
          </ac:spMkLst>
        </pc:spChg>
        <pc:spChg chg="add mod ord">
          <ac:chgData name="Daniel Khashabi" userId="62390808-c838-45e6-be59-d6fd0d208bc8" providerId="ADAL" clId="{19A97A65-FB7E-DC4C-8433-B675572D5E70}" dt="2023-02-22T17:24:42.864" v="9115" actId="700"/>
          <ac:spMkLst>
            <pc:docMk/>
            <pc:sldMk cId="0" sldId="1913"/>
            <ac:spMk id="8" creationId="{0C71263A-B97A-5435-A3BF-B26F1C7B7692}"/>
          </ac:spMkLst>
        </pc:spChg>
        <pc:spChg chg="add mod">
          <ac:chgData name="Daniel Khashabi" userId="62390808-c838-45e6-be59-d6fd0d208bc8" providerId="ADAL" clId="{19A97A65-FB7E-DC4C-8433-B675572D5E70}" dt="2023-02-22T17:33:43.678" v="9196"/>
          <ac:spMkLst>
            <pc:docMk/>
            <pc:sldMk cId="0" sldId="1913"/>
            <ac:spMk id="9" creationId="{CD8025FF-5081-9797-C979-2781D5F1EC64}"/>
          </ac:spMkLst>
        </pc:spChg>
      </pc:sldChg>
      <pc:sldChg chg="addSp delSp modSp add mod modClrScheme chgLayout">
        <pc:chgData name="Daniel Khashabi" userId="62390808-c838-45e6-be59-d6fd0d208bc8" providerId="ADAL" clId="{19A97A65-FB7E-DC4C-8433-B675572D5E70}" dt="2023-02-22T17:58:30.299" v="9801"/>
        <pc:sldMkLst>
          <pc:docMk/>
          <pc:sldMk cId="0" sldId="1914"/>
        </pc:sldMkLst>
        <pc:spChg chg="mod ord">
          <ac:chgData name="Daniel Khashabi" userId="62390808-c838-45e6-be59-d6fd0d208bc8" providerId="ADAL" clId="{19A97A65-FB7E-DC4C-8433-B675572D5E70}" dt="2023-02-22T17:24:42.864" v="9115" actId="700"/>
          <ac:spMkLst>
            <pc:docMk/>
            <pc:sldMk cId="0" sldId="1914"/>
            <ac:spMk id="2" creationId="{00000000-0000-0000-0000-000000000000}"/>
          </ac:spMkLst>
        </pc:spChg>
        <pc:spChg chg="mod">
          <ac:chgData name="Daniel Khashabi" userId="62390808-c838-45e6-be59-d6fd0d208bc8" providerId="ADAL" clId="{19A97A65-FB7E-DC4C-8433-B675572D5E70}" dt="2023-02-22T17:58:30.299" v="9801"/>
          <ac:spMkLst>
            <pc:docMk/>
            <pc:sldMk cId="0" sldId="1914"/>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4"/>
            <ac:spMk id="4" creationId="{246D41C0-E51A-4F0A-A6E8-C9928D57F1B8}"/>
          </ac:spMkLst>
        </pc:spChg>
        <pc:spChg chg="add mod ord">
          <ac:chgData name="Daniel Khashabi" userId="62390808-c838-45e6-be59-d6fd0d208bc8" providerId="ADAL" clId="{19A97A65-FB7E-DC4C-8433-B675572D5E70}" dt="2023-02-22T17:24:42.864" v="9115" actId="700"/>
          <ac:spMkLst>
            <pc:docMk/>
            <pc:sldMk cId="0" sldId="1914"/>
            <ac:spMk id="5" creationId="{584088AA-7A04-33C9-F689-69F338A401BA}"/>
          </ac:spMkLst>
        </pc:spChg>
        <pc:spChg chg="add mod">
          <ac:chgData name="Daniel Khashabi" userId="62390808-c838-45e6-be59-d6fd0d208bc8" providerId="ADAL" clId="{19A97A65-FB7E-DC4C-8433-B675572D5E70}" dt="2023-02-22T17:33:45.090" v="9197"/>
          <ac:spMkLst>
            <pc:docMk/>
            <pc:sldMk cId="0" sldId="1914"/>
            <ac:spMk id="6" creationId="{FC86F27E-CA32-7706-A067-CFDA6DA1F098}"/>
          </ac:spMkLst>
        </pc:spChg>
      </pc:sldChg>
      <pc:sldChg chg="addSp delSp modSp add mod modClrScheme chgLayout">
        <pc:chgData name="Daniel Khashabi" userId="62390808-c838-45e6-be59-d6fd0d208bc8" providerId="ADAL" clId="{19A97A65-FB7E-DC4C-8433-B675572D5E70}" dt="2023-02-22T17:58:30.299" v="9801"/>
        <pc:sldMkLst>
          <pc:docMk/>
          <pc:sldMk cId="0" sldId="1915"/>
        </pc:sldMkLst>
        <pc:spChg chg="mod ord">
          <ac:chgData name="Daniel Khashabi" userId="62390808-c838-45e6-be59-d6fd0d208bc8" providerId="ADAL" clId="{19A97A65-FB7E-DC4C-8433-B675572D5E70}" dt="2023-02-22T17:24:42.864" v="9115" actId="700"/>
          <ac:spMkLst>
            <pc:docMk/>
            <pc:sldMk cId="0" sldId="1915"/>
            <ac:spMk id="2" creationId="{00000000-0000-0000-0000-000000000000}"/>
          </ac:spMkLst>
        </pc:spChg>
        <pc:spChg chg="mod">
          <ac:chgData name="Daniel Khashabi" userId="62390808-c838-45e6-be59-d6fd0d208bc8" providerId="ADAL" clId="{19A97A65-FB7E-DC4C-8433-B675572D5E70}" dt="2023-02-22T17:58:30.299" v="9801"/>
          <ac:spMkLst>
            <pc:docMk/>
            <pc:sldMk cId="0" sldId="191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5"/>
            <ac:spMk id="8" creationId="{2F1EF35D-9866-BE5B-3E30-FE946299D031}"/>
          </ac:spMkLst>
        </pc:spChg>
        <pc:spChg chg="add mod ord">
          <ac:chgData name="Daniel Khashabi" userId="62390808-c838-45e6-be59-d6fd0d208bc8" providerId="ADAL" clId="{19A97A65-FB7E-DC4C-8433-B675572D5E70}" dt="2023-02-22T17:24:42.864" v="9115" actId="700"/>
          <ac:spMkLst>
            <pc:docMk/>
            <pc:sldMk cId="0" sldId="1915"/>
            <ac:spMk id="9" creationId="{809CD2BF-CB1C-0A8A-21D6-AAF1EFD2ADAA}"/>
          </ac:spMkLst>
        </pc:spChg>
        <pc:spChg chg="add mod">
          <ac:chgData name="Daniel Khashabi" userId="62390808-c838-45e6-be59-d6fd0d208bc8" providerId="ADAL" clId="{19A97A65-FB7E-DC4C-8433-B675572D5E70}" dt="2023-02-22T17:33:46.717" v="9198"/>
          <ac:spMkLst>
            <pc:docMk/>
            <pc:sldMk cId="0" sldId="1915"/>
            <ac:spMk id="10" creationId="{3712B7DB-3DA4-463B-B402-7F86F161F4D1}"/>
          </ac:spMkLst>
        </pc:spChg>
      </pc:sldChg>
      <pc:sldChg chg="addSp delSp modSp add mod modClrScheme chgLayout">
        <pc:chgData name="Daniel Khashabi" userId="62390808-c838-45e6-be59-d6fd0d208bc8" providerId="ADAL" clId="{19A97A65-FB7E-DC4C-8433-B675572D5E70}" dt="2023-02-22T17:58:30.299" v="9801"/>
        <pc:sldMkLst>
          <pc:docMk/>
          <pc:sldMk cId="0" sldId="1916"/>
        </pc:sldMkLst>
        <pc:spChg chg="mod ord">
          <ac:chgData name="Daniel Khashabi" userId="62390808-c838-45e6-be59-d6fd0d208bc8" providerId="ADAL" clId="{19A97A65-FB7E-DC4C-8433-B675572D5E70}" dt="2023-02-22T17:24:42.864" v="9115" actId="700"/>
          <ac:spMkLst>
            <pc:docMk/>
            <pc:sldMk cId="0" sldId="1916"/>
            <ac:spMk id="2" creationId="{00000000-0000-0000-0000-000000000000}"/>
          </ac:spMkLst>
        </pc:spChg>
        <pc:spChg chg="mod">
          <ac:chgData name="Daniel Khashabi" userId="62390808-c838-45e6-be59-d6fd0d208bc8" providerId="ADAL" clId="{19A97A65-FB7E-DC4C-8433-B675572D5E70}" dt="2023-02-22T17:58:30.299" v="9801"/>
          <ac:spMkLst>
            <pc:docMk/>
            <pc:sldMk cId="0" sldId="191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6"/>
            <ac:spMk id="7" creationId="{8DE9264F-5A30-1BDF-4830-F930E82E4C6C}"/>
          </ac:spMkLst>
        </pc:spChg>
        <pc:spChg chg="add mod ord">
          <ac:chgData name="Daniel Khashabi" userId="62390808-c838-45e6-be59-d6fd0d208bc8" providerId="ADAL" clId="{19A97A65-FB7E-DC4C-8433-B675572D5E70}" dt="2023-02-22T17:24:42.864" v="9115" actId="700"/>
          <ac:spMkLst>
            <pc:docMk/>
            <pc:sldMk cId="0" sldId="1916"/>
            <ac:spMk id="8" creationId="{7353AE69-901F-0EDE-9D28-BDADF3231109}"/>
          </ac:spMkLst>
        </pc:spChg>
        <pc:spChg chg="add mod">
          <ac:chgData name="Daniel Khashabi" userId="62390808-c838-45e6-be59-d6fd0d208bc8" providerId="ADAL" clId="{19A97A65-FB7E-DC4C-8433-B675572D5E70}" dt="2023-02-22T17:33:48.144" v="9199"/>
          <ac:spMkLst>
            <pc:docMk/>
            <pc:sldMk cId="0" sldId="1916"/>
            <ac:spMk id="9" creationId="{DD342B43-8D39-2F69-A8C3-189768026587}"/>
          </ac:spMkLst>
        </pc:spChg>
      </pc:sldChg>
      <pc:sldChg chg="addSp delSp modSp add mod modClrScheme chgLayout">
        <pc:chgData name="Daniel Khashabi" userId="62390808-c838-45e6-be59-d6fd0d208bc8" providerId="ADAL" clId="{19A97A65-FB7E-DC4C-8433-B675572D5E70}" dt="2023-02-22T17:58:30.299" v="9801"/>
        <pc:sldMkLst>
          <pc:docMk/>
          <pc:sldMk cId="0" sldId="1917"/>
        </pc:sldMkLst>
        <pc:spChg chg="mod ord">
          <ac:chgData name="Daniel Khashabi" userId="62390808-c838-45e6-be59-d6fd0d208bc8" providerId="ADAL" clId="{19A97A65-FB7E-DC4C-8433-B675572D5E70}" dt="2023-02-22T17:24:42.864" v="9115" actId="700"/>
          <ac:spMkLst>
            <pc:docMk/>
            <pc:sldMk cId="0" sldId="1917"/>
            <ac:spMk id="2" creationId="{00000000-0000-0000-0000-000000000000}"/>
          </ac:spMkLst>
        </pc:spChg>
        <pc:spChg chg="mod">
          <ac:chgData name="Daniel Khashabi" userId="62390808-c838-45e6-be59-d6fd0d208bc8" providerId="ADAL" clId="{19A97A65-FB7E-DC4C-8433-B675572D5E70}" dt="2023-02-22T17:58:30.299" v="9801"/>
          <ac:spMkLst>
            <pc:docMk/>
            <pc:sldMk cId="0" sldId="191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7"/>
            <ac:spMk id="5" creationId="{E6F41344-3591-F3E5-9E16-8A88B615C5B2}"/>
          </ac:spMkLst>
        </pc:spChg>
        <pc:spChg chg="add mod ord">
          <ac:chgData name="Daniel Khashabi" userId="62390808-c838-45e6-be59-d6fd0d208bc8" providerId="ADAL" clId="{19A97A65-FB7E-DC4C-8433-B675572D5E70}" dt="2023-02-22T17:24:42.864" v="9115" actId="700"/>
          <ac:spMkLst>
            <pc:docMk/>
            <pc:sldMk cId="0" sldId="1917"/>
            <ac:spMk id="6" creationId="{83CF077C-B908-FA7C-5EC6-BC5745809C40}"/>
          </ac:spMkLst>
        </pc:spChg>
        <pc:spChg chg="add mod">
          <ac:chgData name="Daniel Khashabi" userId="62390808-c838-45e6-be59-d6fd0d208bc8" providerId="ADAL" clId="{19A97A65-FB7E-DC4C-8433-B675572D5E70}" dt="2023-02-22T17:33:49.605" v="9200"/>
          <ac:spMkLst>
            <pc:docMk/>
            <pc:sldMk cId="0" sldId="1917"/>
            <ac:spMk id="7" creationId="{3F245731-C89E-CE2A-FC37-E899B21AF845}"/>
          </ac:spMkLst>
        </pc:spChg>
      </pc:sldChg>
      <pc:sldChg chg="addSp delSp modSp add mod modClrScheme chgLayout">
        <pc:chgData name="Daniel Khashabi" userId="62390808-c838-45e6-be59-d6fd0d208bc8" providerId="ADAL" clId="{19A97A65-FB7E-DC4C-8433-B675572D5E70}" dt="2023-02-22T17:58:30.299" v="9801"/>
        <pc:sldMkLst>
          <pc:docMk/>
          <pc:sldMk cId="0" sldId="1918"/>
        </pc:sldMkLst>
        <pc:spChg chg="mod ord">
          <ac:chgData name="Daniel Khashabi" userId="62390808-c838-45e6-be59-d6fd0d208bc8" providerId="ADAL" clId="{19A97A65-FB7E-DC4C-8433-B675572D5E70}" dt="2023-02-22T17:24:42.864" v="9115" actId="700"/>
          <ac:spMkLst>
            <pc:docMk/>
            <pc:sldMk cId="0" sldId="1918"/>
            <ac:spMk id="2" creationId="{00000000-0000-0000-0000-000000000000}"/>
          </ac:spMkLst>
        </pc:spChg>
        <pc:spChg chg="mod">
          <ac:chgData name="Daniel Khashabi" userId="62390808-c838-45e6-be59-d6fd0d208bc8" providerId="ADAL" clId="{19A97A65-FB7E-DC4C-8433-B675572D5E70}" dt="2023-02-22T17:58:30.299" v="9801"/>
          <ac:spMkLst>
            <pc:docMk/>
            <pc:sldMk cId="0" sldId="191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8"/>
            <ac:spMk id="5" creationId="{162E159A-5AFD-B28F-7E98-BC0E900BE230}"/>
          </ac:spMkLst>
        </pc:spChg>
        <pc:spChg chg="add mod ord">
          <ac:chgData name="Daniel Khashabi" userId="62390808-c838-45e6-be59-d6fd0d208bc8" providerId="ADAL" clId="{19A97A65-FB7E-DC4C-8433-B675572D5E70}" dt="2023-02-22T17:24:42.864" v="9115" actId="700"/>
          <ac:spMkLst>
            <pc:docMk/>
            <pc:sldMk cId="0" sldId="1918"/>
            <ac:spMk id="6" creationId="{8115B298-961E-EABD-E132-A37C7B19894C}"/>
          </ac:spMkLst>
        </pc:spChg>
        <pc:spChg chg="add mod">
          <ac:chgData name="Daniel Khashabi" userId="62390808-c838-45e6-be59-d6fd0d208bc8" providerId="ADAL" clId="{19A97A65-FB7E-DC4C-8433-B675572D5E70}" dt="2023-02-22T17:33:51.146" v="9201"/>
          <ac:spMkLst>
            <pc:docMk/>
            <pc:sldMk cId="0" sldId="1918"/>
            <ac:spMk id="7" creationId="{BD937703-8C86-AC3A-EA79-4C43B32DB4AA}"/>
          </ac:spMkLst>
        </pc:spChg>
      </pc:sldChg>
      <pc:sldChg chg="addSp delSp modSp add mod modClrScheme chgLayout">
        <pc:chgData name="Daniel Khashabi" userId="62390808-c838-45e6-be59-d6fd0d208bc8" providerId="ADAL" clId="{19A97A65-FB7E-DC4C-8433-B675572D5E70}" dt="2023-02-22T17:58:30.299" v="9801"/>
        <pc:sldMkLst>
          <pc:docMk/>
          <pc:sldMk cId="0" sldId="1919"/>
        </pc:sldMkLst>
        <pc:spChg chg="mod ord">
          <ac:chgData name="Daniel Khashabi" userId="62390808-c838-45e6-be59-d6fd0d208bc8" providerId="ADAL" clId="{19A97A65-FB7E-DC4C-8433-B675572D5E70}" dt="2023-02-22T17:24:42.864" v="9115" actId="700"/>
          <ac:spMkLst>
            <pc:docMk/>
            <pc:sldMk cId="0" sldId="1919"/>
            <ac:spMk id="2" creationId="{00000000-0000-0000-0000-000000000000}"/>
          </ac:spMkLst>
        </pc:spChg>
        <pc:spChg chg="mod">
          <ac:chgData name="Daniel Khashabi" userId="62390808-c838-45e6-be59-d6fd0d208bc8" providerId="ADAL" clId="{19A97A65-FB7E-DC4C-8433-B675572D5E70}" dt="2023-02-22T17:58:30.299" v="9801"/>
          <ac:spMkLst>
            <pc:docMk/>
            <pc:sldMk cId="0" sldId="1919"/>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19"/>
            <ac:spMk id="5" creationId="{9AFA1833-FF35-E003-E9CB-10DA94E4FDB7}"/>
          </ac:spMkLst>
        </pc:spChg>
        <pc:spChg chg="add mod ord">
          <ac:chgData name="Daniel Khashabi" userId="62390808-c838-45e6-be59-d6fd0d208bc8" providerId="ADAL" clId="{19A97A65-FB7E-DC4C-8433-B675572D5E70}" dt="2023-02-22T17:24:42.864" v="9115" actId="700"/>
          <ac:spMkLst>
            <pc:docMk/>
            <pc:sldMk cId="0" sldId="1919"/>
            <ac:spMk id="6" creationId="{EA691939-561E-341D-1E19-50D319E8ABFB}"/>
          </ac:spMkLst>
        </pc:spChg>
        <pc:spChg chg="add mod">
          <ac:chgData name="Daniel Khashabi" userId="62390808-c838-45e6-be59-d6fd0d208bc8" providerId="ADAL" clId="{19A97A65-FB7E-DC4C-8433-B675572D5E70}" dt="2023-02-22T17:33:52.267" v="9202"/>
          <ac:spMkLst>
            <pc:docMk/>
            <pc:sldMk cId="0" sldId="1919"/>
            <ac:spMk id="7" creationId="{96F379F0-1486-207C-DF4F-6A1FB6B54782}"/>
          </ac:spMkLst>
        </pc:spChg>
      </pc:sldChg>
      <pc:sldChg chg="addSp delSp modSp add mod modClrScheme chgLayout">
        <pc:chgData name="Daniel Khashabi" userId="62390808-c838-45e6-be59-d6fd0d208bc8" providerId="ADAL" clId="{19A97A65-FB7E-DC4C-8433-B675572D5E70}" dt="2023-02-22T17:58:30.299" v="9801"/>
        <pc:sldMkLst>
          <pc:docMk/>
          <pc:sldMk cId="0" sldId="1920"/>
        </pc:sldMkLst>
        <pc:spChg chg="mod ord">
          <ac:chgData name="Daniel Khashabi" userId="62390808-c838-45e6-be59-d6fd0d208bc8" providerId="ADAL" clId="{19A97A65-FB7E-DC4C-8433-B675572D5E70}" dt="2023-02-22T17:24:42.864" v="9115" actId="700"/>
          <ac:spMkLst>
            <pc:docMk/>
            <pc:sldMk cId="0" sldId="1920"/>
            <ac:spMk id="2" creationId="{00000000-0000-0000-0000-000000000000}"/>
          </ac:spMkLst>
        </pc:spChg>
        <pc:spChg chg="mod">
          <ac:chgData name="Daniel Khashabi" userId="62390808-c838-45e6-be59-d6fd0d208bc8" providerId="ADAL" clId="{19A97A65-FB7E-DC4C-8433-B675572D5E70}" dt="2023-02-22T17:58:30.299" v="9801"/>
          <ac:spMkLst>
            <pc:docMk/>
            <pc:sldMk cId="0" sldId="192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0"/>
            <ac:spMk id="6" creationId="{4A8016ED-6E23-CB36-D917-F613ECAC70F4}"/>
          </ac:spMkLst>
        </pc:spChg>
        <pc:spChg chg="add mod ord">
          <ac:chgData name="Daniel Khashabi" userId="62390808-c838-45e6-be59-d6fd0d208bc8" providerId="ADAL" clId="{19A97A65-FB7E-DC4C-8433-B675572D5E70}" dt="2023-02-22T17:24:42.864" v="9115" actId="700"/>
          <ac:spMkLst>
            <pc:docMk/>
            <pc:sldMk cId="0" sldId="1920"/>
            <ac:spMk id="7" creationId="{6993A175-A662-8A6D-E16F-3F67454A4DE5}"/>
          </ac:spMkLst>
        </pc:spChg>
        <pc:spChg chg="add mod">
          <ac:chgData name="Daniel Khashabi" userId="62390808-c838-45e6-be59-d6fd0d208bc8" providerId="ADAL" clId="{19A97A65-FB7E-DC4C-8433-B675572D5E70}" dt="2023-02-22T17:33:53.282" v="9203"/>
          <ac:spMkLst>
            <pc:docMk/>
            <pc:sldMk cId="0" sldId="1920"/>
            <ac:spMk id="8" creationId="{8F571AE6-40B1-CDFD-3777-5308F3DDFB7F}"/>
          </ac:spMkLst>
        </pc:spChg>
      </pc:sldChg>
      <pc:sldChg chg="addSp delSp modSp add mod modClrScheme chgLayout">
        <pc:chgData name="Daniel Khashabi" userId="62390808-c838-45e6-be59-d6fd0d208bc8" providerId="ADAL" clId="{19A97A65-FB7E-DC4C-8433-B675572D5E70}" dt="2023-02-22T17:58:30.299" v="9801"/>
        <pc:sldMkLst>
          <pc:docMk/>
          <pc:sldMk cId="0" sldId="1921"/>
        </pc:sldMkLst>
        <pc:spChg chg="mod">
          <ac:chgData name="Daniel Khashabi" userId="62390808-c838-45e6-be59-d6fd0d208bc8" providerId="ADAL" clId="{19A97A65-FB7E-DC4C-8433-B675572D5E70}" dt="2023-02-22T17:58:30.299" v="9801"/>
          <ac:spMkLst>
            <pc:docMk/>
            <pc:sldMk cId="0" sldId="1921"/>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21"/>
            <ac:spMk id="3" creationId="{00000000-0000-0000-0000-000000000000}"/>
          </ac:spMkLst>
        </pc:spChg>
        <pc:spChg chg="mod">
          <ac:chgData name="Daniel Khashabi" userId="62390808-c838-45e6-be59-d6fd0d208bc8" providerId="ADAL" clId="{19A97A65-FB7E-DC4C-8433-B675572D5E70}" dt="2023-02-22T17:58:30.299" v="9801"/>
          <ac:spMkLst>
            <pc:docMk/>
            <pc:sldMk cId="0" sldId="1921"/>
            <ac:spMk id="6" creationId="{00000000-0000-0000-0000-000000000000}"/>
          </ac:spMkLst>
        </pc:spChg>
        <pc:spChg chg="mod">
          <ac:chgData name="Daniel Khashabi" userId="62390808-c838-45e6-be59-d6fd0d208bc8" providerId="ADAL" clId="{19A97A65-FB7E-DC4C-8433-B675572D5E70}" dt="2023-02-22T17:58:30.299" v="9801"/>
          <ac:spMkLst>
            <pc:docMk/>
            <pc:sldMk cId="0" sldId="1921"/>
            <ac:spMk id="7" creationId="{00000000-0000-0000-0000-000000000000}"/>
          </ac:spMkLst>
        </pc:spChg>
        <pc:spChg chg="mod">
          <ac:chgData name="Daniel Khashabi" userId="62390808-c838-45e6-be59-d6fd0d208bc8" providerId="ADAL" clId="{19A97A65-FB7E-DC4C-8433-B675572D5E70}" dt="2023-02-22T17:58:30.299" v="9801"/>
          <ac:spMkLst>
            <pc:docMk/>
            <pc:sldMk cId="0" sldId="1921"/>
            <ac:spMk id="8" creationId="{00000000-0000-0000-0000-000000000000}"/>
          </ac:spMkLst>
        </pc:spChg>
        <pc:spChg chg="mod">
          <ac:chgData name="Daniel Khashabi" userId="62390808-c838-45e6-be59-d6fd0d208bc8" providerId="ADAL" clId="{19A97A65-FB7E-DC4C-8433-B675572D5E70}" dt="2023-02-22T17:58:30.299" v="9801"/>
          <ac:spMkLst>
            <pc:docMk/>
            <pc:sldMk cId="0" sldId="1921"/>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1"/>
            <ac:spMk id="11" creationId="{D0E689C4-2D1B-D46F-2990-CFC0E97D15E9}"/>
          </ac:spMkLst>
        </pc:spChg>
        <pc:spChg chg="add mod ord">
          <ac:chgData name="Daniel Khashabi" userId="62390808-c838-45e6-be59-d6fd0d208bc8" providerId="ADAL" clId="{19A97A65-FB7E-DC4C-8433-B675572D5E70}" dt="2023-02-22T17:24:42.864" v="9115" actId="700"/>
          <ac:spMkLst>
            <pc:docMk/>
            <pc:sldMk cId="0" sldId="1921"/>
            <ac:spMk id="12" creationId="{C1518F0E-C4DE-6F0A-5189-EA4970BF371F}"/>
          </ac:spMkLst>
        </pc:spChg>
        <pc:spChg chg="add mod">
          <ac:chgData name="Daniel Khashabi" userId="62390808-c838-45e6-be59-d6fd0d208bc8" providerId="ADAL" clId="{19A97A65-FB7E-DC4C-8433-B675572D5E70}" dt="2023-02-22T17:33:54.492" v="9204"/>
          <ac:spMkLst>
            <pc:docMk/>
            <pc:sldMk cId="0" sldId="1921"/>
            <ac:spMk id="13" creationId="{2E35D6D0-5A5F-C5FC-2E78-A3A3CF061AE6}"/>
          </ac:spMkLst>
        </pc:spChg>
      </pc:sldChg>
      <pc:sldChg chg="addSp delSp modSp add mod modClrScheme chgLayout">
        <pc:chgData name="Daniel Khashabi" userId="62390808-c838-45e6-be59-d6fd0d208bc8" providerId="ADAL" clId="{19A97A65-FB7E-DC4C-8433-B675572D5E70}" dt="2023-02-22T17:33:55.182" v="9205"/>
        <pc:sldMkLst>
          <pc:docMk/>
          <pc:sldMk cId="0" sldId="1922"/>
        </pc:sldMkLst>
        <pc:spChg chg="mod ord">
          <ac:chgData name="Daniel Khashabi" userId="62390808-c838-45e6-be59-d6fd0d208bc8" providerId="ADAL" clId="{19A97A65-FB7E-DC4C-8433-B675572D5E70}" dt="2023-02-22T17:24:42.864" v="9115" actId="700"/>
          <ac:spMkLst>
            <pc:docMk/>
            <pc:sldMk cId="0" sldId="192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2"/>
            <ac:spMk id="3" creationId="{7A8166A3-EFA8-5184-FC00-C8F04FD4D170}"/>
          </ac:spMkLst>
        </pc:spChg>
        <pc:spChg chg="add mod ord">
          <ac:chgData name="Daniel Khashabi" userId="62390808-c838-45e6-be59-d6fd0d208bc8" providerId="ADAL" clId="{19A97A65-FB7E-DC4C-8433-B675572D5E70}" dt="2023-02-22T17:24:42.864" v="9115" actId="700"/>
          <ac:spMkLst>
            <pc:docMk/>
            <pc:sldMk cId="0" sldId="1922"/>
            <ac:spMk id="4" creationId="{BF42B1CB-9DFB-ED0A-41AB-2B844AA65ED2}"/>
          </ac:spMkLst>
        </pc:spChg>
        <pc:spChg chg="add mod">
          <ac:chgData name="Daniel Khashabi" userId="62390808-c838-45e6-be59-d6fd0d208bc8" providerId="ADAL" clId="{19A97A65-FB7E-DC4C-8433-B675572D5E70}" dt="2023-02-22T17:33:55.182" v="9205"/>
          <ac:spMkLst>
            <pc:docMk/>
            <pc:sldMk cId="0" sldId="1922"/>
            <ac:spMk id="5" creationId="{D8DAEEDB-BA7B-B5B5-3FF3-A65EC3F6A6EA}"/>
          </ac:spMkLst>
        </pc:spChg>
      </pc:sldChg>
      <pc:sldChg chg="addSp delSp modSp add mod modClrScheme chgLayout">
        <pc:chgData name="Daniel Khashabi" userId="62390808-c838-45e6-be59-d6fd0d208bc8" providerId="ADAL" clId="{19A97A65-FB7E-DC4C-8433-B675572D5E70}" dt="2023-02-22T17:58:30.299" v="9801"/>
        <pc:sldMkLst>
          <pc:docMk/>
          <pc:sldMk cId="0" sldId="1923"/>
        </pc:sldMkLst>
        <pc:spChg chg="mod ord">
          <ac:chgData name="Daniel Khashabi" userId="62390808-c838-45e6-be59-d6fd0d208bc8" providerId="ADAL" clId="{19A97A65-FB7E-DC4C-8433-B675572D5E70}" dt="2023-02-22T17:24:42.864" v="9115" actId="700"/>
          <ac:spMkLst>
            <pc:docMk/>
            <pc:sldMk cId="0" sldId="1923"/>
            <ac:spMk id="2" creationId="{00000000-0000-0000-0000-000000000000}"/>
          </ac:spMkLst>
        </pc:spChg>
        <pc:spChg chg="mod">
          <ac:chgData name="Daniel Khashabi" userId="62390808-c838-45e6-be59-d6fd0d208bc8" providerId="ADAL" clId="{19A97A65-FB7E-DC4C-8433-B675572D5E70}" dt="2023-02-22T17:58:30.299" v="9801"/>
          <ac:spMkLst>
            <pc:docMk/>
            <pc:sldMk cId="0" sldId="1923"/>
            <ac:spMk id="3" creationId="{00000000-0000-0000-0000-000000000000}"/>
          </ac:spMkLst>
        </pc:spChg>
        <pc:spChg chg="mod">
          <ac:chgData name="Daniel Khashabi" userId="62390808-c838-45e6-be59-d6fd0d208bc8" providerId="ADAL" clId="{19A97A65-FB7E-DC4C-8433-B675572D5E70}" dt="2023-02-22T17:58:30.299" v="9801"/>
          <ac:spMkLst>
            <pc:docMk/>
            <pc:sldMk cId="0" sldId="1923"/>
            <ac:spMk id="4" creationId="{00000000-0000-0000-0000-000000000000}"/>
          </ac:spMkLst>
        </pc:spChg>
        <pc:spChg chg="mod">
          <ac:chgData name="Daniel Khashabi" userId="62390808-c838-45e6-be59-d6fd0d208bc8" providerId="ADAL" clId="{19A97A65-FB7E-DC4C-8433-B675572D5E70}" dt="2023-02-22T17:58:30.299" v="9801"/>
          <ac:spMkLst>
            <pc:docMk/>
            <pc:sldMk cId="0" sldId="1923"/>
            <ac:spMk id="10"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3"/>
            <ac:spMk id="11" creationId="{47B3C0B3-2AB1-BE88-7DA5-7CEE7C21C0B6}"/>
          </ac:spMkLst>
        </pc:spChg>
        <pc:spChg chg="add mod ord">
          <ac:chgData name="Daniel Khashabi" userId="62390808-c838-45e6-be59-d6fd0d208bc8" providerId="ADAL" clId="{19A97A65-FB7E-DC4C-8433-B675572D5E70}" dt="2023-02-22T17:24:42.864" v="9115" actId="700"/>
          <ac:spMkLst>
            <pc:docMk/>
            <pc:sldMk cId="0" sldId="1923"/>
            <ac:spMk id="12" creationId="{27281BA1-3615-44ED-F755-11981F20B57D}"/>
          </ac:spMkLst>
        </pc:spChg>
        <pc:spChg chg="add mod">
          <ac:chgData name="Daniel Khashabi" userId="62390808-c838-45e6-be59-d6fd0d208bc8" providerId="ADAL" clId="{19A97A65-FB7E-DC4C-8433-B675572D5E70}" dt="2023-02-22T17:33:56.212" v="9206"/>
          <ac:spMkLst>
            <pc:docMk/>
            <pc:sldMk cId="0" sldId="1923"/>
            <ac:spMk id="13" creationId="{E0B9AF55-C72A-B0C2-A6A1-791B279E946D}"/>
          </ac:spMkLst>
        </pc:spChg>
      </pc:sldChg>
      <pc:sldChg chg="addSp delSp modSp add mod modClrScheme chgLayout">
        <pc:chgData name="Daniel Khashabi" userId="62390808-c838-45e6-be59-d6fd0d208bc8" providerId="ADAL" clId="{19A97A65-FB7E-DC4C-8433-B675572D5E70}" dt="2023-02-22T17:58:30.299" v="9801"/>
        <pc:sldMkLst>
          <pc:docMk/>
          <pc:sldMk cId="0" sldId="1924"/>
        </pc:sldMkLst>
        <pc:spChg chg="mod ord">
          <ac:chgData name="Daniel Khashabi" userId="62390808-c838-45e6-be59-d6fd0d208bc8" providerId="ADAL" clId="{19A97A65-FB7E-DC4C-8433-B675572D5E70}" dt="2023-02-22T17:24:42.864" v="9115" actId="700"/>
          <ac:spMkLst>
            <pc:docMk/>
            <pc:sldMk cId="0" sldId="1924"/>
            <ac:spMk id="2" creationId="{00000000-0000-0000-0000-000000000000}"/>
          </ac:spMkLst>
        </pc:spChg>
        <pc:spChg chg="mod">
          <ac:chgData name="Daniel Khashabi" userId="62390808-c838-45e6-be59-d6fd0d208bc8" providerId="ADAL" clId="{19A97A65-FB7E-DC4C-8433-B675572D5E70}" dt="2023-02-22T17:58:30.299" v="9801"/>
          <ac:spMkLst>
            <pc:docMk/>
            <pc:sldMk cId="0" sldId="1924"/>
            <ac:spMk id="3" creationId="{00000000-0000-0000-0000-000000000000}"/>
          </ac:spMkLst>
        </pc:spChg>
        <pc:spChg chg="mod">
          <ac:chgData name="Daniel Khashabi" userId="62390808-c838-45e6-be59-d6fd0d208bc8" providerId="ADAL" clId="{19A97A65-FB7E-DC4C-8433-B675572D5E70}" dt="2023-02-22T17:58:30.299" v="9801"/>
          <ac:spMkLst>
            <pc:docMk/>
            <pc:sldMk cId="0" sldId="1924"/>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4"/>
            <ac:spMk id="6" creationId="{A7819561-B4A8-FA30-6AB7-A66D79FDC934}"/>
          </ac:spMkLst>
        </pc:spChg>
        <pc:spChg chg="add mod ord">
          <ac:chgData name="Daniel Khashabi" userId="62390808-c838-45e6-be59-d6fd0d208bc8" providerId="ADAL" clId="{19A97A65-FB7E-DC4C-8433-B675572D5E70}" dt="2023-02-22T17:24:42.864" v="9115" actId="700"/>
          <ac:spMkLst>
            <pc:docMk/>
            <pc:sldMk cId="0" sldId="1924"/>
            <ac:spMk id="7" creationId="{9B628EA9-8FFC-2AC2-9347-5B8F6AF23A9C}"/>
          </ac:spMkLst>
        </pc:spChg>
        <pc:spChg chg="add mod">
          <ac:chgData name="Daniel Khashabi" userId="62390808-c838-45e6-be59-d6fd0d208bc8" providerId="ADAL" clId="{19A97A65-FB7E-DC4C-8433-B675572D5E70}" dt="2023-02-22T17:33:58.616" v="9208"/>
          <ac:spMkLst>
            <pc:docMk/>
            <pc:sldMk cId="0" sldId="1924"/>
            <ac:spMk id="8" creationId="{568CB724-965A-23F6-7946-CED11EE1CAE7}"/>
          </ac:spMkLst>
        </pc:spChg>
      </pc:sldChg>
      <pc:sldChg chg="addSp delSp modSp add mod modClrScheme chgLayout">
        <pc:chgData name="Daniel Khashabi" userId="62390808-c838-45e6-be59-d6fd0d208bc8" providerId="ADAL" clId="{19A97A65-FB7E-DC4C-8433-B675572D5E70}" dt="2023-02-22T17:58:30.299" v="9801"/>
        <pc:sldMkLst>
          <pc:docMk/>
          <pc:sldMk cId="0" sldId="1925"/>
        </pc:sldMkLst>
        <pc:spChg chg="mod ord">
          <ac:chgData name="Daniel Khashabi" userId="62390808-c838-45e6-be59-d6fd0d208bc8" providerId="ADAL" clId="{19A97A65-FB7E-DC4C-8433-B675572D5E70}" dt="2023-02-22T17:24:42.864" v="9115" actId="700"/>
          <ac:spMkLst>
            <pc:docMk/>
            <pc:sldMk cId="0" sldId="1925"/>
            <ac:spMk id="2" creationId="{00000000-0000-0000-0000-000000000000}"/>
          </ac:spMkLst>
        </pc:spChg>
        <pc:spChg chg="mod">
          <ac:chgData name="Daniel Khashabi" userId="62390808-c838-45e6-be59-d6fd0d208bc8" providerId="ADAL" clId="{19A97A65-FB7E-DC4C-8433-B675572D5E70}" dt="2023-02-22T17:58:30.299" v="9801"/>
          <ac:spMkLst>
            <pc:docMk/>
            <pc:sldMk cId="0" sldId="192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5"/>
            <ac:spMk id="5" creationId="{575E3E54-98E5-AE8F-7F5A-8004F13FF861}"/>
          </ac:spMkLst>
        </pc:spChg>
        <pc:spChg chg="add mod ord">
          <ac:chgData name="Daniel Khashabi" userId="62390808-c838-45e6-be59-d6fd0d208bc8" providerId="ADAL" clId="{19A97A65-FB7E-DC4C-8433-B675572D5E70}" dt="2023-02-22T17:24:42.864" v="9115" actId="700"/>
          <ac:spMkLst>
            <pc:docMk/>
            <pc:sldMk cId="0" sldId="1925"/>
            <ac:spMk id="6" creationId="{F971C943-F841-40D4-4220-7ECAED9EE805}"/>
          </ac:spMkLst>
        </pc:spChg>
        <pc:spChg chg="add mod">
          <ac:chgData name="Daniel Khashabi" userId="62390808-c838-45e6-be59-d6fd0d208bc8" providerId="ADAL" clId="{19A97A65-FB7E-DC4C-8433-B675572D5E70}" dt="2023-02-22T17:33:59.846" v="9209"/>
          <ac:spMkLst>
            <pc:docMk/>
            <pc:sldMk cId="0" sldId="1925"/>
            <ac:spMk id="7" creationId="{D3176528-3434-4491-849E-5EF5ED997AD1}"/>
          </ac:spMkLst>
        </pc:spChg>
      </pc:sldChg>
      <pc:sldChg chg="addSp delSp modSp add mod modClrScheme chgLayout">
        <pc:chgData name="Daniel Khashabi" userId="62390808-c838-45e6-be59-d6fd0d208bc8" providerId="ADAL" clId="{19A97A65-FB7E-DC4C-8433-B675572D5E70}" dt="2023-02-22T17:58:30.299" v="9801"/>
        <pc:sldMkLst>
          <pc:docMk/>
          <pc:sldMk cId="0" sldId="1926"/>
        </pc:sldMkLst>
        <pc:spChg chg="mod ord">
          <ac:chgData name="Daniel Khashabi" userId="62390808-c838-45e6-be59-d6fd0d208bc8" providerId="ADAL" clId="{19A97A65-FB7E-DC4C-8433-B675572D5E70}" dt="2023-02-22T17:24:42.864" v="9115" actId="700"/>
          <ac:spMkLst>
            <pc:docMk/>
            <pc:sldMk cId="0" sldId="1926"/>
            <ac:spMk id="2" creationId="{00000000-0000-0000-0000-000000000000}"/>
          </ac:spMkLst>
        </pc:spChg>
        <pc:spChg chg="mod">
          <ac:chgData name="Daniel Khashabi" userId="62390808-c838-45e6-be59-d6fd0d208bc8" providerId="ADAL" clId="{19A97A65-FB7E-DC4C-8433-B675572D5E70}" dt="2023-02-22T17:58:30.299" v="9801"/>
          <ac:spMkLst>
            <pc:docMk/>
            <pc:sldMk cId="0" sldId="192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6"/>
            <ac:spMk id="5" creationId="{8CB2DD54-A9E1-4CA5-D9E8-442FB6B00F0F}"/>
          </ac:spMkLst>
        </pc:spChg>
        <pc:spChg chg="add mod ord">
          <ac:chgData name="Daniel Khashabi" userId="62390808-c838-45e6-be59-d6fd0d208bc8" providerId="ADAL" clId="{19A97A65-FB7E-DC4C-8433-B675572D5E70}" dt="2023-02-22T17:24:42.864" v="9115" actId="700"/>
          <ac:spMkLst>
            <pc:docMk/>
            <pc:sldMk cId="0" sldId="1926"/>
            <ac:spMk id="6" creationId="{EA45681A-CE40-8C2E-7DEC-F888EC1D7A7F}"/>
          </ac:spMkLst>
        </pc:spChg>
        <pc:spChg chg="add mod">
          <ac:chgData name="Daniel Khashabi" userId="62390808-c838-45e6-be59-d6fd0d208bc8" providerId="ADAL" clId="{19A97A65-FB7E-DC4C-8433-B675572D5E70}" dt="2023-02-22T17:34:00.846" v="9210"/>
          <ac:spMkLst>
            <pc:docMk/>
            <pc:sldMk cId="0" sldId="1926"/>
            <ac:spMk id="7" creationId="{C5309092-4B73-1505-FF7D-7E60B4937839}"/>
          </ac:spMkLst>
        </pc:spChg>
      </pc:sldChg>
      <pc:sldChg chg="addSp delSp modSp add mod modClrScheme chgLayout">
        <pc:chgData name="Daniel Khashabi" userId="62390808-c838-45e6-be59-d6fd0d208bc8" providerId="ADAL" clId="{19A97A65-FB7E-DC4C-8433-B675572D5E70}" dt="2023-02-22T17:58:30.299" v="9801"/>
        <pc:sldMkLst>
          <pc:docMk/>
          <pc:sldMk cId="0" sldId="1927"/>
        </pc:sldMkLst>
        <pc:spChg chg="mod ord">
          <ac:chgData name="Daniel Khashabi" userId="62390808-c838-45e6-be59-d6fd0d208bc8" providerId="ADAL" clId="{19A97A65-FB7E-DC4C-8433-B675572D5E70}" dt="2023-02-22T17:24:42.864" v="9115" actId="700"/>
          <ac:spMkLst>
            <pc:docMk/>
            <pc:sldMk cId="0" sldId="1927"/>
            <ac:spMk id="2" creationId="{00000000-0000-0000-0000-000000000000}"/>
          </ac:spMkLst>
        </pc:spChg>
        <pc:spChg chg="mod">
          <ac:chgData name="Daniel Khashabi" userId="62390808-c838-45e6-be59-d6fd0d208bc8" providerId="ADAL" clId="{19A97A65-FB7E-DC4C-8433-B675572D5E70}" dt="2023-02-22T17:58:30.299" v="9801"/>
          <ac:spMkLst>
            <pc:docMk/>
            <pc:sldMk cId="0" sldId="1927"/>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7"/>
            <ac:spMk id="5" creationId="{14EE7938-2096-C1FC-E24D-AF9810FCDBF9}"/>
          </ac:spMkLst>
        </pc:spChg>
        <pc:spChg chg="add mod ord">
          <ac:chgData name="Daniel Khashabi" userId="62390808-c838-45e6-be59-d6fd0d208bc8" providerId="ADAL" clId="{19A97A65-FB7E-DC4C-8433-B675572D5E70}" dt="2023-02-22T17:24:42.864" v="9115" actId="700"/>
          <ac:spMkLst>
            <pc:docMk/>
            <pc:sldMk cId="0" sldId="1927"/>
            <ac:spMk id="6" creationId="{47951B79-F40F-04DD-F983-7FC9B382C1BA}"/>
          </ac:spMkLst>
        </pc:spChg>
        <pc:spChg chg="add mod">
          <ac:chgData name="Daniel Khashabi" userId="62390808-c838-45e6-be59-d6fd0d208bc8" providerId="ADAL" clId="{19A97A65-FB7E-DC4C-8433-B675572D5E70}" dt="2023-02-22T17:34:02" v="9211"/>
          <ac:spMkLst>
            <pc:docMk/>
            <pc:sldMk cId="0" sldId="1927"/>
            <ac:spMk id="7" creationId="{3F706668-63AF-393C-CA7D-EA8EF447E02A}"/>
          </ac:spMkLst>
        </pc:spChg>
      </pc:sldChg>
      <pc:sldChg chg="addSp delSp modSp add mod modClrScheme chgLayout">
        <pc:chgData name="Daniel Khashabi" userId="62390808-c838-45e6-be59-d6fd0d208bc8" providerId="ADAL" clId="{19A97A65-FB7E-DC4C-8433-B675572D5E70}" dt="2023-02-22T17:58:30.299" v="9801"/>
        <pc:sldMkLst>
          <pc:docMk/>
          <pc:sldMk cId="0" sldId="1928"/>
        </pc:sldMkLst>
        <pc:spChg chg="mod ord">
          <ac:chgData name="Daniel Khashabi" userId="62390808-c838-45e6-be59-d6fd0d208bc8" providerId="ADAL" clId="{19A97A65-FB7E-DC4C-8433-B675572D5E70}" dt="2023-02-22T17:24:42.864" v="9115" actId="700"/>
          <ac:spMkLst>
            <pc:docMk/>
            <pc:sldMk cId="0" sldId="1928"/>
            <ac:spMk id="2" creationId="{00000000-0000-0000-0000-000000000000}"/>
          </ac:spMkLst>
        </pc:spChg>
        <pc:spChg chg="mod">
          <ac:chgData name="Daniel Khashabi" userId="62390808-c838-45e6-be59-d6fd0d208bc8" providerId="ADAL" clId="{19A97A65-FB7E-DC4C-8433-B675572D5E70}" dt="2023-02-22T17:58:30.299" v="9801"/>
          <ac:spMkLst>
            <pc:docMk/>
            <pc:sldMk cId="0" sldId="192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8"/>
            <ac:spMk id="6" creationId="{5E53C5FE-4811-55DC-15A5-11615144CEB4}"/>
          </ac:spMkLst>
        </pc:spChg>
        <pc:spChg chg="add mod ord">
          <ac:chgData name="Daniel Khashabi" userId="62390808-c838-45e6-be59-d6fd0d208bc8" providerId="ADAL" clId="{19A97A65-FB7E-DC4C-8433-B675572D5E70}" dt="2023-02-22T17:24:42.864" v="9115" actId="700"/>
          <ac:spMkLst>
            <pc:docMk/>
            <pc:sldMk cId="0" sldId="1928"/>
            <ac:spMk id="7" creationId="{CC475BCA-94E0-F2B4-3E79-8FBC00E86C96}"/>
          </ac:spMkLst>
        </pc:spChg>
        <pc:spChg chg="add mod">
          <ac:chgData name="Daniel Khashabi" userId="62390808-c838-45e6-be59-d6fd0d208bc8" providerId="ADAL" clId="{19A97A65-FB7E-DC4C-8433-B675572D5E70}" dt="2023-02-22T17:34:03.288" v="9212"/>
          <ac:spMkLst>
            <pc:docMk/>
            <pc:sldMk cId="0" sldId="1928"/>
            <ac:spMk id="8" creationId="{AEE3FCBE-1B1F-ED1A-8F31-075D754533C6}"/>
          </ac:spMkLst>
        </pc:spChg>
      </pc:sldChg>
      <pc:sldChg chg="addSp delSp modSp add mod modClrScheme chgLayout">
        <pc:chgData name="Daniel Khashabi" userId="62390808-c838-45e6-be59-d6fd0d208bc8" providerId="ADAL" clId="{19A97A65-FB7E-DC4C-8433-B675572D5E70}" dt="2023-02-22T17:58:30.299" v="9801"/>
        <pc:sldMkLst>
          <pc:docMk/>
          <pc:sldMk cId="0" sldId="1929"/>
        </pc:sldMkLst>
        <pc:spChg chg="mod ord">
          <ac:chgData name="Daniel Khashabi" userId="62390808-c838-45e6-be59-d6fd0d208bc8" providerId="ADAL" clId="{19A97A65-FB7E-DC4C-8433-B675572D5E70}" dt="2023-02-22T17:24:42.864" v="9115" actId="700"/>
          <ac:spMkLst>
            <pc:docMk/>
            <pc:sldMk cId="0" sldId="1929"/>
            <ac:spMk id="2" creationId="{00000000-0000-0000-0000-000000000000}"/>
          </ac:spMkLst>
        </pc:spChg>
        <pc:spChg chg="mod">
          <ac:chgData name="Daniel Khashabi" userId="62390808-c838-45e6-be59-d6fd0d208bc8" providerId="ADAL" clId="{19A97A65-FB7E-DC4C-8433-B675572D5E70}" dt="2023-02-22T17:58:30.299" v="9801"/>
          <ac:spMkLst>
            <pc:docMk/>
            <pc:sldMk cId="0" sldId="1929"/>
            <ac:spMk id="3" creationId="{00000000-0000-0000-0000-000000000000}"/>
          </ac:spMkLst>
        </pc:spChg>
        <pc:spChg chg="mod">
          <ac:chgData name="Daniel Khashabi" userId="62390808-c838-45e6-be59-d6fd0d208bc8" providerId="ADAL" clId="{19A97A65-FB7E-DC4C-8433-B675572D5E70}" dt="2023-02-22T17:58:30.299" v="9801"/>
          <ac:spMkLst>
            <pc:docMk/>
            <pc:sldMk cId="0" sldId="1929"/>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29"/>
            <ac:spMk id="6" creationId="{4225EF4C-C5F3-3B35-006E-D9D0CBAC3435}"/>
          </ac:spMkLst>
        </pc:spChg>
        <pc:spChg chg="add mod ord">
          <ac:chgData name="Daniel Khashabi" userId="62390808-c838-45e6-be59-d6fd0d208bc8" providerId="ADAL" clId="{19A97A65-FB7E-DC4C-8433-B675572D5E70}" dt="2023-02-22T17:24:42.864" v="9115" actId="700"/>
          <ac:spMkLst>
            <pc:docMk/>
            <pc:sldMk cId="0" sldId="1929"/>
            <ac:spMk id="7" creationId="{D1D7D143-6290-715F-2AF4-6A5D0683750B}"/>
          </ac:spMkLst>
        </pc:spChg>
        <pc:spChg chg="add mod">
          <ac:chgData name="Daniel Khashabi" userId="62390808-c838-45e6-be59-d6fd0d208bc8" providerId="ADAL" clId="{19A97A65-FB7E-DC4C-8433-B675572D5E70}" dt="2023-02-22T17:34:04.535" v="9213"/>
          <ac:spMkLst>
            <pc:docMk/>
            <pc:sldMk cId="0" sldId="1929"/>
            <ac:spMk id="8" creationId="{BCA8B2F1-60AF-FDE9-8230-1E6539D94C87}"/>
          </ac:spMkLst>
        </pc:spChg>
      </pc:sldChg>
      <pc:sldChg chg="addSp delSp modSp add mod modClrScheme chgLayout">
        <pc:chgData name="Daniel Khashabi" userId="62390808-c838-45e6-be59-d6fd0d208bc8" providerId="ADAL" clId="{19A97A65-FB7E-DC4C-8433-B675572D5E70}" dt="2023-02-22T17:58:30.299" v="9801"/>
        <pc:sldMkLst>
          <pc:docMk/>
          <pc:sldMk cId="0" sldId="1930"/>
        </pc:sldMkLst>
        <pc:spChg chg="mod ord">
          <ac:chgData name="Daniel Khashabi" userId="62390808-c838-45e6-be59-d6fd0d208bc8" providerId="ADAL" clId="{19A97A65-FB7E-DC4C-8433-B675572D5E70}" dt="2023-02-22T17:24:42.864" v="9115" actId="700"/>
          <ac:spMkLst>
            <pc:docMk/>
            <pc:sldMk cId="0" sldId="1930"/>
            <ac:spMk id="2" creationId="{00000000-0000-0000-0000-000000000000}"/>
          </ac:spMkLst>
        </pc:spChg>
        <pc:spChg chg="mod">
          <ac:chgData name="Daniel Khashabi" userId="62390808-c838-45e6-be59-d6fd0d208bc8" providerId="ADAL" clId="{19A97A65-FB7E-DC4C-8433-B675572D5E70}" dt="2023-02-22T17:58:30.299" v="9801"/>
          <ac:spMkLst>
            <pc:docMk/>
            <pc:sldMk cId="0" sldId="193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0"/>
            <ac:spMk id="5" creationId="{DD6C005D-D6CB-4E99-302D-F04621D5D1F8}"/>
          </ac:spMkLst>
        </pc:spChg>
        <pc:spChg chg="add mod ord">
          <ac:chgData name="Daniel Khashabi" userId="62390808-c838-45e6-be59-d6fd0d208bc8" providerId="ADAL" clId="{19A97A65-FB7E-DC4C-8433-B675572D5E70}" dt="2023-02-22T17:24:42.864" v="9115" actId="700"/>
          <ac:spMkLst>
            <pc:docMk/>
            <pc:sldMk cId="0" sldId="1930"/>
            <ac:spMk id="6" creationId="{5883D65C-9F12-40A1-192D-46ED081F493E}"/>
          </ac:spMkLst>
        </pc:spChg>
        <pc:spChg chg="add mod">
          <ac:chgData name="Daniel Khashabi" userId="62390808-c838-45e6-be59-d6fd0d208bc8" providerId="ADAL" clId="{19A97A65-FB7E-DC4C-8433-B675572D5E70}" dt="2023-02-22T17:34:05.772" v="9214"/>
          <ac:spMkLst>
            <pc:docMk/>
            <pc:sldMk cId="0" sldId="1930"/>
            <ac:spMk id="7" creationId="{6C402315-BA52-95F8-2ADC-0FEEA0FB80DB}"/>
          </ac:spMkLst>
        </pc:spChg>
      </pc:sldChg>
      <pc:sldChg chg="addSp delSp modSp add mod modClrScheme chgLayout">
        <pc:chgData name="Daniel Khashabi" userId="62390808-c838-45e6-be59-d6fd0d208bc8" providerId="ADAL" clId="{19A97A65-FB7E-DC4C-8433-B675572D5E70}" dt="2023-02-22T17:58:30.299" v="9801"/>
        <pc:sldMkLst>
          <pc:docMk/>
          <pc:sldMk cId="0" sldId="1931"/>
        </pc:sldMkLst>
        <pc:spChg chg="mod ord">
          <ac:chgData name="Daniel Khashabi" userId="62390808-c838-45e6-be59-d6fd0d208bc8" providerId="ADAL" clId="{19A97A65-FB7E-DC4C-8433-B675572D5E70}" dt="2023-02-22T17:24:42.864" v="9115" actId="700"/>
          <ac:spMkLst>
            <pc:docMk/>
            <pc:sldMk cId="0" sldId="1931"/>
            <ac:spMk id="2" creationId="{00000000-0000-0000-0000-000000000000}"/>
          </ac:spMkLst>
        </pc:spChg>
        <pc:spChg chg="mod">
          <ac:chgData name="Daniel Khashabi" userId="62390808-c838-45e6-be59-d6fd0d208bc8" providerId="ADAL" clId="{19A97A65-FB7E-DC4C-8433-B675572D5E70}" dt="2023-02-22T17:58:30.299" v="9801"/>
          <ac:spMkLst>
            <pc:docMk/>
            <pc:sldMk cId="0" sldId="1931"/>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1"/>
            <ac:spMk id="5" creationId="{A45C897C-EE23-1B83-41CA-8137C7403794}"/>
          </ac:spMkLst>
        </pc:spChg>
        <pc:spChg chg="add mod ord">
          <ac:chgData name="Daniel Khashabi" userId="62390808-c838-45e6-be59-d6fd0d208bc8" providerId="ADAL" clId="{19A97A65-FB7E-DC4C-8433-B675572D5E70}" dt="2023-02-22T17:24:42.864" v="9115" actId="700"/>
          <ac:spMkLst>
            <pc:docMk/>
            <pc:sldMk cId="0" sldId="1931"/>
            <ac:spMk id="6" creationId="{919D90B9-B84C-4D34-66C7-514C5CDC84CC}"/>
          </ac:spMkLst>
        </pc:spChg>
        <pc:spChg chg="add mod">
          <ac:chgData name="Daniel Khashabi" userId="62390808-c838-45e6-be59-d6fd0d208bc8" providerId="ADAL" clId="{19A97A65-FB7E-DC4C-8433-B675572D5E70}" dt="2023-02-22T17:34:10.842" v="9215"/>
          <ac:spMkLst>
            <pc:docMk/>
            <pc:sldMk cId="0" sldId="1931"/>
            <ac:spMk id="7" creationId="{8964940E-D452-0B7A-2409-9100D50437CB}"/>
          </ac:spMkLst>
        </pc:spChg>
      </pc:sldChg>
      <pc:sldChg chg="addSp delSp modSp add mod modClrScheme chgLayout">
        <pc:chgData name="Daniel Khashabi" userId="62390808-c838-45e6-be59-d6fd0d208bc8" providerId="ADAL" clId="{19A97A65-FB7E-DC4C-8433-B675572D5E70}" dt="2023-02-22T17:58:30.299" v="9801"/>
        <pc:sldMkLst>
          <pc:docMk/>
          <pc:sldMk cId="0" sldId="1932"/>
        </pc:sldMkLst>
        <pc:spChg chg="mod ord">
          <ac:chgData name="Daniel Khashabi" userId="62390808-c838-45e6-be59-d6fd0d208bc8" providerId="ADAL" clId="{19A97A65-FB7E-DC4C-8433-B675572D5E70}" dt="2023-02-22T17:24:42.864" v="9115" actId="700"/>
          <ac:spMkLst>
            <pc:docMk/>
            <pc:sldMk cId="0" sldId="1932"/>
            <ac:spMk id="2" creationId="{00000000-0000-0000-0000-000000000000}"/>
          </ac:spMkLst>
        </pc:spChg>
        <pc:spChg chg="mod">
          <ac:chgData name="Daniel Khashabi" userId="62390808-c838-45e6-be59-d6fd0d208bc8" providerId="ADAL" clId="{19A97A65-FB7E-DC4C-8433-B675572D5E70}" dt="2023-02-22T17:58:30.299" v="9801"/>
          <ac:spMkLst>
            <pc:docMk/>
            <pc:sldMk cId="0" sldId="1932"/>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2"/>
            <ac:spMk id="5" creationId="{33ED6BF8-5764-72D2-52BB-78DB2436DF7D}"/>
          </ac:spMkLst>
        </pc:spChg>
        <pc:spChg chg="add mod ord">
          <ac:chgData name="Daniel Khashabi" userId="62390808-c838-45e6-be59-d6fd0d208bc8" providerId="ADAL" clId="{19A97A65-FB7E-DC4C-8433-B675572D5E70}" dt="2023-02-22T17:24:42.864" v="9115" actId="700"/>
          <ac:spMkLst>
            <pc:docMk/>
            <pc:sldMk cId="0" sldId="1932"/>
            <ac:spMk id="6" creationId="{4C80A042-5B9E-2CD0-2D6D-FB44CB9DFD73}"/>
          </ac:spMkLst>
        </pc:spChg>
        <pc:spChg chg="add mod">
          <ac:chgData name="Daniel Khashabi" userId="62390808-c838-45e6-be59-d6fd0d208bc8" providerId="ADAL" clId="{19A97A65-FB7E-DC4C-8433-B675572D5E70}" dt="2023-02-22T17:34:12.251" v="9216"/>
          <ac:spMkLst>
            <pc:docMk/>
            <pc:sldMk cId="0" sldId="1932"/>
            <ac:spMk id="7" creationId="{11CAD003-9D67-C61D-F865-A158505C9B6E}"/>
          </ac:spMkLst>
        </pc:spChg>
      </pc:sldChg>
      <pc:sldChg chg="addSp delSp modSp add mod modClrScheme chgLayout">
        <pc:chgData name="Daniel Khashabi" userId="62390808-c838-45e6-be59-d6fd0d208bc8" providerId="ADAL" clId="{19A97A65-FB7E-DC4C-8433-B675572D5E70}" dt="2023-02-22T17:58:30.299" v="9801"/>
        <pc:sldMkLst>
          <pc:docMk/>
          <pc:sldMk cId="0" sldId="1933"/>
        </pc:sldMkLst>
        <pc:spChg chg="mod ord">
          <ac:chgData name="Daniel Khashabi" userId="62390808-c838-45e6-be59-d6fd0d208bc8" providerId="ADAL" clId="{19A97A65-FB7E-DC4C-8433-B675572D5E70}" dt="2023-02-22T17:24:42.864" v="9115" actId="700"/>
          <ac:spMkLst>
            <pc:docMk/>
            <pc:sldMk cId="0" sldId="1933"/>
            <ac:spMk id="2" creationId="{00000000-0000-0000-0000-000000000000}"/>
          </ac:spMkLst>
        </pc:spChg>
        <pc:spChg chg="mod">
          <ac:chgData name="Daniel Khashabi" userId="62390808-c838-45e6-be59-d6fd0d208bc8" providerId="ADAL" clId="{19A97A65-FB7E-DC4C-8433-B675572D5E70}" dt="2023-02-22T17:58:30.299" v="9801"/>
          <ac:spMkLst>
            <pc:docMk/>
            <pc:sldMk cId="0" sldId="1933"/>
            <ac:spMk id="3" creationId="{00000000-0000-0000-0000-000000000000}"/>
          </ac:spMkLst>
        </pc:spChg>
        <pc:spChg chg="mod">
          <ac:chgData name="Daniel Khashabi" userId="62390808-c838-45e6-be59-d6fd0d208bc8" providerId="ADAL" clId="{19A97A65-FB7E-DC4C-8433-B675572D5E70}" dt="2023-02-22T17:58:30.299" v="9801"/>
          <ac:spMkLst>
            <pc:docMk/>
            <pc:sldMk cId="0" sldId="1933"/>
            <ac:spMk id="6" creationId="{00000000-0000-0000-0000-000000000000}"/>
          </ac:spMkLst>
        </pc:spChg>
        <pc:spChg chg="mod">
          <ac:chgData name="Daniel Khashabi" userId="62390808-c838-45e6-be59-d6fd0d208bc8" providerId="ADAL" clId="{19A97A65-FB7E-DC4C-8433-B675572D5E70}" dt="2023-02-22T17:58:30.299" v="9801"/>
          <ac:spMkLst>
            <pc:docMk/>
            <pc:sldMk cId="0" sldId="1933"/>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3"/>
            <ac:spMk id="8" creationId="{39D76AA5-6E27-4AFC-A29A-5E3B0CCA652D}"/>
          </ac:spMkLst>
        </pc:spChg>
        <pc:spChg chg="add mod ord">
          <ac:chgData name="Daniel Khashabi" userId="62390808-c838-45e6-be59-d6fd0d208bc8" providerId="ADAL" clId="{19A97A65-FB7E-DC4C-8433-B675572D5E70}" dt="2023-02-22T17:24:42.864" v="9115" actId="700"/>
          <ac:spMkLst>
            <pc:docMk/>
            <pc:sldMk cId="0" sldId="1933"/>
            <ac:spMk id="9" creationId="{667F8531-AF9C-A9E0-3D25-C06EEF2333A8}"/>
          </ac:spMkLst>
        </pc:spChg>
        <pc:spChg chg="add mod">
          <ac:chgData name="Daniel Khashabi" userId="62390808-c838-45e6-be59-d6fd0d208bc8" providerId="ADAL" clId="{19A97A65-FB7E-DC4C-8433-B675572D5E70}" dt="2023-02-22T17:34:13.438" v="9217"/>
          <ac:spMkLst>
            <pc:docMk/>
            <pc:sldMk cId="0" sldId="1933"/>
            <ac:spMk id="10" creationId="{22A4C9CD-6936-DCC1-BA8A-622C5146D4C8}"/>
          </ac:spMkLst>
        </pc:spChg>
      </pc:sldChg>
      <pc:sldChg chg="addSp delSp modSp add mod modClrScheme chgLayout">
        <pc:chgData name="Daniel Khashabi" userId="62390808-c838-45e6-be59-d6fd0d208bc8" providerId="ADAL" clId="{19A97A65-FB7E-DC4C-8433-B675572D5E70}" dt="2023-02-22T17:58:30.299" v="9801"/>
        <pc:sldMkLst>
          <pc:docMk/>
          <pc:sldMk cId="0" sldId="1934"/>
        </pc:sldMkLst>
        <pc:spChg chg="mod ord">
          <ac:chgData name="Daniel Khashabi" userId="62390808-c838-45e6-be59-d6fd0d208bc8" providerId="ADAL" clId="{19A97A65-FB7E-DC4C-8433-B675572D5E70}" dt="2023-02-22T17:24:42.864" v="9115" actId="700"/>
          <ac:spMkLst>
            <pc:docMk/>
            <pc:sldMk cId="0" sldId="1934"/>
            <ac:spMk id="2" creationId="{00000000-0000-0000-0000-000000000000}"/>
          </ac:spMkLst>
        </pc:spChg>
        <pc:spChg chg="mod">
          <ac:chgData name="Daniel Khashabi" userId="62390808-c838-45e6-be59-d6fd0d208bc8" providerId="ADAL" clId="{19A97A65-FB7E-DC4C-8433-B675572D5E70}" dt="2023-02-22T17:58:30.299" v="9801"/>
          <ac:spMkLst>
            <pc:docMk/>
            <pc:sldMk cId="0" sldId="1934"/>
            <ac:spMk id="3" creationId="{00000000-0000-0000-0000-000000000000}"/>
          </ac:spMkLst>
        </pc:spChg>
        <pc:spChg chg="mod">
          <ac:chgData name="Daniel Khashabi" userId="62390808-c838-45e6-be59-d6fd0d208bc8" providerId="ADAL" clId="{19A97A65-FB7E-DC4C-8433-B675572D5E70}" dt="2023-02-22T17:58:30.299" v="9801"/>
          <ac:spMkLst>
            <pc:docMk/>
            <pc:sldMk cId="0" sldId="1934"/>
            <ac:spMk id="4"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4"/>
            <ac:spMk id="7" creationId="{3B4F5D82-C7F7-2532-B900-B4DA78B51C97}"/>
          </ac:spMkLst>
        </pc:spChg>
        <pc:spChg chg="add mod ord">
          <ac:chgData name="Daniel Khashabi" userId="62390808-c838-45e6-be59-d6fd0d208bc8" providerId="ADAL" clId="{19A97A65-FB7E-DC4C-8433-B675572D5E70}" dt="2023-02-22T17:24:42.864" v="9115" actId="700"/>
          <ac:spMkLst>
            <pc:docMk/>
            <pc:sldMk cId="0" sldId="1934"/>
            <ac:spMk id="8" creationId="{6F0D8F20-6C7C-CA11-82E8-2B22A4D15100}"/>
          </ac:spMkLst>
        </pc:spChg>
        <pc:spChg chg="add mod">
          <ac:chgData name="Daniel Khashabi" userId="62390808-c838-45e6-be59-d6fd0d208bc8" providerId="ADAL" clId="{19A97A65-FB7E-DC4C-8433-B675572D5E70}" dt="2023-02-22T17:34:14.462" v="9218"/>
          <ac:spMkLst>
            <pc:docMk/>
            <pc:sldMk cId="0" sldId="1934"/>
            <ac:spMk id="9" creationId="{F3A15478-87AD-F62A-94A9-A44AFFF10AF7}"/>
          </ac:spMkLst>
        </pc:spChg>
      </pc:sldChg>
      <pc:sldChg chg="addSp delSp modSp add mod modClrScheme chgLayout">
        <pc:chgData name="Daniel Khashabi" userId="62390808-c838-45e6-be59-d6fd0d208bc8" providerId="ADAL" clId="{19A97A65-FB7E-DC4C-8433-B675572D5E70}" dt="2023-02-22T17:58:30.299" v="9801"/>
        <pc:sldMkLst>
          <pc:docMk/>
          <pc:sldMk cId="0" sldId="1935"/>
        </pc:sldMkLst>
        <pc:spChg chg="mod ord">
          <ac:chgData name="Daniel Khashabi" userId="62390808-c838-45e6-be59-d6fd0d208bc8" providerId="ADAL" clId="{19A97A65-FB7E-DC4C-8433-B675572D5E70}" dt="2023-02-22T17:24:42.864" v="9115" actId="700"/>
          <ac:spMkLst>
            <pc:docMk/>
            <pc:sldMk cId="0" sldId="1935"/>
            <ac:spMk id="2" creationId="{00000000-0000-0000-0000-000000000000}"/>
          </ac:spMkLst>
        </pc:spChg>
        <pc:spChg chg="mod">
          <ac:chgData name="Daniel Khashabi" userId="62390808-c838-45e6-be59-d6fd0d208bc8" providerId="ADAL" clId="{19A97A65-FB7E-DC4C-8433-B675572D5E70}" dt="2023-02-22T17:58:30.299" v="9801"/>
          <ac:spMkLst>
            <pc:docMk/>
            <pc:sldMk cId="0" sldId="1935"/>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5"/>
            <ac:spMk id="4" creationId="{9FBE51FC-59A6-3163-0329-AEE689071931}"/>
          </ac:spMkLst>
        </pc:spChg>
        <pc:spChg chg="add mod ord">
          <ac:chgData name="Daniel Khashabi" userId="62390808-c838-45e6-be59-d6fd0d208bc8" providerId="ADAL" clId="{19A97A65-FB7E-DC4C-8433-B675572D5E70}" dt="2023-02-22T17:24:42.864" v="9115" actId="700"/>
          <ac:spMkLst>
            <pc:docMk/>
            <pc:sldMk cId="0" sldId="1935"/>
            <ac:spMk id="5" creationId="{AF300D77-AF6A-1713-6389-548AFD1E0FF3}"/>
          </ac:spMkLst>
        </pc:spChg>
        <pc:spChg chg="add mod">
          <ac:chgData name="Daniel Khashabi" userId="62390808-c838-45e6-be59-d6fd0d208bc8" providerId="ADAL" clId="{19A97A65-FB7E-DC4C-8433-B675572D5E70}" dt="2023-02-22T17:34:16.199" v="9219"/>
          <ac:spMkLst>
            <pc:docMk/>
            <pc:sldMk cId="0" sldId="1935"/>
            <ac:spMk id="6" creationId="{7FBC5829-2AC6-4D29-8291-AAF69AB637A9}"/>
          </ac:spMkLst>
        </pc:spChg>
      </pc:sldChg>
      <pc:sldChg chg="addSp delSp modSp add mod modClrScheme chgLayout">
        <pc:chgData name="Daniel Khashabi" userId="62390808-c838-45e6-be59-d6fd0d208bc8" providerId="ADAL" clId="{19A97A65-FB7E-DC4C-8433-B675572D5E70}" dt="2023-02-22T17:58:30.299" v="9801"/>
        <pc:sldMkLst>
          <pc:docMk/>
          <pc:sldMk cId="0" sldId="1936"/>
        </pc:sldMkLst>
        <pc:spChg chg="mod ord">
          <ac:chgData name="Daniel Khashabi" userId="62390808-c838-45e6-be59-d6fd0d208bc8" providerId="ADAL" clId="{19A97A65-FB7E-DC4C-8433-B675572D5E70}" dt="2023-02-22T17:24:42.864" v="9115" actId="700"/>
          <ac:spMkLst>
            <pc:docMk/>
            <pc:sldMk cId="0" sldId="1936"/>
            <ac:spMk id="2" creationId="{00000000-0000-0000-0000-000000000000}"/>
          </ac:spMkLst>
        </pc:spChg>
        <pc:spChg chg="mod">
          <ac:chgData name="Daniel Khashabi" userId="62390808-c838-45e6-be59-d6fd0d208bc8" providerId="ADAL" clId="{19A97A65-FB7E-DC4C-8433-B675572D5E70}" dt="2023-02-22T17:58:30.299" v="9801"/>
          <ac:spMkLst>
            <pc:docMk/>
            <pc:sldMk cId="0" sldId="1936"/>
            <ac:spMk id="3" creationId="{00000000-0000-0000-0000-000000000000}"/>
          </ac:spMkLst>
        </pc:spChg>
        <pc:spChg chg="mod">
          <ac:chgData name="Daniel Khashabi" userId="62390808-c838-45e6-be59-d6fd0d208bc8" providerId="ADAL" clId="{19A97A65-FB7E-DC4C-8433-B675572D5E70}" dt="2023-02-22T17:58:30.299" v="9801"/>
          <ac:spMkLst>
            <pc:docMk/>
            <pc:sldMk cId="0" sldId="1936"/>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6"/>
            <ac:spMk id="6" creationId="{E96010EB-80B6-A21A-1CAD-8CFDFAB07CC4}"/>
          </ac:spMkLst>
        </pc:spChg>
        <pc:spChg chg="add mod ord">
          <ac:chgData name="Daniel Khashabi" userId="62390808-c838-45e6-be59-d6fd0d208bc8" providerId="ADAL" clId="{19A97A65-FB7E-DC4C-8433-B675572D5E70}" dt="2023-02-22T17:24:42.864" v="9115" actId="700"/>
          <ac:spMkLst>
            <pc:docMk/>
            <pc:sldMk cId="0" sldId="1936"/>
            <ac:spMk id="7" creationId="{D00F1E1E-DD19-0A9B-1A37-E9B8FD922A55}"/>
          </ac:spMkLst>
        </pc:spChg>
        <pc:spChg chg="add mod">
          <ac:chgData name="Daniel Khashabi" userId="62390808-c838-45e6-be59-d6fd0d208bc8" providerId="ADAL" clId="{19A97A65-FB7E-DC4C-8433-B675572D5E70}" dt="2023-02-22T17:34:16.887" v="9220"/>
          <ac:spMkLst>
            <pc:docMk/>
            <pc:sldMk cId="0" sldId="1936"/>
            <ac:spMk id="8" creationId="{F4FD5A70-6CFB-11A5-E3AB-3E43B9B7024D}"/>
          </ac:spMkLst>
        </pc:spChg>
      </pc:sldChg>
      <pc:sldChg chg="addSp delSp modSp add mod modClrScheme chgLayout">
        <pc:chgData name="Daniel Khashabi" userId="62390808-c838-45e6-be59-d6fd0d208bc8" providerId="ADAL" clId="{19A97A65-FB7E-DC4C-8433-B675572D5E70}" dt="2023-02-22T17:58:30.299" v="9801"/>
        <pc:sldMkLst>
          <pc:docMk/>
          <pc:sldMk cId="0" sldId="1937"/>
        </pc:sldMkLst>
        <pc:spChg chg="mod ord">
          <ac:chgData name="Daniel Khashabi" userId="62390808-c838-45e6-be59-d6fd0d208bc8" providerId="ADAL" clId="{19A97A65-FB7E-DC4C-8433-B675572D5E70}" dt="2023-02-22T17:24:42.864" v="9115" actId="700"/>
          <ac:spMkLst>
            <pc:docMk/>
            <pc:sldMk cId="0" sldId="1937"/>
            <ac:spMk id="2" creationId="{00000000-0000-0000-0000-000000000000}"/>
          </ac:spMkLst>
        </pc:spChg>
        <pc:spChg chg="mod">
          <ac:chgData name="Daniel Khashabi" userId="62390808-c838-45e6-be59-d6fd0d208bc8" providerId="ADAL" clId="{19A97A65-FB7E-DC4C-8433-B675572D5E70}" dt="2023-02-22T17:58:30.299" v="9801"/>
          <ac:spMkLst>
            <pc:docMk/>
            <pc:sldMk cId="0" sldId="1937"/>
            <ac:spMk id="3" creationId="{00000000-0000-0000-0000-000000000000}"/>
          </ac:spMkLst>
        </pc:spChg>
        <pc:spChg chg="mod">
          <ac:chgData name="Daniel Khashabi" userId="62390808-c838-45e6-be59-d6fd0d208bc8" providerId="ADAL" clId="{19A97A65-FB7E-DC4C-8433-B675572D5E70}" dt="2023-02-22T17:58:30.299" v="9801"/>
          <ac:spMkLst>
            <pc:docMk/>
            <pc:sldMk cId="0" sldId="1937"/>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7"/>
            <ac:spMk id="6" creationId="{EFBF43F3-3F15-39FD-3F48-91E293C71C55}"/>
          </ac:spMkLst>
        </pc:spChg>
        <pc:spChg chg="add mod ord">
          <ac:chgData name="Daniel Khashabi" userId="62390808-c838-45e6-be59-d6fd0d208bc8" providerId="ADAL" clId="{19A97A65-FB7E-DC4C-8433-B675572D5E70}" dt="2023-02-22T17:24:42.864" v="9115" actId="700"/>
          <ac:spMkLst>
            <pc:docMk/>
            <pc:sldMk cId="0" sldId="1937"/>
            <ac:spMk id="7" creationId="{68AACAF1-E322-8D59-0124-1ECA9BCF729B}"/>
          </ac:spMkLst>
        </pc:spChg>
        <pc:spChg chg="add mod">
          <ac:chgData name="Daniel Khashabi" userId="62390808-c838-45e6-be59-d6fd0d208bc8" providerId="ADAL" clId="{19A97A65-FB7E-DC4C-8433-B675572D5E70}" dt="2023-02-22T17:34:18.160" v="9221"/>
          <ac:spMkLst>
            <pc:docMk/>
            <pc:sldMk cId="0" sldId="1937"/>
            <ac:spMk id="8" creationId="{122D7AAA-BE82-B9EB-099A-DFCD293C4FCC}"/>
          </ac:spMkLst>
        </pc:spChg>
      </pc:sldChg>
      <pc:sldChg chg="addSp delSp modSp add mod modClrScheme chgLayout">
        <pc:chgData name="Daniel Khashabi" userId="62390808-c838-45e6-be59-d6fd0d208bc8" providerId="ADAL" clId="{19A97A65-FB7E-DC4C-8433-B675572D5E70}" dt="2023-02-22T17:58:30.299" v="9801"/>
        <pc:sldMkLst>
          <pc:docMk/>
          <pc:sldMk cId="0" sldId="1938"/>
        </pc:sldMkLst>
        <pc:spChg chg="mod ord">
          <ac:chgData name="Daniel Khashabi" userId="62390808-c838-45e6-be59-d6fd0d208bc8" providerId="ADAL" clId="{19A97A65-FB7E-DC4C-8433-B675572D5E70}" dt="2023-02-22T17:24:42.864" v="9115" actId="700"/>
          <ac:spMkLst>
            <pc:docMk/>
            <pc:sldMk cId="0" sldId="1938"/>
            <ac:spMk id="2" creationId="{00000000-0000-0000-0000-000000000000}"/>
          </ac:spMkLst>
        </pc:spChg>
        <pc:spChg chg="mod">
          <ac:chgData name="Daniel Khashabi" userId="62390808-c838-45e6-be59-d6fd0d208bc8" providerId="ADAL" clId="{19A97A65-FB7E-DC4C-8433-B675572D5E70}" dt="2023-02-22T17:58:30.299" v="9801"/>
          <ac:spMkLst>
            <pc:docMk/>
            <pc:sldMk cId="0" sldId="1938"/>
            <ac:spMk id="3" creationId="{00000000-0000-0000-0000-000000000000}"/>
          </ac:spMkLst>
        </pc:spChg>
        <pc:spChg chg="mod">
          <ac:chgData name="Daniel Khashabi" userId="62390808-c838-45e6-be59-d6fd0d208bc8" providerId="ADAL" clId="{19A97A65-FB7E-DC4C-8433-B675572D5E70}" dt="2023-02-22T17:58:30.299" v="9801"/>
          <ac:spMkLst>
            <pc:docMk/>
            <pc:sldMk cId="0" sldId="1938"/>
            <ac:spMk id="5"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8"/>
            <ac:spMk id="6" creationId="{8A5FBC02-FFA5-B35F-9DDC-E598FD44F850}"/>
          </ac:spMkLst>
        </pc:spChg>
        <pc:spChg chg="add mod ord">
          <ac:chgData name="Daniel Khashabi" userId="62390808-c838-45e6-be59-d6fd0d208bc8" providerId="ADAL" clId="{19A97A65-FB7E-DC4C-8433-B675572D5E70}" dt="2023-02-22T17:24:42.864" v="9115" actId="700"/>
          <ac:spMkLst>
            <pc:docMk/>
            <pc:sldMk cId="0" sldId="1938"/>
            <ac:spMk id="7" creationId="{68E72EFC-E8E0-D387-8D9A-F7A4A503420E}"/>
          </ac:spMkLst>
        </pc:spChg>
        <pc:spChg chg="add mod">
          <ac:chgData name="Daniel Khashabi" userId="62390808-c838-45e6-be59-d6fd0d208bc8" providerId="ADAL" clId="{19A97A65-FB7E-DC4C-8433-B675572D5E70}" dt="2023-02-22T17:34:19.381" v="9222"/>
          <ac:spMkLst>
            <pc:docMk/>
            <pc:sldMk cId="0" sldId="1938"/>
            <ac:spMk id="8" creationId="{0D8E925F-082D-11CC-3750-7F5AF5E77A07}"/>
          </ac:spMkLst>
        </pc:spChg>
      </pc:sldChg>
      <pc:sldChg chg="addSp delSp modSp add mod modClrScheme chgLayout">
        <pc:chgData name="Daniel Khashabi" userId="62390808-c838-45e6-be59-d6fd0d208bc8" providerId="ADAL" clId="{19A97A65-FB7E-DC4C-8433-B675572D5E70}" dt="2023-02-22T17:58:30.299" v="9801"/>
        <pc:sldMkLst>
          <pc:docMk/>
          <pc:sldMk cId="0" sldId="1939"/>
        </pc:sldMkLst>
        <pc:spChg chg="mod ord">
          <ac:chgData name="Daniel Khashabi" userId="62390808-c838-45e6-be59-d6fd0d208bc8" providerId="ADAL" clId="{19A97A65-FB7E-DC4C-8433-B675572D5E70}" dt="2023-02-22T17:24:42.864" v="9115" actId="700"/>
          <ac:spMkLst>
            <pc:docMk/>
            <pc:sldMk cId="0" sldId="1939"/>
            <ac:spMk id="2" creationId="{00000000-0000-0000-0000-000000000000}"/>
          </ac:spMkLst>
        </pc:spChg>
        <pc:spChg chg="mod">
          <ac:chgData name="Daniel Khashabi" userId="62390808-c838-45e6-be59-d6fd0d208bc8" providerId="ADAL" clId="{19A97A65-FB7E-DC4C-8433-B675572D5E70}" dt="2023-02-22T17:58:30.299" v="9801"/>
          <ac:spMkLst>
            <pc:docMk/>
            <pc:sldMk cId="0" sldId="1939"/>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39"/>
            <ac:spMk id="5" creationId="{3DE5C3AC-9DC2-84C5-A74E-D1C1516F672B}"/>
          </ac:spMkLst>
        </pc:spChg>
        <pc:spChg chg="add mod ord">
          <ac:chgData name="Daniel Khashabi" userId="62390808-c838-45e6-be59-d6fd0d208bc8" providerId="ADAL" clId="{19A97A65-FB7E-DC4C-8433-B675572D5E70}" dt="2023-02-22T17:24:42.864" v="9115" actId="700"/>
          <ac:spMkLst>
            <pc:docMk/>
            <pc:sldMk cId="0" sldId="1939"/>
            <ac:spMk id="6" creationId="{4E4E6F79-11BB-5C00-34C8-4DC6A8B200AD}"/>
          </ac:spMkLst>
        </pc:spChg>
        <pc:spChg chg="add mod">
          <ac:chgData name="Daniel Khashabi" userId="62390808-c838-45e6-be59-d6fd0d208bc8" providerId="ADAL" clId="{19A97A65-FB7E-DC4C-8433-B675572D5E70}" dt="2023-02-22T17:34:20.691" v="9223"/>
          <ac:spMkLst>
            <pc:docMk/>
            <pc:sldMk cId="0" sldId="1939"/>
            <ac:spMk id="7" creationId="{07F84F2D-38F7-88DB-4E94-2AD399E1497D}"/>
          </ac:spMkLst>
        </pc:spChg>
      </pc:sldChg>
      <pc:sldChg chg="addSp delSp modSp add mod modClrScheme chgLayout">
        <pc:chgData name="Daniel Khashabi" userId="62390808-c838-45e6-be59-d6fd0d208bc8" providerId="ADAL" clId="{19A97A65-FB7E-DC4C-8433-B675572D5E70}" dt="2023-02-22T17:58:30.299" v="9801"/>
        <pc:sldMkLst>
          <pc:docMk/>
          <pc:sldMk cId="0" sldId="1940"/>
        </pc:sldMkLst>
        <pc:spChg chg="mod ord">
          <ac:chgData name="Daniel Khashabi" userId="62390808-c838-45e6-be59-d6fd0d208bc8" providerId="ADAL" clId="{19A97A65-FB7E-DC4C-8433-B675572D5E70}" dt="2023-02-22T17:24:42.864" v="9115" actId="700"/>
          <ac:spMkLst>
            <pc:docMk/>
            <pc:sldMk cId="0" sldId="1940"/>
            <ac:spMk id="2" creationId="{00000000-0000-0000-0000-000000000000}"/>
          </ac:spMkLst>
        </pc:spChg>
        <pc:spChg chg="mod">
          <ac:chgData name="Daniel Khashabi" userId="62390808-c838-45e6-be59-d6fd0d208bc8" providerId="ADAL" clId="{19A97A65-FB7E-DC4C-8433-B675572D5E70}" dt="2023-02-22T17:58:30.299" v="9801"/>
          <ac:spMkLst>
            <pc:docMk/>
            <pc:sldMk cId="0" sldId="1940"/>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0"/>
            <ac:spMk id="5" creationId="{5DB4B70B-EB2F-C5E0-CF99-2140F50E7193}"/>
          </ac:spMkLst>
        </pc:spChg>
        <pc:spChg chg="add mod ord">
          <ac:chgData name="Daniel Khashabi" userId="62390808-c838-45e6-be59-d6fd0d208bc8" providerId="ADAL" clId="{19A97A65-FB7E-DC4C-8433-B675572D5E70}" dt="2023-02-22T17:24:42.864" v="9115" actId="700"/>
          <ac:spMkLst>
            <pc:docMk/>
            <pc:sldMk cId="0" sldId="1940"/>
            <ac:spMk id="6" creationId="{107BD7EB-E72B-0D09-A79C-E3D0901D5445}"/>
          </ac:spMkLst>
        </pc:spChg>
        <pc:spChg chg="add mod">
          <ac:chgData name="Daniel Khashabi" userId="62390808-c838-45e6-be59-d6fd0d208bc8" providerId="ADAL" clId="{19A97A65-FB7E-DC4C-8433-B675572D5E70}" dt="2023-02-22T17:34:21.569" v="9224"/>
          <ac:spMkLst>
            <pc:docMk/>
            <pc:sldMk cId="0" sldId="1940"/>
            <ac:spMk id="7" creationId="{907ABC28-935A-1FE7-91E3-D912DCABE0FD}"/>
          </ac:spMkLst>
        </pc:spChg>
      </pc:sldChg>
      <pc:sldChg chg="addSp delSp modSp add mod modClrScheme chgLayout">
        <pc:chgData name="Daniel Khashabi" userId="62390808-c838-45e6-be59-d6fd0d208bc8" providerId="ADAL" clId="{19A97A65-FB7E-DC4C-8433-B675572D5E70}" dt="2023-02-22T17:58:30.299" v="9801"/>
        <pc:sldMkLst>
          <pc:docMk/>
          <pc:sldMk cId="0" sldId="1941"/>
        </pc:sldMkLst>
        <pc:spChg chg="mod ord">
          <ac:chgData name="Daniel Khashabi" userId="62390808-c838-45e6-be59-d6fd0d208bc8" providerId="ADAL" clId="{19A97A65-FB7E-DC4C-8433-B675572D5E70}" dt="2023-02-22T17:24:42.864" v="9115" actId="700"/>
          <ac:spMkLst>
            <pc:docMk/>
            <pc:sldMk cId="0" sldId="1941"/>
            <ac:spMk id="2" creationId="{00000000-0000-0000-0000-000000000000}"/>
          </ac:spMkLst>
        </pc:spChg>
        <pc:spChg chg="mod">
          <ac:chgData name="Daniel Khashabi" userId="62390808-c838-45e6-be59-d6fd0d208bc8" providerId="ADAL" clId="{19A97A65-FB7E-DC4C-8433-B675572D5E70}" dt="2023-02-22T17:58:30.299" v="9801"/>
          <ac:spMkLst>
            <pc:docMk/>
            <pc:sldMk cId="0" sldId="1941"/>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1"/>
            <ac:spMk id="5" creationId="{B75243E8-8412-A897-D2C9-209C588C6D0B}"/>
          </ac:spMkLst>
        </pc:spChg>
        <pc:spChg chg="add mod ord">
          <ac:chgData name="Daniel Khashabi" userId="62390808-c838-45e6-be59-d6fd0d208bc8" providerId="ADAL" clId="{19A97A65-FB7E-DC4C-8433-B675572D5E70}" dt="2023-02-22T17:24:42.864" v="9115" actId="700"/>
          <ac:spMkLst>
            <pc:docMk/>
            <pc:sldMk cId="0" sldId="1941"/>
            <ac:spMk id="6" creationId="{A4BC4324-DF4F-524B-3BA1-278AEA168198}"/>
          </ac:spMkLst>
        </pc:spChg>
        <pc:spChg chg="add mod">
          <ac:chgData name="Daniel Khashabi" userId="62390808-c838-45e6-be59-d6fd0d208bc8" providerId="ADAL" clId="{19A97A65-FB7E-DC4C-8433-B675572D5E70}" dt="2023-02-22T17:34:22.785" v="9225"/>
          <ac:spMkLst>
            <pc:docMk/>
            <pc:sldMk cId="0" sldId="1941"/>
            <ac:spMk id="7" creationId="{DA6E153C-6962-C6EF-386F-B8886964D9EE}"/>
          </ac:spMkLst>
        </pc:spChg>
      </pc:sldChg>
      <pc:sldChg chg="addSp delSp modSp add mod modClrScheme chgLayout">
        <pc:chgData name="Daniel Khashabi" userId="62390808-c838-45e6-be59-d6fd0d208bc8" providerId="ADAL" clId="{19A97A65-FB7E-DC4C-8433-B675572D5E70}" dt="2023-02-22T17:34:23.943" v="9226"/>
        <pc:sldMkLst>
          <pc:docMk/>
          <pc:sldMk cId="0" sldId="1942"/>
        </pc:sldMkLst>
        <pc:spChg chg="mod ord">
          <ac:chgData name="Daniel Khashabi" userId="62390808-c838-45e6-be59-d6fd0d208bc8" providerId="ADAL" clId="{19A97A65-FB7E-DC4C-8433-B675572D5E70}" dt="2023-02-22T17:24:42.864" v="9115" actId="700"/>
          <ac:spMkLst>
            <pc:docMk/>
            <pc:sldMk cId="0" sldId="1942"/>
            <ac:spMk id="2"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2"/>
            <ac:spMk id="3" creationId="{4E6B9932-C125-EBDD-2852-178EF0F1CCB9}"/>
          </ac:spMkLst>
        </pc:spChg>
        <pc:spChg chg="add mod ord">
          <ac:chgData name="Daniel Khashabi" userId="62390808-c838-45e6-be59-d6fd0d208bc8" providerId="ADAL" clId="{19A97A65-FB7E-DC4C-8433-B675572D5E70}" dt="2023-02-22T17:24:42.864" v="9115" actId="700"/>
          <ac:spMkLst>
            <pc:docMk/>
            <pc:sldMk cId="0" sldId="1942"/>
            <ac:spMk id="4" creationId="{2141D6D4-91A9-292A-7A90-B40206EE373E}"/>
          </ac:spMkLst>
        </pc:spChg>
        <pc:spChg chg="add mod">
          <ac:chgData name="Daniel Khashabi" userId="62390808-c838-45e6-be59-d6fd0d208bc8" providerId="ADAL" clId="{19A97A65-FB7E-DC4C-8433-B675572D5E70}" dt="2023-02-22T17:34:23.943" v="9226"/>
          <ac:spMkLst>
            <pc:docMk/>
            <pc:sldMk cId="0" sldId="1942"/>
            <ac:spMk id="5" creationId="{193AFD56-E85A-7250-F2E7-0472E4C4ED12}"/>
          </ac:spMkLst>
        </pc:spChg>
      </pc:sldChg>
      <pc:sldChg chg="addSp modSp add mod modClrScheme chgLayout">
        <pc:chgData name="Daniel Khashabi" userId="62390808-c838-45e6-be59-d6fd0d208bc8" providerId="ADAL" clId="{19A97A65-FB7E-DC4C-8433-B675572D5E70}" dt="2023-02-22T17:34:25.234" v="9227"/>
        <pc:sldMkLst>
          <pc:docMk/>
          <pc:sldMk cId="0" sldId="1943"/>
        </pc:sldMkLst>
        <pc:spChg chg="mod ord">
          <ac:chgData name="Daniel Khashabi" userId="62390808-c838-45e6-be59-d6fd0d208bc8" providerId="ADAL" clId="{19A97A65-FB7E-DC4C-8433-B675572D5E70}" dt="2023-02-22T17:24:42.864" v="9115" actId="700"/>
          <ac:spMkLst>
            <pc:docMk/>
            <pc:sldMk cId="0" sldId="1943"/>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3"/>
            <ac:spMk id="3" creationId="{00000000-0000-0000-0000-000000000000}"/>
          </ac:spMkLst>
        </pc:spChg>
        <pc:spChg chg="add mod">
          <ac:chgData name="Daniel Khashabi" userId="62390808-c838-45e6-be59-d6fd0d208bc8" providerId="ADAL" clId="{19A97A65-FB7E-DC4C-8433-B675572D5E70}" dt="2023-02-22T17:34:25.234" v="9227"/>
          <ac:spMkLst>
            <pc:docMk/>
            <pc:sldMk cId="0" sldId="1943"/>
            <ac:spMk id="5" creationId="{2B79A8BD-615B-F09B-D180-F80D5151DE48}"/>
          </ac:spMkLst>
        </pc:spChg>
      </pc:sldChg>
      <pc:sldChg chg="addSp modSp add mod modClrScheme chgLayout">
        <pc:chgData name="Daniel Khashabi" userId="62390808-c838-45e6-be59-d6fd0d208bc8" providerId="ADAL" clId="{19A97A65-FB7E-DC4C-8433-B675572D5E70}" dt="2023-02-22T17:34:28.167" v="9229"/>
        <pc:sldMkLst>
          <pc:docMk/>
          <pc:sldMk cId="0" sldId="1944"/>
        </pc:sldMkLst>
        <pc:spChg chg="mod ord">
          <ac:chgData name="Daniel Khashabi" userId="62390808-c838-45e6-be59-d6fd0d208bc8" providerId="ADAL" clId="{19A97A65-FB7E-DC4C-8433-B675572D5E70}" dt="2023-02-22T17:24:42.864" v="9115" actId="700"/>
          <ac:spMkLst>
            <pc:docMk/>
            <pc:sldMk cId="0" sldId="1944"/>
            <ac:spMk id="2" creationId="{00000000-0000-0000-0000-000000000000}"/>
          </ac:spMkLst>
        </pc:spChg>
        <pc:spChg chg="mod ord">
          <ac:chgData name="Daniel Khashabi" userId="62390808-c838-45e6-be59-d6fd0d208bc8" providerId="ADAL" clId="{19A97A65-FB7E-DC4C-8433-B675572D5E70}" dt="2023-02-22T17:24:42.864" v="9115" actId="700"/>
          <ac:spMkLst>
            <pc:docMk/>
            <pc:sldMk cId="0" sldId="1944"/>
            <ac:spMk id="3" creationId="{00000000-0000-0000-0000-000000000000}"/>
          </ac:spMkLst>
        </pc:spChg>
        <pc:spChg chg="add mod">
          <ac:chgData name="Daniel Khashabi" userId="62390808-c838-45e6-be59-d6fd0d208bc8" providerId="ADAL" clId="{19A97A65-FB7E-DC4C-8433-B675572D5E70}" dt="2023-02-22T17:34:28.167" v="9229"/>
          <ac:spMkLst>
            <pc:docMk/>
            <pc:sldMk cId="0" sldId="1944"/>
            <ac:spMk id="6" creationId="{678E9D86-3EE4-75B9-9B00-2E083E8242EC}"/>
          </ac:spMkLst>
        </pc:spChg>
      </pc:sldChg>
      <pc:sldChg chg="addSp delSp modSp add mod modClrScheme chgLayout">
        <pc:chgData name="Daniel Khashabi" userId="62390808-c838-45e6-be59-d6fd0d208bc8" providerId="ADAL" clId="{19A97A65-FB7E-DC4C-8433-B675572D5E70}" dt="2023-02-22T17:58:30.299" v="9801"/>
        <pc:sldMkLst>
          <pc:docMk/>
          <pc:sldMk cId="0" sldId="1945"/>
        </pc:sldMkLst>
        <pc:spChg chg="mod">
          <ac:chgData name="Daniel Khashabi" userId="62390808-c838-45e6-be59-d6fd0d208bc8" providerId="ADAL" clId="{19A97A65-FB7E-DC4C-8433-B675572D5E70}" dt="2023-02-22T17:58:30.299" v="9801"/>
          <ac:spMkLst>
            <pc:docMk/>
            <pc:sldMk cId="0" sldId="1945"/>
            <ac:spMk id="5" creationId="{00000000-0000-0000-0000-000000000000}"/>
          </ac:spMkLst>
        </pc:spChg>
        <pc:spChg chg="mod">
          <ac:chgData name="Daniel Khashabi" userId="62390808-c838-45e6-be59-d6fd0d208bc8" providerId="ADAL" clId="{19A97A65-FB7E-DC4C-8433-B675572D5E70}" dt="2023-02-22T17:58:30.299" v="9801"/>
          <ac:spMkLst>
            <pc:docMk/>
            <pc:sldMk cId="0" sldId="1945"/>
            <ac:spMk id="6" creationId="{00000000-0000-0000-0000-000000000000}"/>
          </ac:spMkLst>
        </pc:spChg>
        <pc:spChg chg="mod">
          <ac:chgData name="Daniel Khashabi" userId="62390808-c838-45e6-be59-d6fd0d208bc8" providerId="ADAL" clId="{19A97A65-FB7E-DC4C-8433-B675572D5E70}" dt="2023-02-22T17:58:30.299" v="9801"/>
          <ac:spMkLst>
            <pc:docMk/>
            <pc:sldMk cId="0" sldId="1945"/>
            <ac:spMk id="7" creationId="{00000000-0000-0000-0000-000000000000}"/>
          </ac:spMkLst>
        </pc:spChg>
        <pc:spChg chg="mod">
          <ac:chgData name="Daniel Khashabi" userId="62390808-c838-45e6-be59-d6fd0d208bc8" providerId="ADAL" clId="{19A97A65-FB7E-DC4C-8433-B675572D5E70}" dt="2023-02-22T17:58:30.299" v="9801"/>
          <ac:spMkLst>
            <pc:docMk/>
            <pc:sldMk cId="0" sldId="1945"/>
            <ac:spMk id="8" creationId="{00000000-0000-0000-0000-000000000000}"/>
          </ac:spMkLst>
        </pc:spChg>
        <pc:spChg chg="mod ord">
          <ac:chgData name="Daniel Khashabi" userId="62390808-c838-45e6-be59-d6fd0d208bc8" providerId="ADAL" clId="{19A97A65-FB7E-DC4C-8433-B675572D5E70}" dt="2023-02-22T17:24:42.864" v="9115" actId="700"/>
          <ac:spMkLst>
            <pc:docMk/>
            <pc:sldMk cId="0" sldId="1945"/>
            <ac:spMk id="9"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5"/>
            <ac:spMk id="11" creationId="{7777EB73-1B7B-76AC-A788-CB32F6807201}"/>
          </ac:spMkLst>
        </pc:spChg>
        <pc:spChg chg="add mod ord">
          <ac:chgData name="Daniel Khashabi" userId="62390808-c838-45e6-be59-d6fd0d208bc8" providerId="ADAL" clId="{19A97A65-FB7E-DC4C-8433-B675572D5E70}" dt="2023-02-22T17:24:42.864" v="9115" actId="700"/>
          <ac:spMkLst>
            <pc:docMk/>
            <pc:sldMk cId="0" sldId="1945"/>
            <ac:spMk id="12" creationId="{4BC57804-CFE7-BE59-7743-DD7D5844247B}"/>
          </ac:spMkLst>
        </pc:spChg>
        <pc:spChg chg="add mod">
          <ac:chgData name="Daniel Khashabi" userId="62390808-c838-45e6-be59-d6fd0d208bc8" providerId="ADAL" clId="{19A97A65-FB7E-DC4C-8433-B675572D5E70}" dt="2023-02-22T17:34:26.860" v="9228"/>
          <ac:spMkLst>
            <pc:docMk/>
            <pc:sldMk cId="0" sldId="1945"/>
            <ac:spMk id="13" creationId="{74257BF9-3F0E-FA4A-653C-547AC2AEB946}"/>
          </ac:spMkLst>
        </pc:spChg>
      </pc:sldChg>
      <pc:sldChg chg="addSp delSp modSp add mod modClrScheme chgLayout">
        <pc:chgData name="Daniel Khashabi" userId="62390808-c838-45e6-be59-d6fd0d208bc8" providerId="ADAL" clId="{19A97A65-FB7E-DC4C-8433-B675572D5E70}" dt="2023-02-22T17:58:30.299" v="9801"/>
        <pc:sldMkLst>
          <pc:docMk/>
          <pc:sldMk cId="0" sldId="1946"/>
        </pc:sldMkLst>
        <pc:spChg chg="mod ord">
          <ac:chgData name="Daniel Khashabi" userId="62390808-c838-45e6-be59-d6fd0d208bc8" providerId="ADAL" clId="{19A97A65-FB7E-DC4C-8433-B675572D5E70}" dt="2023-02-22T17:24:42.864" v="9115" actId="700"/>
          <ac:spMkLst>
            <pc:docMk/>
            <pc:sldMk cId="0" sldId="1946"/>
            <ac:spMk id="2" creationId="{00000000-0000-0000-0000-000000000000}"/>
          </ac:spMkLst>
        </pc:spChg>
        <pc:spChg chg="mod">
          <ac:chgData name="Daniel Khashabi" userId="62390808-c838-45e6-be59-d6fd0d208bc8" providerId="ADAL" clId="{19A97A65-FB7E-DC4C-8433-B675572D5E70}" dt="2023-02-22T17:58:30.299" v="9801"/>
          <ac:spMkLst>
            <pc:docMk/>
            <pc:sldMk cId="0" sldId="1946"/>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6"/>
            <ac:spMk id="5" creationId="{85A26288-B3CE-DCC0-366E-48E0C247971C}"/>
          </ac:spMkLst>
        </pc:spChg>
        <pc:spChg chg="add mod ord">
          <ac:chgData name="Daniel Khashabi" userId="62390808-c838-45e6-be59-d6fd0d208bc8" providerId="ADAL" clId="{19A97A65-FB7E-DC4C-8433-B675572D5E70}" dt="2023-02-22T17:24:42.864" v="9115" actId="700"/>
          <ac:spMkLst>
            <pc:docMk/>
            <pc:sldMk cId="0" sldId="1946"/>
            <ac:spMk id="6" creationId="{0DCF79EF-48A9-EF09-596B-97C710A62A81}"/>
          </ac:spMkLst>
        </pc:spChg>
        <pc:spChg chg="add mod">
          <ac:chgData name="Daniel Khashabi" userId="62390808-c838-45e6-be59-d6fd0d208bc8" providerId="ADAL" clId="{19A97A65-FB7E-DC4C-8433-B675572D5E70}" dt="2023-02-22T17:34:29.703" v="9230"/>
          <ac:spMkLst>
            <pc:docMk/>
            <pc:sldMk cId="0" sldId="1946"/>
            <ac:spMk id="7" creationId="{166D599E-5946-FBF6-D3DF-562B66D76DAA}"/>
          </ac:spMkLst>
        </pc:spChg>
      </pc:sldChg>
      <pc:sldChg chg="addSp delSp modSp add mod modClrScheme chgLayout">
        <pc:chgData name="Daniel Khashabi" userId="62390808-c838-45e6-be59-d6fd0d208bc8" providerId="ADAL" clId="{19A97A65-FB7E-DC4C-8433-B675572D5E70}" dt="2023-02-22T17:58:30.299" v="9801"/>
        <pc:sldMkLst>
          <pc:docMk/>
          <pc:sldMk cId="0" sldId="1947"/>
        </pc:sldMkLst>
        <pc:spChg chg="mod ord">
          <ac:chgData name="Daniel Khashabi" userId="62390808-c838-45e6-be59-d6fd0d208bc8" providerId="ADAL" clId="{19A97A65-FB7E-DC4C-8433-B675572D5E70}" dt="2023-02-22T17:24:42.864" v="9115" actId="700"/>
          <ac:spMkLst>
            <pc:docMk/>
            <pc:sldMk cId="0" sldId="1947"/>
            <ac:spMk id="2" creationId="{00000000-0000-0000-0000-000000000000}"/>
          </ac:spMkLst>
        </pc:spChg>
        <pc:spChg chg="mod">
          <ac:chgData name="Daniel Khashabi" userId="62390808-c838-45e6-be59-d6fd0d208bc8" providerId="ADAL" clId="{19A97A65-FB7E-DC4C-8433-B675572D5E70}" dt="2023-02-22T17:58:30.299" v="9801"/>
          <ac:spMkLst>
            <pc:docMk/>
            <pc:sldMk cId="0" sldId="1947"/>
            <ac:spMk id="3" creationId="{00000000-0000-0000-0000-000000000000}"/>
          </ac:spMkLst>
        </pc:spChg>
        <pc:spChg chg="mod">
          <ac:chgData name="Daniel Khashabi" userId="62390808-c838-45e6-be59-d6fd0d208bc8" providerId="ADAL" clId="{19A97A65-FB7E-DC4C-8433-B675572D5E70}" dt="2023-02-22T17:58:30.299" v="9801"/>
          <ac:spMkLst>
            <pc:docMk/>
            <pc:sldMk cId="0" sldId="1947"/>
            <ac:spMk id="6" creationId="{00000000-0000-0000-0000-000000000000}"/>
          </ac:spMkLst>
        </pc:spChg>
        <pc:spChg chg="mod">
          <ac:chgData name="Daniel Khashabi" userId="62390808-c838-45e6-be59-d6fd0d208bc8" providerId="ADAL" clId="{19A97A65-FB7E-DC4C-8433-B675572D5E70}" dt="2023-02-22T17:58:30.299" v="9801"/>
          <ac:spMkLst>
            <pc:docMk/>
            <pc:sldMk cId="0" sldId="1947"/>
            <ac:spMk id="7"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7"/>
            <ac:spMk id="8" creationId="{A6448D84-FCAF-B369-D007-A78B3BB3847F}"/>
          </ac:spMkLst>
        </pc:spChg>
        <pc:spChg chg="add mod ord">
          <ac:chgData name="Daniel Khashabi" userId="62390808-c838-45e6-be59-d6fd0d208bc8" providerId="ADAL" clId="{19A97A65-FB7E-DC4C-8433-B675572D5E70}" dt="2023-02-22T17:24:42.864" v="9115" actId="700"/>
          <ac:spMkLst>
            <pc:docMk/>
            <pc:sldMk cId="0" sldId="1947"/>
            <ac:spMk id="9" creationId="{2F03EFEE-E8E2-71AC-23A6-2E4C21BDAC1E}"/>
          </ac:spMkLst>
        </pc:spChg>
        <pc:spChg chg="add mod">
          <ac:chgData name="Daniel Khashabi" userId="62390808-c838-45e6-be59-d6fd0d208bc8" providerId="ADAL" clId="{19A97A65-FB7E-DC4C-8433-B675572D5E70}" dt="2023-02-22T17:34:30.855" v="9231"/>
          <ac:spMkLst>
            <pc:docMk/>
            <pc:sldMk cId="0" sldId="1947"/>
            <ac:spMk id="10" creationId="{7851AA7E-14F0-AC8B-85F5-CF3BA69525B7}"/>
          </ac:spMkLst>
        </pc:spChg>
      </pc:sldChg>
      <pc:sldChg chg="addSp delSp modSp add mod modClrScheme chgLayout">
        <pc:chgData name="Daniel Khashabi" userId="62390808-c838-45e6-be59-d6fd0d208bc8" providerId="ADAL" clId="{19A97A65-FB7E-DC4C-8433-B675572D5E70}" dt="2023-02-22T17:58:30.299" v="9801"/>
        <pc:sldMkLst>
          <pc:docMk/>
          <pc:sldMk cId="0" sldId="1948"/>
        </pc:sldMkLst>
        <pc:spChg chg="mod ord">
          <ac:chgData name="Daniel Khashabi" userId="62390808-c838-45e6-be59-d6fd0d208bc8" providerId="ADAL" clId="{19A97A65-FB7E-DC4C-8433-B675572D5E70}" dt="2023-02-22T17:24:42.864" v="9115" actId="700"/>
          <ac:spMkLst>
            <pc:docMk/>
            <pc:sldMk cId="0" sldId="1948"/>
            <ac:spMk id="2" creationId="{00000000-0000-0000-0000-000000000000}"/>
          </ac:spMkLst>
        </pc:spChg>
        <pc:spChg chg="mod">
          <ac:chgData name="Daniel Khashabi" userId="62390808-c838-45e6-be59-d6fd0d208bc8" providerId="ADAL" clId="{19A97A65-FB7E-DC4C-8433-B675572D5E70}" dt="2023-02-22T17:58:30.299" v="9801"/>
          <ac:spMkLst>
            <pc:docMk/>
            <pc:sldMk cId="0" sldId="1948"/>
            <ac:spMk id="3" creationId="{00000000-0000-0000-0000-000000000000}"/>
          </ac:spMkLst>
        </pc:spChg>
        <pc:spChg chg="add del mod ord">
          <ac:chgData name="Daniel Khashabi" userId="62390808-c838-45e6-be59-d6fd0d208bc8" providerId="ADAL" clId="{19A97A65-FB7E-DC4C-8433-B675572D5E70}" dt="2023-02-22T17:24:42.864" v="9115" actId="700"/>
          <ac:spMkLst>
            <pc:docMk/>
            <pc:sldMk cId="0" sldId="1948"/>
            <ac:spMk id="4" creationId="{26A1107B-D23A-EBE2-BCE3-842870C31DB6}"/>
          </ac:spMkLst>
        </pc:spChg>
        <pc:spChg chg="add mod ord">
          <ac:chgData name="Daniel Khashabi" userId="62390808-c838-45e6-be59-d6fd0d208bc8" providerId="ADAL" clId="{19A97A65-FB7E-DC4C-8433-B675572D5E70}" dt="2023-02-22T17:24:42.864" v="9115" actId="700"/>
          <ac:spMkLst>
            <pc:docMk/>
            <pc:sldMk cId="0" sldId="1948"/>
            <ac:spMk id="5" creationId="{92B8F688-75CE-7200-B34C-78CB3C8BB619}"/>
          </ac:spMkLst>
        </pc:spChg>
        <pc:spChg chg="add mod">
          <ac:chgData name="Daniel Khashabi" userId="62390808-c838-45e6-be59-d6fd0d208bc8" providerId="ADAL" clId="{19A97A65-FB7E-DC4C-8433-B675572D5E70}" dt="2023-02-22T17:34:32.337" v="9232"/>
          <ac:spMkLst>
            <pc:docMk/>
            <pc:sldMk cId="0" sldId="1948"/>
            <ac:spMk id="6" creationId="{B110344F-9E51-1296-E708-F351A55484E3}"/>
          </ac:spMkLst>
        </pc:spChg>
      </pc:sldChg>
      <pc:sldChg chg="modSp new mod">
        <pc:chgData name="Daniel Khashabi" userId="62390808-c838-45e6-be59-d6fd0d208bc8" providerId="ADAL" clId="{19A97A65-FB7E-DC4C-8433-B675572D5E70}" dt="2023-02-22T17:31:49.085" v="9125" actId="27636"/>
        <pc:sldMkLst>
          <pc:docMk/>
          <pc:sldMk cId="2830243146" sldId="1949"/>
        </pc:sldMkLst>
        <pc:spChg chg="mod">
          <ac:chgData name="Daniel Khashabi" userId="62390808-c838-45e6-be59-d6fd0d208bc8" providerId="ADAL" clId="{19A97A65-FB7E-DC4C-8433-B675572D5E70}" dt="2023-02-22T17:31:49.085" v="9125" actId="27636"/>
          <ac:spMkLst>
            <pc:docMk/>
            <pc:sldMk cId="2830243146" sldId="1949"/>
            <ac:spMk id="2" creationId="{257440E2-CACF-AAA9-A865-072E30679144}"/>
          </ac:spMkLst>
        </pc:spChg>
      </pc:sldChg>
      <pc:sldChg chg="modSp new mod ord">
        <pc:chgData name="Daniel Khashabi" userId="62390808-c838-45e6-be59-d6fd0d208bc8" providerId="ADAL" clId="{19A97A65-FB7E-DC4C-8433-B675572D5E70}" dt="2023-02-22T17:31:49.079" v="9124" actId="27636"/>
        <pc:sldMkLst>
          <pc:docMk/>
          <pc:sldMk cId="2457414041" sldId="1950"/>
        </pc:sldMkLst>
        <pc:spChg chg="mod">
          <ac:chgData name="Daniel Khashabi" userId="62390808-c838-45e6-be59-d6fd0d208bc8" providerId="ADAL" clId="{19A97A65-FB7E-DC4C-8433-B675572D5E70}" dt="2023-02-22T17:31:49.079" v="9124" actId="27636"/>
          <ac:spMkLst>
            <pc:docMk/>
            <pc:sldMk cId="2457414041" sldId="1950"/>
            <ac:spMk id="2" creationId="{67EF0528-2E43-297A-8CFC-EE2B6566A14A}"/>
          </ac:spMkLst>
        </pc:spChg>
        <pc:spChg chg="mod">
          <ac:chgData name="Daniel Khashabi" userId="62390808-c838-45e6-be59-d6fd0d208bc8" providerId="ADAL" clId="{19A97A65-FB7E-DC4C-8433-B675572D5E70}" dt="2023-02-22T17:27:39.486" v="9121" actId="20577"/>
          <ac:spMkLst>
            <pc:docMk/>
            <pc:sldMk cId="2457414041" sldId="1950"/>
            <ac:spMk id="3" creationId="{9DF7AD65-E469-06C2-4FD6-A9902E25BC8C}"/>
          </ac:spMkLst>
        </pc:spChg>
      </pc:sldChg>
      <pc:sldChg chg="addSp delSp modSp new mod ord">
        <pc:chgData name="Daniel Khashabi" userId="62390808-c838-45e6-be59-d6fd0d208bc8" providerId="ADAL" clId="{19A97A65-FB7E-DC4C-8433-B675572D5E70}" dt="2023-02-22T17:36:29.131" v="9286" actId="403"/>
        <pc:sldMkLst>
          <pc:docMk/>
          <pc:sldMk cId="3484034011" sldId="1951"/>
        </pc:sldMkLst>
        <pc:spChg chg="del mod">
          <ac:chgData name="Daniel Khashabi" userId="62390808-c838-45e6-be59-d6fd0d208bc8" providerId="ADAL" clId="{19A97A65-FB7E-DC4C-8433-B675572D5E70}" dt="2023-02-22T17:36:19.178" v="9276" actId="478"/>
          <ac:spMkLst>
            <pc:docMk/>
            <pc:sldMk cId="3484034011" sldId="1951"/>
            <ac:spMk id="2" creationId="{A42B778B-61EE-EB24-49F5-91CD06C743EE}"/>
          </ac:spMkLst>
        </pc:spChg>
        <pc:spChg chg="mod">
          <ac:chgData name="Daniel Khashabi" userId="62390808-c838-45e6-be59-d6fd0d208bc8" providerId="ADAL" clId="{19A97A65-FB7E-DC4C-8433-B675572D5E70}" dt="2023-02-22T17:36:29.131" v="9286" actId="403"/>
          <ac:spMkLst>
            <pc:docMk/>
            <pc:sldMk cId="3484034011" sldId="1951"/>
            <ac:spMk id="3" creationId="{A1AFF9FD-2811-8252-F362-1F50800DA2E5}"/>
          </ac:spMkLst>
        </pc:spChg>
        <pc:spChg chg="add mod">
          <ac:chgData name="Daniel Khashabi" userId="62390808-c838-45e6-be59-d6fd0d208bc8" providerId="ADAL" clId="{19A97A65-FB7E-DC4C-8433-B675572D5E70}" dt="2023-02-22T17:36:16.604" v="9275" actId="20577"/>
          <ac:spMkLst>
            <pc:docMk/>
            <pc:sldMk cId="3484034011" sldId="1951"/>
            <ac:spMk id="4" creationId="{53E5BB73-2F7A-1BCA-3BE4-499FDC89DD0F}"/>
          </ac:spMkLst>
        </pc:spChg>
      </pc:sldChg>
      <pc:sldChg chg="modSp add mod">
        <pc:chgData name="Daniel Khashabi" userId="62390808-c838-45e6-be59-d6fd0d208bc8" providerId="ADAL" clId="{19A97A65-FB7E-DC4C-8433-B675572D5E70}" dt="2023-02-22T17:44:52.207" v="9339" actId="113"/>
        <pc:sldMkLst>
          <pc:docMk/>
          <pc:sldMk cId="2458244337" sldId="1952"/>
        </pc:sldMkLst>
        <pc:spChg chg="mod">
          <ac:chgData name="Daniel Khashabi" userId="62390808-c838-45e6-be59-d6fd0d208bc8" providerId="ADAL" clId="{19A97A65-FB7E-DC4C-8433-B675572D5E70}" dt="2023-02-22T17:44:52.207" v="9339" actId="113"/>
          <ac:spMkLst>
            <pc:docMk/>
            <pc:sldMk cId="2458244337" sldId="1952"/>
            <ac:spMk id="2" creationId="{FD3E2ECF-073E-E04B-C660-2FC94FB7E69D}"/>
          </ac:spMkLst>
        </pc:spChg>
      </pc:sldChg>
      <pc:sldChg chg="add">
        <pc:chgData name="Daniel Khashabi" userId="62390808-c838-45e6-be59-d6fd0d208bc8" providerId="ADAL" clId="{19A97A65-FB7E-DC4C-8433-B675572D5E70}" dt="2023-02-22T17:45:12.693" v="9340"/>
        <pc:sldMkLst>
          <pc:docMk/>
          <pc:sldMk cId="841837156" sldId="1953"/>
        </pc:sldMkLst>
      </pc:sldChg>
      <pc:sldChg chg="modSp add mod modNotes">
        <pc:chgData name="Daniel Khashabi" userId="62390808-c838-45e6-be59-d6fd0d208bc8" providerId="ADAL" clId="{19A97A65-FB7E-DC4C-8433-B675572D5E70}" dt="2023-02-22T17:58:30.299" v="9801"/>
        <pc:sldMkLst>
          <pc:docMk/>
          <pc:sldMk cId="3001147671" sldId="1954"/>
        </pc:sldMkLst>
        <pc:spChg chg="mod">
          <ac:chgData name="Daniel Khashabi" userId="62390808-c838-45e6-be59-d6fd0d208bc8" providerId="ADAL" clId="{19A97A65-FB7E-DC4C-8433-B675572D5E70}" dt="2023-02-22T17:58:30.299" v="9801"/>
          <ac:spMkLst>
            <pc:docMk/>
            <pc:sldMk cId="3001147671" sldId="1954"/>
            <ac:spMk id="2" creationId="{83602E3B-62E7-EEAE-E8F3-5972D2C26242}"/>
          </ac:spMkLst>
        </pc:spChg>
        <pc:spChg chg="mod">
          <ac:chgData name="Daniel Khashabi" userId="62390808-c838-45e6-be59-d6fd0d208bc8" providerId="ADAL" clId="{19A97A65-FB7E-DC4C-8433-B675572D5E70}" dt="2023-02-22T17:58:30.299" v="9801"/>
          <ac:spMkLst>
            <pc:docMk/>
            <pc:sldMk cId="3001147671" sldId="1954"/>
            <ac:spMk id="3" creationId="{742098B5-3716-BBD2-0AAF-42AC45169A7D}"/>
          </ac:spMkLst>
        </pc:spChg>
        <pc:spChg chg="mod">
          <ac:chgData name="Daniel Khashabi" userId="62390808-c838-45e6-be59-d6fd0d208bc8" providerId="ADAL" clId="{19A97A65-FB7E-DC4C-8433-B675572D5E70}" dt="2023-02-22T17:45:25.751" v="9387" actId="20577"/>
          <ac:spMkLst>
            <pc:docMk/>
            <pc:sldMk cId="3001147671" sldId="1954"/>
            <ac:spMk id="59" creationId="{00000000-0000-0000-0000-000000000000}"/>
          </ac:spMkLst>
        </pc:spChg>
      </pc:sldChg>
      <pc:sldChg chg="modSp add mod">
        <pc:chgData name="Daniel Khashabi" userId="62390808-c838-45e6-be59-d6fd0d208bc8" providerId="ADAL" clId="{19A97A65-FB7E-DC4C-8433-B675572D5E70}" dt="2023-02-22T17:46:09.160" v="9474" actId="20577"/>
        <pc:sldMkLst>
          <pc:docMk/>
          <pc:sldMk cId="1358069131" sldId="1955"/>
        </pc:sldMkLst>
        <pc:spChg chg="mod">
          <ac:chgData name="Daniel Khashabi" userId="62390808-c838-45e6-be59-d6fd0d208bc8" providerId="ADAL" clId="{19A97A65-FB7E-DC4C-8433-B675572D5E70}" dt="2023-02-22T17:46:09.160" v="9474" actId="20577"/>
          <ac:spMkLst>
            <pc:docMk/>
            <pc:sldMk cId="1358069131" sldId="1955"/>
            <ac:spMk id="2" creationId="{E5571672-6D30-A18B-258F-17202472DC1F}"/>
          </ac:spMkLst>
        </pc:spChg>
      </pc:sldChg>
      <pc:sldChg chg="add del">
        <pc:chgData name="Daniel Khashabi" userId="62390808-c838-45e6-be59-d6fd0d208bc8" providerId="ADAL" clId="{19A97A65-FB7E-DC4C-8433-B675572D5E70}" dt="2023-02-22T17:45:34.292" v="9389" actId="2696"/>
        <pc:sldMkLst>
          <pc:docMk/>
          <pc:sldMk cId="3662468807" sldId="1956"/>
        </pc:sldMkLst>
      </pc:sldChg>
      <pc:sldChg chg="modSp add mod modNotes">
        <pc:chgData name="Daniel Khashabi" userId="62390808-c838-45e6-be59-d6fd0d208bc8" providerId="ADAL" clId="{19A97A65-FB7E-DC4C-8433-B675572D5E70}" dt="2023-02-22T17:58:30.299" v="9801"/>
        <pc:sldMkLst>
          <pc:docMk/>
          <pc:sldMk cId="4217980589" sldId="1956"/>
        </pc:sldMkLst>
        <pc:spChg chg="mod">
          <ac:chgData name="Daniel Khashabi" userId="62390808-c838-45e6-be59-d6fd0d208bc8" providerId="ADAL" clId="{19A97A65-FB7E-DC4C-8433-B675572D5E70}" dt="2023-02-22T17:58:30.299" v="9801"/>
          <ac:spMkLst>
            <pc:docMk/>
            <pc:sldMk cId="4217980589" sldId="1956"/>
            <ac:spMk id="2" creationId="{83602E3B-62E7-EEAE-E8F3-5972D2C26242}"/>
          </ac:spMkLst>
        </pc:spChg>
        <pc:spChg chg="mod">
          <ac:chgData name="Daniel Khashabi" userId="62390808-c838-45e6-be59-d6fd0d208bc8" providerId="ADAL" clId="{19A97A65-FB7E-DC4C-8433-B675572D5E70}" dt="2023-02-22T17:58:30.299" v="9801"/>
          <ac:spMkLst>
            <pc:docMk/>
            <pc:sldMk cId="4217980589" sldId="1956"/>
            <ac:spMk id="3" creationId="{742098B5-3716-BBD2-0AAF-42AC45169A7D}"/>
          </ac:spMkLst>
        </pc:spChg>
        <pc:spChg chg="mod">
          <ac:chgData name="Daniel Khashabi" userId="62390808-c838-45e6-be59-d6fd0d208bc8" providerId="ADAL" clId="{19A97A65-FB7E-DC4C-8433-B675572D5E70}" dt="2023-02-22T17:45:48.928" v="9428" actId="20577"/>
          <ac:spMkLst>
            <pc:docMk/>
            <pc:sldMk cId="4217980589" sldId="1956"/>
            <ac:spMk id="59" creationId="{00000000-0000-0000-0000-000000000000}"/>
          </ac:spMkLst>
        </pc:spChg>
      </pc:sldChg>
      <pc:sldChg chg="modSp add mod modNotes">
        <pc:chgData name="Daniel Khashabi" userId="62390808-c838-45e6-be59-d6fd0d208bc8" providerId="ADAL" clId="{19A97A65-FB7E-DC4C-8433-B675572D5E70}" dt="2023-02-22T17:58:30.299" v="9801"/>
        <pc:sldMkLst>
          <pc:docMk/>
          <pc:sldMk cId="423261872" sldId="1957"/>
        </pc:sldMkLst>
        <pc:spChg chg="mod">
          <ac:chgData name="Daniel Khashabi" userId="62390808-c838-45e6-be59-d6fd0d208bc8" providerId="ADAL" clId="{19A97A65-FB7E-DC4C-8433-B675572D5E70}" dt="2023-02-22T17:58:30.299" v="9801"/>
          <ac:spMkLst>
            <pc:docMk/>
            <pc:sldMk cId="423261872" sldId="1957"/>
            <ac:spMk id="2" creationId="{83602E3B-62E7-EEAE-E8F3-5972D2C26242}"/>
          </ac:spMkLst>
        </pc:spChg>
        <pc:spChg chg="mod">
          <ac:chgData name="Daniel Khashabi" userId="62390808-c838-45e6-be59-d6fd0d208bc8" providerId="ADAL" clId="{19A97A65-FB7E-DC4C-8433-B675572D5E70}" dt="2023-02-22T17:58:30.299" v="9801"/>
          <ac:spMkLst>
            <pc:docMk/>
            <pc:sldMk cId="423261872" sldId="1957"/>
            <ac:spMk id="3" creationId="{742098B5-3716-BBD2-0AAF-42AC45169A7D}"/>
          </ac:spMkLst>
        </pc:spChg>
        <pc:spChg chg="mod">
          <ac:chgData name="Daniel Khashabi" userId="62390808-c838-45e6-be59-d6fd0d208bc8" providerId="ADAL" clId="{19A97A65-FB7E-DC4C-8433-B675572D5E70}" dt="2023-02-22T17:47:21.096" v="9502" actId="20577"/>
          <ac:spMkLst>
            <pc:docMk/>
            <pc:sldMk cId="423261872" sldId="1957"/>
            <ac:spMk id="59" creationId="{00000000-0000-0000-0000-000000000000}"/>
          </ac:spMkLst>
        </pc:spChg>
      </pc:sldChg>
      <pc:sldChg chg="add del">
        <pc:chgData name="Daniel Khashabi" userId="62390808-c838-45e6-be59-d6fd0d208bc8" providerId="ADAL" clId="{19A97A65-FB7E-DC4C-8433-B675572D5E70}" dt="2023-02-22T17:46:26.605" v="9476" actId="2696"/>
        <pc:sldMkLst>
          <pc:docMk/>
          <pc:sldMk cId="1383595335" sldId="1957"/>
        </pc:sldMkLst>
      </pc:sldChg>
      <pc:sldChg chg="add del">
        <pc:chgData name="Daniel Khashabi" userId="62390808-c838-45e6-be59-d6fd0d208bc8" providerId="ADAL" clId="{19A97A65-FB7E-DC4C-8433-B675572D5E70}" dt="2023-02-22T17:46:26.605" v="9476" actId="2696"/>
        <pc:sldMkLst>
          <pc:docMk/>
          <pc:sldMk cId="2316806529" sldId="1958"/>
        </pc:sldMkLst>
      </pc:sldChg>
      <pc:sldChg chg="add">
        <pc:chgData name="Daniel Khashabi" userId="62390808-c838-45e6-be59-d6fd0d208bc8" providerId="ADAL" clId="{19A97A65-FB7E-DC4C-8433-B675572D5E70}" dt="2023-02-22T17:47:09.221" v="9477"/>
        <pc:sldMkLst>
          <pc:docMk/>
          <pc:sldMk cId="3136858018" sldId="1958"/>
        </pc:sldMkLst>
      </pc:sldChg>
      <pc:sldChg chg="modSp new mod">
        <pc:chgData name="Daniel Khashabi" userId="62390808-c838-45e6-be59-d6fd0d208bc8" providerId="ADAL" clId="{19A97A65-FB7E-DC4C-8433-B675572D5E70}" dt="2023-02-22T17:47:41.391" v="9528" actId="20577"/>
        <pc:sldMkLst>
          <pc:docMk/>
          <pc:sldMk cId="975306942" sldId="1959"/>
        </pc:sldMkLst>
        <pc:spChg chg="mod">
          <ac:chgData name="Daniel Khashabi" userId="62390808-c838-45e6-be59-d6fd0d208bc8" providerId="ADAL" clId="{19A97A65-FB7E-DC4C-8433-B675572D5E70}" dt="2023-02-22T17:47:41.391" v="9528" actId="20577"/>
          <ac:spMkLst>
            <pc:docMk/>
            <pc:sldMk cId="975306942" sldId="1959"/>
            <ac:spMk id="2" creationId="{65229476-8A4A-1B20-2B38-E63A6B9E08D6}"/>
          </ac:spMkLst>
        </pc:spChg>
      </pc:sldChg>
      <pc:sldChg chg="modSp add mod modNotes">
        <pc:chgData name="Daniel Khashabi" userId="62390808-c838-45e6-be59-d6fd0d208bc8" providerId="ADAL" clId="{19A97A65-FB7E-DC4C-8433-B675572D5E70}" dt="2023-02-22T17:58:30.299" v="9801"/>
        <pc:sldMkLst>
          <pc:docMk/>
          <pc:sldMk cId="2676100225" sldId="1960"/>
        </pc:sldMkLst>
        <pc:spChg chg="mod">
          <ac:chgData name="Daniel Khashabi" userId="62390808-c838-45e6-be59-d6fd0d208bc8" providerId="ADAL" clId="{19A97A65-FB7E-DC4C-8433-B675572D5E70}" dt="2023-02-22T17:58:30.299" v="9801"/>
          <ac:spMkLst>
            <pc:docMk/>
            <pc:sldMk cId="2676100225" sldId="1960"/>
            <ac:spMk id="2" creationId="{83602E3B-62E7-EEAE-E8F3-5972D2C26242}"/>
          </ac:spMkLst>
        </pc:spChg>
        <pc:spChg chg="mod">
          <ac:chgData name="Daniel Khashabi" userId="62390808-c838-45e6-be59-d6fd0d208bc8" providerId="ADAL" clId="{19A97A65-FB7E-DC4C-8433-B675572D5E70}" dt="2023-02-22T17:58:30.299" v="9801"/>
          <ac:spMkLst>
            <pc:docMk/>
            <pc:sldMk cId="2676100225" sldId="1960"/>
            <ac:spMk id="3" creationId="{742098B5-3716-BBD2-0AAF-42AC45169A7D}"/>
          </ac:spMkLst>
        </pc:spChg>
        <pc:spChg chg="mod">
          <ac:chgData name="Daniel Khashabi" userId="62390808-c838-45e6-be59-d6fd0d208bc8" providerId="ADAL" clId="{19A97A65-FB7E-DC4C-8433-B675572D5E70}" dt="2023-02-22T17:49:14.263" v="9590" actId="20577"/>
          <ac:spMkLst>
            <pc:docMk/>
            <pc:sldMk cId="2676100225" sldId="1960"/>
            <ac:spMk id="59" creationId="{00000000-0000-0000-0000-000000000000}"/>
          </ac:spMkLst>
        </pc:spChg>
      </pc:sldChg>
      <pc:sldChg chg="modSp add mod">
        <pc:chgData name="Daniel Khashabi" userId="62390808-c838-45e6-be59-d6fd0d208bc8" providerId="ADAL" clId="{19A97A65-FB7E-DC4C-8433-B675572D5E70}" dt="2023-02-22T17:49:42.178" v="9685" actId="20577"/>
        <pc:sldMkLst>
          <pc:docMk/>
          <pc:sldMk cId="3148173644" sldId="1961"/>
        </pc:sldMkLst>
        <pc:spChg chg="mod">
          <ac:chgData name="Daniel Khashabi" userId="62390808-c838-45e6-be59-d6fd0d208bc8" providerId="ADAL" clId="{19A97A65-FB7E-DC4C-8433-B675572D5E70}" dt="2023-02-22T17:49:42.178" v="9685" actId="20577"/>
          <ac:spMkLst>
            <pc:docMk/>
            <pc:sldMk cId="3148173644" sldId="1961"/>
            <ac:spMk id="2" creationId="{E5571672-6D30-A18B-258F-17202472DC1F}"/>
          </ac:spMkLst>
        </pc:spChg>
      </pc:sldChg>
      <pc:sldChg chg="modSp add mod modNotes">
        <pc:chgData name="Daniel Khashabi" userId="62390808-c838-45e6-be59-d6fd0d208bc8" providerId="ADAL" clId="{19A97A65-FB7E-DC4C-8433-B675572D5E70}" dt="2023-02-22T17:58:30.299" v="9801"/>
        <pc:sldMkLst>
          <pc:docMk/>
          <pc:sldMk cId="3369097472" sldId="1962"/>
        </pc:sldMkLst>
        <pc:spChg chg="mod">
          <ac:chgData name="Daniel Khashabi" userId="62390808-c838-45e6-be59-d6fd0d208bc8" providerId="ADAL" clId="{19A97A65-FB7E-DC4C-8433-B675572D5E70}" dt="2023-02-22T17:58:30.299" v="9801"/>
          <ac:spMkLst>
            <pc:docMk/>
            <pc:sldMk cId="3369097472" sldId="1962"/>
            <ac:spMk id="2" creationId="{83602E3B-62E7-EEAE-E8F3-5972D2C26242}"/>
          </ac:spMkLst>
        </pc:spChg>
        <pc:spChg chg="mod">
          <ac:chgData name="Daniel Khashabi" userId="62390808-c838-45e6-be59-d6fd0d208bc8" providerId="ADAL" clId="{19A97A65-FB7E-DC4C-8433-B675572D5E70}" dt="2023-02-22T17:58:30.299" v="9801"/>
          <ac:spMkLst>
            <pc:docMk/>
            <pc:sldMk cId="3369097472" sldId="1962"/>
            <ac:spMk id="3" creationId="{742098B5-3716-BBD2-0AAF-42AC45169A7D}"/>
          </ac:spMkLst>
        </pc:spChg>
        <pc:spChg chg="mod">
          <ac:chgData name="Daniel Khashabi" userId="62390808-c838-45e6-be59-d6fd0d208bc8" providerId="ADAL" clId="{19A97A65-FB7E-DC4C-8433-B675572D5E70}" dt="2023-02-22T17:48:53.840" v="9569" actId="20577"/>
          <ac:spMkLst>
            <pc:docMk/>
            <pc:sldMk cId="3369097472" sldId="1962"/>
            <ac:spMk id="59" creationId="{00000000-0000-0000-0000-000000000000}"/>
          </ac:spMkLst>
        </pc:spChg>
      </pc:sldChg>
      <pc:sldChg chg="add">
        <pc:chgData name="Daniel Khashabi" userId="62390808-c838-45e6-be59-d6fd0d208bc8" providerId="ADAL" clId="{19A97A65-FB7E-DC4C-8433-B675572D5E70}" dt="2023-02-22T17:48:41.507" v="9530"/>
        <pc:sldMkLst>
          <pc:docMk/>
          <pc:sldMk cId="2840551386" sldId="1963"/>
        </pc:sldMkLst>
      </pc:sldChg>
      <pc:sldChg chg="addSp delSp modSp new mod modClrScheme chgLayout">
        <pc:chgData name="Daniel Khashabi" userId="62390808-c838-45e6-be59-d6fd0d208bc8" providerId="ADAL" clId="{19A97A65-FB7E-DC4C-8433-B675572D5E70}" dt="2023-02-22T17:50:56.704" v="9756" actId="20577"/>
        <pc:sldMkLst>
          <pc:docMk/>
          <pc:sldMk cId="1793496069" sldId="1964"/>
        </pc:sldMkLst>
        <pc:spChg chg="del mod ord">
          <ac:chgData name="Daniel Khashabi" userId="62390808-c838-45e6-be59-d6fd0d208bc8" providerId="ADAL" clId="{19A97A65-FB7E-DC4C-8433-B675572D5E70}" dt="2023-02-22T17:50:20.782" v="9688" actId="700"/>
          <ac:spMkLst>
            <pc:docMk/>
            <pc:sldMk cId="1793496069" sldId="1964"/>
            <ac:spMk id="2" creationId="{E9EC92DB-8109-1C17-0BAF-BAE4E6786BC2}"/>
          </ac:spMkLst>
        </pc:spChg>
        <pc:spChg chg="del mod ord">
          <ac:chgData name="Daniel Khashabi" userId="62390808-c838-45e6-be59-d6fd0d208bc8" providerId="ADAL" clId="{19A97A65-FB7E-DC4C-8433-B675572D5E70}" dt="2023-02-22T17:50:20.782" v="9688" actId="700"/>
          <ac:spMkLst>
            <pc:docMk/>
            <pc:sldMk cId="1793496069" sldId="1964"/>
            <ac:spMk id="3" creationId="{AA957A8D-FB4E-3C78-CCA1-EE09C665ACAC}"/>
          </ac:spMkLst>
        </pc:spChg>
        <pc:spChg chg="add mod ord">
          <ac:chgData name="Daniel Khashabi" userId="62390808-c838-45e6-be59-d6fd0d208bc8" providerId="ADAL" clId="{19A97A65-FB7E-DC4C-8433-B675572D5E70}" dt="2023-02-22T17:50:56.704" v="9756" actId="20577"/>
          <ac:spMkLst>
            <pc:docMk/>
            <pc:sldMk cId="1793496069" sldId="1964"/>
            <ac:spMk id="4" creationId="{0B128C7E-2F82-4B07-410F-60EB3126D589}"/>
          </ac:spMkLst>
        </pc:spChg>
        <pc:spChg chg="add del mod ord">
          <ac:chgData name="Daniel Khashabi" userId="62390808-c838-45e6-be59-d6fd0d208bc8" providerId="ADAL" clId="{19A97A65-FB7E-DC4C-8433-B675572D5E70}" dt="2023-02-22T17:50:29.845" v="9714" actId="478"/>
          <ac:spMkLst>
            <pc:docMk/>
            <pc:sldMk cId="1793496069" sldId="1964"/>
            <ac:spMk id="5" creationId="{F6AF4B68-66CF-2F50-9032-1B9DA321E796}"/>
          </ac:spMkLst>
        </pc:spChg>
      </pc:sldChg>
      <pc:sldChg chg="modSp new mod">
        <pc:chgData name="Daniel Khashabi" userId="62390808-c838-45e6-be59-d6fd0d208bc8" providerId="ADAL" clId="{19A97A65-FB7E-DC4C-8433-B675572D5E70}" dt="2023-02-22T17:58:01.159" v="9800" actId="27636"/>
        <pc:sldMkLst>
          <pc:docMk/>
          <pc:sldMk cId="2451461546" sldId="1965"/>
        </pc:sldMkLst>
        <pc:spChg chg="mod">
          <ac:chgData name="Daniel Khashabi" userId="62390808-c838-45e6-be59-d6fd0d208bc8" providerId="ADAL" clId="{19A97A65-FB7E-DC4C-8433-B675572D5E70}" dt="2023-02-22T17:58:01.159" v="9800" actId="27636"/>
          <ac:spMkLst>
            <pc:docMk/>
            <pc:sldMk cId="2451461546" sldId="1965"/>
            <ac:spMk id="2" creationId="{A10DA962-DB5B-5DD6-A88E-8BC5724A0100}"/>
          </ac:spMkLst>
        </pc:spChg>
        <pc:spChg chg="mod">
          <ac:chgData name="Daniel Khashabi" userId="62390808-c838-45e6-be59-d6fd0d208bc8" providerId="ADAL" clId="{19A97A65-FB7E-DC4C-8433-B675572D5E70}" dt="2023-02-22T17:51:10.661" v="9795" actId="20577"/>
          <ac:spMkLst>
            <pc:docMk/>
            <pc:sldMk cId="2451461546" sldId="1965"/>
            <ac:spMk id="3" creationId="{5107BE00-FFB1-4EEC-C6B9-675EA0EB7F70}"/>
          </ac:spMkLst>
        </pc:spChg>
      </pc:sldChg>
      <pc:sldChg chg="modSp add del mod">
        <pc:chgData name="Daniel Khashabi" userId="62390808-c838-45e6-be59-d6fd0d208bc8" providerId="ADAL" clId="{19A97A65-FB7E-DC4C-8433-B675572D5E70}" dt="2023-02-22T18:45:55.787" v="10484" actId="2696"/>
        <pc:sldMkLst>
          <pc:docMk/>
          <pc:sldMk cId="1021419217" sldId="1966"/>
        </pc:sldMkLst>
        <pc:spChg chg="mod">
          <ac:chgData name="Daniel Khashabi" userId="62390808-c838-45e6-be59-d6fd0d208bc8" providerId="ADAL" clId="{19A97A65-FB7E-DC4C-8433-B675572D5E70}" dt="2023-02-22T18:44:51.884" v="10468" actId="20577"/>
          <ac:spMkLst>
            <pc:docMk/>
            <pc:sldMk cId="1021419217" sldId="1966"/>
            <ac:spMk id="2" creationId="{67564F9A-C35A-0156-4335-B968A00375CD}"/>
          </ac:spMkLst>
        </pc:spChg>
        <pc:spChg chg="mod">
          <ac:chgData name="Daniel Khashabi" userId="62390808-c838-45e6-be59-d6fd0d208bc8" providerId="ADAL" clId="{19A97A65-FB7E-DC4C-8433-B675572D5E70}" dt="2023-02-22T18:39:49.804" v="10088" actId="20577"/>
          <ac:spMkLst>
            <pc:docMk/>
            <pc:sldMk cId="1021419217" sldId="1966"/>
            <ac:spMk id="3" creationId="{4F5EBBFE-4389-BD62-EE81-72399AF744B1}"/>
          </ac:spMkLst>
        </pc:spChg>
        <pc:spChg chg="mod">
          <ac:chgData name="Daniel Khashabi" userId="62390808-c838-45e6-be59-d6fd0d208bc8" providerId="ADAL" clId="{19A97A65-FB7E-DC4C-8433-B675572D5E70}" dt="2023-02-22T18:39:44.304" v="10077" actId="14100"/>
          <ac:spMkLst>
            <pc:docMk/>
            <pc:sldMk cId="1021419217" sldId="1966"/>
            <ac:spMk id="6" creationId="{661C54C3-2924-4F63-E596-8A4FC953C31B}"/>
          </ac:spMkLst>
        </pc:spChg>
      </pc:sldChg>
      <pc:sldChg chg="modSp add">
        <pc:chgData name="Daniel Khashabi" userId="62390808-c838-45e6-be59-d6fd0d208bc8" providerId="ADAL" clId="{19A97A65-FB7E-DC4C-8433-B675572D5E70}" dt="2023-02-23T16:41:20.836" v="11072"/>
        <pc:sldMkLst>
          <pc:docMk/>
          <pc:sldMk cId="2965324948" sldId="1966"/>
        </pc:sldMkLst>
        <pc:spChg chg="mod">
          <ac:chgData name="Daniel Khashabi" userId="62390808-c838-45e6-be59-d6fd0d208bc8" providerId="ADAL" clId="{19A97A65-FB7E-DC4C-8433-B675572D5E70}" dt="2023-02-23T16:41:20.836" v="11072"/>
          <ac:spMkLst>
            <pc:docMk/>
            <pc:sldMk cId="2965324948" sldId="1966"/>
            <ac:spMk id="4" creationId="{A0CC89AA-4044-3582-DB7D-C1610D420FF8}"/>
          </ac:spMkLst>
        </pc:spChg>
      </pc:sldChg>
      <pc:sldChg chg="addSp delSp modSp add del mod">
        <pc:chgData name="Daniel Khashabi" userId="62390808-c838-45e6-be59-d6fd0d208bc8" providerId="ADAL" clId="{19A97A65-FB7E-DC4C-8433-B675572D5E70}" dt="2023-02-22T18:45:55.787" v="10484" actId="2696"/>
        <pc:sldMkLst>
          <pc:docMk/>
          <pc:sldMk cId="2037189491" sldId="1967"/>
        </pc:sldMkLst>
        <pc:spChg chg="mod">
          <ac:chgData name="Daniel Khashabi" userId="62390808-c838-45e6-be59-d6fd0d208bc8" providerId="ADAL" clId="{19A97A65-FB7E-DC4C-8433-B675572D5E70}" dt="2023-02-22T18:44:59.163" v="10469"/>
          <ac:spMkLst>
            <pc:docMk/>
            <pc:sldMk cId="2037189491" sldId="1967"/>
            <ac:spMk id="2" creationId="{67564F9A-C35A-0156-4335-B968A00375CD}"/>
          </ac:spMkLst>
        </pc:spChg>
        <pc:spChg chg="mod">
          <ac:chgData name="Daniel Khashabi" userId="62390808-c838-45e6-be59-d6fd0d208bc8" providerId="ADAL" clId="{19A97A65-FB7E-DC4C-8433-B675572D5E70}" dt="2023-02-22T18:44:32.005" v="10457" actId="20577"/>
          <ac:spMkLst>
            <pc:docMk/>
            <pc:sldMk cId="2037189491" sldId="1967"/>
            <ac:spMk id="3" creationId="{4F5EBBFE-4389-BD62-EE81-72399AF744B1}"/>
          </ac:spMkLst>
        </pc:spChg>
        <pc:spChg chg="del">
          <ac:chgData name="Daniel Khashabi" userId="62390808-c838-45e6-be59-d6fd0d208bc8" providerId="ADAL" clId="{19A97A65-FB7E-DC4C-8433-B675572D5E70}" dt="2023-02-22T18:39:56.757" v="10091" actId="478"/>
          <ac:spMkLst>
            <pc:docMk/>
            <pc:sldMk cId="2037189491" sldId="1967"/>
            <ac:spMk id="6" creationId="{661C54C3-2924-4F63-E596-8A4FC953C31B}"/>
          </ac:spMkLst>
        </pc:spChg>
        <pc:spChg chg="del">
          <ac:chgData name="Daniel Khashabi" userId="62390808-c838-45e6-be59-d6fd0d208bc8" providerId="ADAL" clId="{19A97A65-FB7E-DC4C-8433-B675572D5E70}" dt="2023-02-22T18:39:56.757" v="10091" actId="478"/>
          <ac:spMkLst>
            <pc:docMk/>
            <pc:sldMk cId="2037189491" sldId="1967"/>
            <ac:spMk id="7" creationId="{2F847A40-8DA1-EE47-FA28-8E866C5B24D0}"/>
          </ac:spMkLst>
        </pc:spChg>
        <pc:picChg chg="add mod">
          <ac:chgData name="Daniel Khashabi" userId="62390808-c838-45e6-be59-d6fd0d208bc8" providerId="ADAL" clId="{19A97A65-FB7E-DC4C-8433-B675572D5E70}" dt="2023-02-22T18:45:11.651" v="10481" actId="1038"/>
          <ac:picMkLst>
            <pc:docMk/>
            <pc:sldMk cId="2037189491" sldId="1967"/>
            <ac:picMk id="8" creationId="{4F8B7681-CEB6-92A6-0458-F369C52D4BCB}"/>
          </ac:picMkLst>
        </pc:picChg>
      </pc:sldChg>
      <pc:sldChg chg="modSp add">
        <pc:chgData name="Daniel Khashabi" userId="62390808-c838-45e6-be59-d6fd0d208bc8" providerId="ADAL" clId="{19A97A65-FB7E-DC4C-8433-B675572D5E70}" dt="2023-02-23T16:41:20.836" v="11072"/>
        <pc:sldMkLst>
          <pc:docMk/>
          <pc:sldMk cId="2360467095" sldId="1967"/>
        </pc:sldMkLst>
        <pc:spChg chg="mod">
          <ac:chgData name="Daniel Khashabi" userId="62390808-c838-45e6-be59-d6fd0d208bc8" providerId="ADAL" clId="{19A97A65-FB7E-DC4C-8433-B675572D5E70}" dt="2023-02-23T16:41:20.836" v="11072"/>
          <ac:spMkLst>
            <pc:docMk/>
            <pc:sldMk cId="2360467095" sldId="1967"/>
            <ac:spMk id="4" creationId="{A0CC89AA-4044-3582-DB7D-C1610D420FF8}"/>
          </ac:spMkLst>
        </pc:spChg>
      </pc:sldChg>
      <pc:sldChg chg="add">
        <pc:chgData name="Daniel Khashabi" userId="62390808-c838-45e6-be59-d6fd0d208bc8" providerId="ADAL" clId="{19A97A65-FB7E-DC4C-8433-B675572D5E70}" dt="2023-02-22T18:59:40.865" v="10588"/>
        <pc:sldMkLst>
          <pc:docMk/>
          <pc:sldMk cId="4186629334" sldId="1968"/>
        </pc:sldMkLst>
      </pc:sldChg>
      <pc:sldChg chg="addSp delSp modSp add mod">
        <pc:chgData name="Daniel Khashabi" userId="62390808-c838-45e6-be59-d6fd0d208bc8" providerId="ADAL" clId="{19A97A65-FB7E-DC4C-8433-B675572D5E70}" dt="2023-02-22T19:00:37.232" v="10610" actId="1036"/>
        <pc:sldMkLst>
          <pc:docMk/>
          <pc:sldMk cId="895824458" sldId="1969"/>
        </pc:sldMkLst>
        <pc:spChg chg="del">
          <ac:chgData name="Daniel Khashabi" userId="62390808-c838-45e6-be59-d6fd0d208bc8" providerId="ADAL" clId="{19A97A65-FB7E-DC4C-8433-B675572D5E70}" dt="2023-02-22T19:00:31.576" v="10608" actId="478"/>
          <ac:spMkLst>
            <pc:docMk/>
            <pc:sldMk cId="895824458" sldId="1969"/>
            <ac:spMk id="6" creationId="{8E9B71A8-021A-D9EB-FED2-676AE8BFE166}"/>
          </ac:spMkLst>
        </pc:spChg>
        <pc:picChg chg="del">
          <ac:chgData name="Daniel Khashabi" userId="62390808-c838-45e6-be59-d6fd0d208bc8" providerId="ADAL" clId="{19A97A65-FB7E-DC4C-8433-B675572D5E70}" dt="2023-02-22T19:00:02" v="10592" actId="478"/>
          <ac:picMkLst>
            <pc:docMk/>
            <pc:sldMk cId="895824458" sldId="1969"/>
            <ac:picMk id="5" creationId="{CACAFC68-4131-0201-99D4-94F8C80265DC}"/>
          </ac:picMkLst>
        </pc:picChg>
        <pc:picChg chg="add mod">
          <ac:chgData name="Daniel Khashabi" userId="62390808-c838-45e6-be59-d6fd0d208bc8" providerId="ADAL" clId="{19A97A65-FB7E-DC4C-8433-B675572D5E70}" dt="2023-02-22T19:00:37.232" v="10610" actId="1036"/>
          <ac:picMkLst>
            <pc:docMk/>
            <pc:sldMk cId="895824458" sldId="1969"/>
            <ac:picMk id="7" creationId="{AE5FA770-6933-4EAB-30DD-EA01A1F54CD1}"/>
          </ac:picMkLst>
        </pc:picChg>
      </pc:sldChg>
      <pc:sldMasterChg chg="modSp addSldLayout delSldLayout modSldLayout">
        <pc:chgData name="Daniel Khashabi" userId="62390808-c838-45e6-be59-d6fd0d208bc8" providerId="ADAL" clId="{19A97A65-FB7E-DC4C-8433-B675572D5E70}" dt="2023-02-22T17:58:30.299" v="9801"/>
        <pc:sldMasterMkLst>
          <pc:docMk/>
          <pc:sldMasterMk cId="0" sldId="2147483684"/>
        </pc:sldMasterMkLst>
        <pc:spChg chg="mod">
          <ac:chgData name="Daniel Khashabi" userId="62390808-c838-45e6-be59-d6fd0d208bc8" providerId="ADAL" clId="{19A97A65-FB7E-DC4C-8433-B675572D5E70}" dt="2023-02-22T17:58:30.299" v="9801"/>
          <ac:spMkLst>
            <pc:docMk/>
            <pc:sldMasterMk cId="0" sldId="2147483684"/>
            <ac:spMk id="8" creationId="{00000000-0000-0000-0000-000000000000}"/>
          </ac:spMkLst>
        </pc:spChg>
        <pc:sldLayoutChg chg="modSp del">
          <pc:chgData name="Daniel Khashabi" userId="62390808-c838-45e6-be59-d6fd0d208bc8" providerId="ADAL" clId="{19A97A65-FB7E-DC4C-8433-B675572D5E70}" dt="2023-02-22T14:52:09.481" v="8215" actId="2696"/>
          <pc:sldLayoutMkLst>
            <pc:docMk/>
            <pc:sldMasterMk cId="0" sldId="2147483684"/>
            <pc:sldLayoutMk cId="0" sldId="2147483651"/>
          </pc:sldLayoutMkLst>
          <pc:spChg chg="mod">
            <ac:chgData name="Daniel Khashabi" userId="62390808-c838-45e6-be59-d6fd0d208bc8" providerId="ADAL" clId="{19A97A65-FB7E-DC4C-8433-B675572D5E70}" dt="2023-02-22T01:44:26.233" v="5908"/>
            <ac:spMkLst>
              <pc:docMk/>
              <pc:sldMasterMk cId="0" sldId="2147483684"/>
              <pc:sldLayoutMk cId="0" sldId="2147483651"/>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2"/>
          </pc:sldLayoutMkLst>
          <pc:spChg chg="mod">
            <ac:chgData name="Daniel Khashabi" userId="62390808-c838-45e6-be59-d6fd0d208bc8" providerId="ADAL" clId="{19A97A65-FB7E-DC4C-8433-B675572D5E70}" dt="2023-02-22T17:58:30.299" v="9801"/>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3"/>
          </pc:sldLayoutMkLst>
          <pc:spChg chg="mod">
            <ac:chgData name="Daniel Khashabi" userId="62390808-c838-45e6-be59-d6fd0d208bc8" providerId="ADAL" clId="{19A97A65-FB7E-DC4C-8433-B675572D5E70}" dt="2023-02-22T17:58:30.299" v="9801"/>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5"/>
          </pc:sldLayoutMkLst>
          <pc:spChg chg="mod">
            <ac:chgData name="Daniel Khashabi" userId="62390808-c838-45e6-be59-d6fd0d208bc8" providerId="ADAL" clId="{19A97A65-FB7E-DC4C-8433-B675572D5E70}" dt="2023-02-22T17:58:30.299" v="9801"/>
            <ac:spMkLst>
              <pc:docMk/>
              <pc:sldMasterMk cId="0" sldId="2147483684"/>
              <pc:sldLayoutMk cId="0" sldId="2147483655"/>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6"/>
          </pc:sldLayoutMkLst>
          <pc:spChg chg="mod">
            <ac:chgData name="Daniel Khashabi" userId="62390808-c838-45e6-be59-d6fd0d208bc8" providerId="ADAL" clId="{19A97A65-FB7E-DC4C-8433-B675572D5E70}" dt="2023-02-22T17:58:30.299" v="9801"/>
            <ac:spMkLst>
              <pc:docMk/>
              <pc:sldMasterMk cId="0" sldId="2147483684"/>
              <pc:sldLayoutMk cId="0" sldId="2147483656"/>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57"/>
          </pc:sldLayoutMkLst>
          <pc:spChg chg="mod">
            <ac:chgData name="Daniel Khashabi" userId="62390808-c838-45e6-be59-d6fd0d208bc8" providerId="ADAL" clId="{19A97A65-FB7E-DC4C-8433-B675572D5E70}" dt="2023-02-22T17:58:30.299" v="9801"/>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145179345" sldId="2147483672"/>
          </pc:sldLayoutMkLst>
          <pc:spChg chg="mod">
            <ac:chgData name="Daniel Khashabi" userId="62390808-c838-45e6-be59-d6fd0d208bc8" providerId="ADAL" clId="{19A97A65-FB7E-DC4C-8433-B675572D5E70}" dt="2023-02-22T17:58:30.299" v="9801"/>
            <ac:spMkLst>
              <pc:docMk/>
              <pc:sldMasterMk cId="0" sldId="2147483684"/>
              <pc:sldLayoutMk cId="1145179345" sldId="2147483672"/>
              <ac:spMk id="4" creationId="{960B3578-F61A-3D71-7DF9-7749DF4EAC0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5" creationId="{E0F369B4-94DC-374C-B891-76485760FDE2}"/>
            </ac:spMkLst>
          </pc:spChg>
          <pc:spChg chg="mod">
            <ac:chgData name="Daniel Khashabi" userId="62390808-c838-45e6-be59-d6fd0d208bc8" providerId="ADAL" clId="{19A97A65-FB7E-DC4C-8433-B675572D5E70}" dt="2023-02-22T17:58:30.299" v="9801"/>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3"/>
          </pc:sldLayoutMkLst>
          <pc:spChg chg="mod">
            <ac:chgData name="Daniel Khashabi" userId="62390808-c838-45e6-be59-d6fd0d208bc8" providerId="ADAL" clId="{19A97A65-FB7E-DC4C-8433-B675572D5E70}" dt="2023-02-22T17:58:30.299" v="9801"/>
            <ac:spMkLst>
              <pc:docMk/>
              <pc:sldMasterMk cId="0" sldId="2147483684"/>
              <pc:sldLayoutMk cId="0" sldId="2147483673"/>
              <ac:spMk id="12" creationId="{00000000-0000-0000-0000-000000000000}"/>
            </ac:spMkLst>
          </pc:spChg>
        </pc:sldLayoutChg>
        <pc:sldLayoutChg chg="del">
          <pc:chgData name="Daniel Khashabi" userId="62390808-c838-45e6-be59-d6fd0d208bc8" providerId="ADAL" clId="{19A97A65-FB7E-DC4C-8433-B675572D5E70}" dt="2023-02-12T19:56:20.802" v="544" actId="2696"/>
          <pc:sldLayoutMkLst>
            <pc:docMk/>
            <pc:sldMasterMk cId="0" sldId="2147483684"/>
            <pc:sldLayoutMk cId="0" sldId="2147483674"/>
          </pc:sldLayoutMkLst>
        </pc:sldLayoutChg>
        <pc:sldLayoutChg chg="modSp del">
          <pc:chgData name="Daniel Khashabi" userId="62390808-c838-45e6-be59-d6fd0d208bc8" providerId="ADAL" clId="{19A97A65-FB7E-DC4C-8433-B675572D5E70}" dt="2023-02-22T13:27:06.377" v="7811" actId="2696"/>
          <pc:sldLayoutMkLst>
            <pc:docMk/>
            <pc:sldMasterMk cId="0" sldId="2147483684"/>
            <pc:sldLayoutMk cId="0" sldId="2147483676"/>
          </pc:sldLayoutMkLst>
          <pc:spChg chg="mod">
            <ac:chgData name="Daniel Khashabi" userId="62390808-c838-45e6-be59-d6fd0d208bc8" providerId="ADAL" clId="{19A97A65-FB7E-DC4C-8433-B675572D5E70}" dt="2023-02-22T01:44:26.233" v="5908"/>
            <ac:spMkLst>
              <pc:docMk/>
              <pc:sldMasterMk cId="0" sldId="2147483684"/>
              <pc:sldLayoutMk cId="0" sldId="214748367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7"/>
          </pc:sldLayoutMkLst>
          <pc:spChg chg="mod">
            <ac:chgData name="Daniel Khashabi" userId="62390808-c838-45e6-be59-d6fd0d208bc8" providerId="ADAL" clId="{19A97A65-FB7E-DC4C-8433-B675572D5E70}" dt="2023-02-22T17:58:30.299" v="9801"/>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8"/>
          </pc:sldLayoutMkLst>
          <pc:spChg chg="mod">
            <ac:chgData name="Daniel Khashabi" userId="62390808-c838-45e6-be59-d6fd0d208bc8" providerId="ADAL" clId="{19A97A65-FB7E-DC4C-8433-B675572D5E70}" dt="2023-02-22T17:58:30.299" v="9801"/>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79"/>
          </pc:sldLayoutMkLst>
          <pc:spChg chg="mod">
            <ac:chgData name="Daniel Khashabi" userId="62390808-c838-45e6-be59-d6fd0d208bc8" providerId="ADAL" clId="{19A97A65-FB7E-DC4C-8433-B675572D5E70}" dt="2023-02-22T17:58:30.299" v="9801"/>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0"/>
          </pc:sldLayoutMkLst>
          <pc:spChg chg="mod">
            <ac:chgData name="Daniel Khashabi" userId="62390808-c838-45e6-be59-d6fd0d208bc8" providerId="ADAL" clId="{19A97A65-FB7E-DC4C-8433-B675572D5E70}" dt="2023-02-22T17:58:30.299" v="9801"/>
            <ac:spMkLst>
              <pc:docMk/>
              <pc:sldMasterMk cId="0" sldId="2147483684"/>
              <pc:sldLayoutMk cId="0" sldId="2147483680"/>
              <ac:spMk id="41"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1"/>
          </pc:sldLayoutMkLst>
          <pc:spChg chg="mod">
            <ac:chgData name="Daniel Khashabi" userId="62390808-c838-45e6-be59-d6fd0d208bc8" providerId="ADAL" clId="{19A97A65-FB7E-DC4C-8433-B675572D5E70}" dt="2023-02-22T17:58:30.299" v="9801"/>
            <ac:spMkLst>
              <pc:docMk/>
              <pc:sldMasterMk cId="0" sldId="2147483684"/>
              <pc:sldLayoutMk cId="0" sldId="2147483681"/>
              <ac:spMk id="48"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0" sldId="2147483682"/>
          </pc:sldLayoutMkLst>
          <pc:spChg chg="mod">
            <ac:chgData name="Daniel Khashabi" userId="62390808-c838-45e6-be59-d6fd0d208bc8" providerId="ADAL" clId="{19A97A65-FB7E-DC4C-8433-B675572D5E70}" dt="2023-02-22T17:58:30.299" v="9801"/>
            <ac:spMkLst>
              <pc:docMk/>
              <pc:sldMasterMk cId="0" sldId="2147483684"/>
              <pc:sldLayoutMk cId="0" sldId="2147483682"/>
              <ac:spMk id="52" creationId="{00000000-0000-0000-0000-000000000000}"/>
            </ac:spMkLst>
          </pc:spChg>
        </pc:sldLayoutChg>
        <pc:sldLayoutChg chg="del">
          <pc:chgData name="Daniel Khashabi" userId="62390808-c838-45e6-be59-d6fd0d208bc8" providerId="ADAL" clId="{19A97A65-FB7E-DC4C-8433-B675572D5E70}" dt="2023-02-13T20:24:59.072" v="2763" actId="2696"/>
          <pc:sldLayoutMkLst>
            <pc:docMk/>
            <pc:sldMasterMk cId="0" sldId="2147483684"/>
            <pc:sldLayoutMk cId="0" sldId="2147483683"/>
          </pc:sldLayoutMkLst>
        </pc:sldLayoutChg>
        <pc:sldLayoutChg chg="add del">
          <pc:chgData name="Daniel Khashabi" userId="62390808-c838-45e6-be59-d6fd0d208bc8" providerId="ADAL" clId="{19A97A65-FB7E-DC4C-8433-B675572D5E70}" dt="2023-02-12T19:53:39.029" v="515" actId="2696"/>
          <pc:sldLayoutMkLst>
            <pc:docMk/>
            <pc:sldMasterMk cId="0" sldId="2147483684"/>
            <pc:sldLayoutMk cId="1177056662" sldId="2147483685"/>
          </pc:sldLayoutMkLst>
        </pc:sldLayoutChg>
        <pc:sldLayoutChg chg="del">
          <pc:chgData name="Daniel Khashabi" userId="62390808-c838-45e6-be59-d6fd0d208bc8" providerId="ADAL" clId="{19A97A65-FB7E-DC4C-8433-B675572D5E70}" dt="2023-02-13T20:33:58.030" v="2937" actId="2696"/>
          <pc:sldLayoutMkLst>
            <pc:docMk/>
            <pc:sldMasterMk cId="0" sldId="2147483684"/>
            <pc:sldLayoutMk cId="16812903" sldId="2147483686"/>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3024834713" sldId="2147483687"/>
          </pc:sldLayoutMkLst>
          <pc:spChg chg="mod">
            <ac:chgData name="Daniel Khashabi" userId="62390808-c838-45e6-be59-d6fd0d208bc8" providerId="ADAL" clId="{19A97A65-FB7E-DC4C-8433-B675572D5E70}" dt="2023-02-22T17:58:30.299" v="9801"/>
            <ac:spMkLst>
              <pc:docMk/>
              <pc:sldMasterMk cId="0" sldId="2147483684"/>
              <pc:sldLayoutMk cId="3024834713" sldId="2147483687"/>
              <ac:spMk id="20"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678689711" sldId="2147483688"/>
          </pc:sldLayoutMkLst>
          <pc:spChg chg="mod">
            <ac:chgData name="Daniel Khashabi" userId="62390808-c838-45e6-be59-d6fd0d208bc8" providerId="ADAL" clId="{19A97A65-FB7E-DC4C-8433-B675572D5E70}" dt="2023-02-22T17:58:30.299" v="9801"/>
            <ac:spMkLst>
              <pc:docMk/>
              <pc:sldMasterMk cId="0" sldId="2147483684"/>
              <pc:sldLayoutMk cId="678689711" sldId="2147483688"/>
              <ac:spMk id="54" creationId="{00000000-0000-0000-0000-000000000000}"/>
            </ac:spMkLst>
          </pc:spChg>
        </pc:sldLayoutChg>
        <pc:sldLayoutChg chg="del">
          <pc:chgData name="Daniel Khashabi" userId="62390808-c838-45e6-be59-d6fd0d208bc8" providerId="ADAL" clId="{19A97A65-FB7E-DC4C-8433-B675572D5E70}" dt="2023-02-13T20:25:46.173" v="2768" actId="2696"/>
          <pc:sldLayoutMkLst>
            <pc:docMk/>
            <pc:sldMasterMk cId="0" sldId="2147483684"/>
            <pc:sldLayoutMk cId="1787813686" sldId="2147483688"/>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2459604126" sldId="2147483689"/>
          </pc:sldLayoutMkLst>
          <pc:spChg chg="mod">
            <ac:chgData name="Daniel Khashabi" userId="62390808-c838-45e6-be59-d6fd0d208bc8" providerId="ADAL" clId="{19A97A65-FB7E-DC4C-8433-B675572D5E70}" dt="2023-02-22T17:58:30.299" v="9801"/>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19A97A65-FB7E-DC4C-8433-B675572D5E70}" dt="2023-02-22T04:09:31.417" v="7037" actId="2696"/>
          <pc:sldLayoutMkLst>
            <pc:docMk/>
            <pc:sldMasterMk cId="0" sldId="2147483684"/>
            <pc:sldLayoutMk cId="294550819" sldId="2147483690"/>
          </pc:sldLayoutMkLst>
          <pc:spChg chg="mod">
            <ac:chgData name="Daniel Khashabi" userId="62390808-c838-45e6-be59-d6fd0d208bc8" providerId="ADAL" clId="{19A97A65-FB7E-DC4C-8433-B675572D5E70}" dt="2023-02-22T01:44:26.233" v="5908"/>
            <ac:spMkLst>
              <pc:docMk/>
              <pc:sldMasterMk cId="0" sldId="2147483684"/>
              <pc:sldLayoutMk cId="294550819" sldId="2147483690"/>
              <ac:spMk id="4" creationId="{5D7F2BA2-B2DD-AB4F-88DA-4FD6E0D4E208}"/>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5" creationId="{2E650A4A-B3FA-334E-ABC9-426BB6328D45}"/>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6" creationId="{B0A6C19A-1795-6D42-93BB-95A0B9B25679}"/>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7" creationId="{28BC0193-669C-0A4A-902A-3B329B07DF2F}"/>
            </ac:spMkLst>
          </pc:spChg>
          <pc:spChg chg="mod">
            <ac:chgData name="Daniel Khashabi" userId="62390808-c838-45e6-be59-d6fd0d208bc8" providerId="ADAL" clId="{19A97A65-FB7E-DC4C-8433-B675572D5E70}" dt="2023-02-22T01:44:26.233" v="5908"/>
            <ac:spMkLst>
              <pc:docMk/>
              <pc:sldMasterMk cId="0" sldId="2147483684"/>
              <pc:sldLayoutMk cId="294550819" sldId="2147483690"/>
              <ac:spMk id="8" creationId="{C7765461-4928-6445-B134-8DED9485542D}"/>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64306259" sldId="2147483691"/>
          </pc:sldLayoutMkLst>
          <pc:spChg chg="mod">
            <ac:chgData name="Daniel Khashabi" userId="62390808-c838-45e6-be59-d6fd0d208bc8" providerId="ADAL" clId="{19A97A65-FB7E-DC4C-8433-B675572D5E70}" dt="2023-02-22T13:48:49.813" v="7938"/>
            <ac:spMkLst>
              <pc:docMk/>
              <pc:sldMasterMk cId="0" sldId="2147483684"/>
              <pc:sldLayoutMk cId="3764306259" sldId="2147483691"/>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64306259" sldId="2147483691"/>
              <ac:spMk id="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745245549" sldId="2147483692"/>
          </pc:sldLayoutMkLst>
          <pc:spChg chg="mod">
            <ac:chgData name="Daniel Khashabi" userId="62390808-c838-45e6-be59-d6fd0d208bc8" providerId="ADAL" clId="{19A97A65-FB7E-DC4C-8433-B675572D5E70}" dt="2023-02-22T17:58:30.299" v="9801"/>
            <ac:spMkLst>
              <pc:docMk/>
              <pc:sldMasterMk cId="0" sldId="2147483684"/>
              <pc:sldLayoutMk cId="1745245549" sldId="2147483692"/>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4"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1745245549" sldId="2147483692"/>
              <ac:spMk id="5" creationId="{00000000-0000-0000-0000-000000000000}"/>
            </ac:spMkLst>
          </pc:spChg>
        </pc:sldLayoutChg>
        <pc:sldLayoutChg chg="del">
          <pc:chgData name="Daniel Khashabi" userId="62390808-c838-45e6-be59-d6fd0d208bc8" providerId="ADAL" clId="{19A97A65-FB7E-DC4C-8433-B675572D5E70}" dt="2023-02-22T02:04:27.209" v="6416" actId="2696"/>
          <pc:sldLayoutMkLst>
            <pc:docMk/>
            <pc:sldMasterMk cId="0" sldId="2147483684"/>
            <pc:sldLayoutMk cId="2164357023" sldId="2147483693"/>
          </pc:sldLayoutMkLst>
        </pc:sldLayoutChg>
        <pc:sldLayoutChg chg="modSp">
          <pc:chgData name="Daniel Khashabi" userId="62390808-c838-45e6-be59-d6fd0d208bc8" providerId="ADAL" clId="{19A97A65-FB7E-DC4C-8433-B675572D5E70}" dt="2023-02-22T17:58:30.299" v="9801"/>
          <pc:sldLayoutMkLst>
            <pc:docMk/>
            <pc:sldMasterMk cId="0" sldId="2147483684"/>
            <pc:sldLayoutMk cId="4114456140" sldId="2147483693"/>
          </pc:sldLayoutMkLst>
          <pc:spChg chg="mod">
            <ac:chgData name="Daniel Khashabi" userId="62390808-c838-45e6-be59-d6fd0d208bc8" providerId="ADAL" clId="{19A97A65-FB7E-DC4C-8433-B675572D5E70}" dt="2023-02-22T17:58:30.299" v="9801"/>
            <ac:spMkLst>
              <pc:docMk/>
              <pc:sldMasterMk cId="0" sldId="2147483684"/>
              <pc:sldLayoutMk cId="4114456140" sldId="2147483693"/>
              <ac:spMk id="4" creationId="{5D7F2BA2-B2DD-AB4F-88DA-4FD6E0D4E208}"/>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5" creationId="{2E650A4A-B3FA-334E-ABC9-426BB6328D45}"/>
            </ac:spMkLst>
          </pc:spChg>
          <pc:spChg chg="mod">
            <ac:chgData name="Daniel Khashabi" userId="62390808-c838-45e6-be59-d6fd0d208bc8" providerId="ADAL" clId="{19A97A65-FB7E-DC4C-8433-B675572D5E70}" dt="2023-02-22T17:58:30.299" v="9801"/>
            <ac:spMkLst>
              <pc:docMk/>
              <pc:sldMasterMk cId="0" sldId="2147483684"/>
              <pc:sldLayoutMk cId="4114456140" sldId="2147483693"/>
              <ac:spMk id="6" creationId="{B0A6C19A-1795-6D42-93BB-95A0B9B25679}"/>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2390178302" sldId="2147483694"/>
          </pc:sldLayoutMkLst>
          <pc:spChg chg="mod">
            <ac:chgData name="Daniel Khashabi" userId="62390808-c838-45e6-be59-d6fd0d208bc8" providerId="ADAL" clId="{19A97A65-FB7E-DC4C-8433-B675572D5E70}" dt="2023-02-22T17:58:30.299" v="9801"/>
            <ac:spMkLst>
              <pc:docMk/>
              <pc:sldMasterMk cId="0" sldId="2147483684"/>
              <pc:sldLayoutMk cId="2390178302" sldId="2147483694"/>
              <ac:spMk id="2"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3742213653" sldId="2147483695"/>
          </pc:sldLayoutMkLst>
          <pc:spChg chg="mod">
            <ac:chgData name="Daniel Khashabi" userId="62390808-c838-45e6-be59-d6fd0d208bc8" providerId="ADAL" clId="{19A97A65-FB7E-DC4C-8433-B675572D5E70}" dt="2023-02-22T17:58:00.739" v="9799"/>
            <ac:spMkLst>
              <pc:docMk/>
              <pc:sldMasterMk cId="0" sldId="2147483684"/>
              <pc:sldLayoutMk cId="3742213653" sldId="2147483695"/>
              <ac:spMk id="2" creationId="{00000000-0000-0000-0000-000000000000}"/>
            </ac:spMkLst>
          </pc:spChg>
          <pc:spChg chg="mod">
            <ac:chgData name="Daniel Khashabi" userId="62390808-c838-45e6-be59-d6fd0d208bc8" providerId="ADAL" clId="{19A97A65-FB7E-DC4C-8433-B675572D5E70}" dt="2023-02-22T17:58:00.739" v="9799"/>
            <ac:spMkLst>
              <pc:docMk/>
              <pc:sldMasterMk cId="0" sldId="2147483684"/>
              <pc:sldLayoutMk cId="3742213653" sldId="2147483695"/>
              <ac:spMk id="3"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5"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6" creationId="{00000000-0000-0000-0000-000000000000}"/>
            </ac:spMkLst>
          </pc:spChg>
          <pc:spChg chg="mod">
            <ac:chgData name="Daniel Khashabi" userId="62390808-c838-45e6-be59-d6fd0d208bc8" providerId="ADAL" clId="{19A97A65-FB7E-DC4C-8433-B675572D5E70}" dt="2023-02-22T17:58:30.299" v="9801"/>
            <ac:spMkLst>
              <pc:docMk/>
              <pc:sldMasterMk cId="0" sldId="2147483684"/>
              <pc:sldLayoutMk cId="3742213653" sldId="2147483695"/>
              <ac:spMk id="7"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050889390" sldId="2147483696"/>
          </pc:sldLayoutMkLst>
          <pc:spChg chg="mod">
            <ac:chgData name="Daniel Khashabi" userId="62390808-c838-45e6-be59-d6fd0d208bc8" providerId="ADAL" clId="{19A97A65-FB7E-DC4C-8433-B675572D5E70}" dt="2023-02-22T17:58:30.299" v="9801"/>
            <ac:spMkLst>
              <pc:docMk/>
              <pc:sldMasterMk cId="0" sldId="2147483684"/>
              <pc:sldLayoutMk cId="1050889390" sldId="2147483696"/>
              <ac:spMk id="26" creationId="{00000000-0000-0000-0000-000000000000}"/>
            </ac:spMkLst>
          </pc:spChg>
        </pc:sldLayoutChg>
        <pc:sldLayoutChg chg="modSp">
          <pc:chgData name="Daniel Khashabi" userId="62390808-c838-45e6-be59-d6fd0d208bc8" providerId="ADAL" clId="{19A97A65-FB7E-DC4C-8433-B675572D5E70}" dt="2023-02-22T17:58:30.299" v="9801"/>
          <pc:sldLayoutMkLst>
            <pc:docMk/>
            <pc:sldMasterMk cId="0" sldId="2147483684"/>
            <pc:sldLayoutMk cId="1251421853" sldId="2147483697"/>
          </pc:sldLayoutMkLst>
          <pc:spChg chg="mod">
            <ac:chgData name="Daniel Khashabi" userId="62390808-c838-45e6-be59-d6fd0d208bc8" providerId="ADAL" clId="{19A97A65-FB7E-DC4C-8433-B675572D5E70}" dt="2023-02-22T17:58:30.299" v="9801"/>
            <ac:spMkLst>
              <pc:docMk/>
              <pc:sldMasterMk cId="0" sldId="2147483684"/>
              <pc:sldLayoutMk cId="1251421853" sldId="2147483697"/>
              <ac:spMk id="16" creationId="{00000000-0000-0000-0000-000000000000}"/>
            </ac:spMkLst>
          </pc:spChg>
        </pc:sldLayoutChg>
      </pc:sldMasterChg>
    </pc:docChg>
  </pc:docChgLst>
  <pc:docChgLst>
    <pc:chgData name="Daniel Khashabi" userId="62390808-c838-45e6-be59-d6fd0d208bc8" providerId="ADAL" clId="{F28CC5BF-8DD7-DA46-8B18-D841DD6422D0}"/>
    <pc:docChg chg="undo custSel addSld modSld">
      <pc:chgData name="Daniel Khashabi" userId="62390808-c838-45e6-be59-d6fd0d208bc8" providerId="ADAL" clId="{F28CC5BF-8DD7-DA46-8B18-D841DD6422D0}" dt="2023-01-08T18:57:49.306" v="30" actId="962"/>
      <pc:docMkLst>
        <pc:docMk/>
      </pc:docMkLst>
      <pc:sldChg chg="add">
        <pc:chgData name="Daniel Khashabi" userId="62390808-c838-45e6-be59-d6fd0d208bc8" providerId="ADAL" clId="{F28CC5BF-8DD7-DA46-8B18-D841DD6422D0}" dt="2023-01-04T20:52:41.439" v="0"/>
        <pc:sldMkLst>
          <pc:docMk/>
          <pc:sldMk cId="1703826601" sldId="363"/>
        </pc:sldMkLst>
      </pc:sldChg>
      <pc:sldChg chg="add">
        <pc:chgData name="Daniel Khashabi" userId="62390808-c838-45e6-be59-d6fd0d208bc8" providerId="ADAL" clId="{F28CC5BF-8DD7-DA46-8B18-D841DD6422D0}" dt="2023-01-04T20:52:41.439" v="0"/>
        <pc:sldMkLst>
          <pc:docMk/>
          <pc:sldMk cId="1906780869" sldId="456"/>
        </pc:sldMkLst>
      </pc:sldChg>
      <pc:sldChg chg="add">
        <pc:chgData name="Daniel Khashabi" userId="62390808-c838-45e6-be59-d6fd0d208bc8" providerId="ADAL" clId="{F28CC5BF-8DD7-DA46-8B18-D841DD6422D0}" dt="2023-01-04T20:52:41.439" v="0"/>
        <pc:sldMkLst>
          <pc:docMk/>
          <pc:sldMk cId="998917282" sldId="457"/>
        </pc:sldMkLst>
      </pc:sldChg>
      <pc:sldChg chg="add">
        <pc:chgData name="Daniel Khashabi" userId="62390808-c838-45e6-be59-d6fd0d208bc8" providerId="ADAL" clId="{F28CC5BF-8DD7-DA46-8B18-D841DD6422D0}" dt="2023-01-04T20:52:41.439" v="0"/>
        <pc:sldMkLst>
          <pc:docMk/>
          <pc:sldMk cId="3406073538" sldId="474"/>
        </pc:sldMkLst>
      </pc:sldChg>
      <pc:sldChg chg="add">
        <pc:chgData name="Daniel Khashabi" userId="62390808-c838-45e6-be59-d6fd0d208bc8" providerId="ADAL" clId="{F28CC5BF-8DD7-DA46-8B18-D841DD6422D0}" dt="2023-01-04T20:52:41.439" v="0"/>
        <pc:sldMkLst>
          <pc:docMk/>
          <pc:sldMk cId="3737052150" sldId="475"/>
        </pc:sldMkLst>
      </pc:sldChg>
      <pc:sldChg chg="add">
        <pc:chgData name="Daniel Khashabi" userId="62390808-c838-45e6-be59-d6fd0d208bc8" providerId="ADAL" clId="{F28CC5BF-8DD7-DA46-8B18-D841DD6422D0}" dt="2023-01-04T20:52:41.439" v="0"/>
        <pc:sldMkLst>
          <pc:docMk/>
          <pc:sldMk cId="3072744809" sldId="476"/>
        </pc:sldMkLst>
      </pc:sldChg>
      <pc:sldChg chg="add">
        <pc:chgData name="Daniel Khashabi" userId="62390808-c838-45e6-be59-d6fd0d208bc8" providerId="ADAL" clId="{F28CC5BF-8DD7-DA46-8B18-D841DD6422D0}" dt="2023-01-04T20:52:41.439" v="0"/>
        <pc:sldMkLst>
          <pc:docMk/>
          <pc:sldMk cId="3734347825" sldId="477"/>
        </pc:sldMkLst>
      </pc:sldChg>
      <pc:sldChg chg="add">
        <pc:chgData name="Daniel Khashabi" userId="62390808-c838-45e6-be59-d6fd0d208bc8" providerId="ADAL" clId="{F28CC5BF-8DD7-DA46-8B18-D841DD6422D0}" dt="2023-01-04T20:52:41.439" v="0"/>
        <pc:sldMkLst>
          <pc:docMk/>
          <pc:sldMk cId="2522946710" sldId="478"/>
        </pc:sldMkLst>
      </pc:sldChg>
      <pc:sldChg chg="add">
        <pc:chgData name="Daniel Khashabi" userId="62390808-c838-45e6-be59-d6fd0d208bc8" providerId="ADAL" clId="{F28CC5BF-8DD7-DA46-8B18-D841DD6422D0}" dt="2023-01-04T20:52:41.439" v="0"/>
        <pc:sldMkLst>
          <pc:docMk/>
          <pc:sldMk cId="2880834873" sldId="479"/>
        </pc:sldMkLst>
      </pc:sldChg>
      <pc:sldChg chg="add">
        <pc:chgData name="Daniel Khashabi" userId="62390808-c838-45e6-be59-d6fd0d208bc8" providerId="ADAL" clId="{F28CC5BF-8DD7-DA46-8B18-D841DD6422D0}" dt="2023-01-04T20:52:41.439" v="0"/>
        <pc:sldMkLst>
          <pc:docMk/>
          <pc:sldMk cId="1547657137" sldId="488"/>
        </pc:sldMkLst>
      </pc:sldChg>
      <pc:sldChg chg="add">
        <pc:chgData name="Daniel Khashabi" userId="62390808-c838-45e6-be59-d6fd0d208bc8" providerId="ADAL" clId="{F28CC5BF-8DD7-DA46-8B18-D841DD6422D0}" dt="2023-01-04T20:52:41.439" v="0"/>
        <pc:sldMkLst>
          <pc:docMk/>
          <pc:sldMk cId="1618338631" sldId="489"/>
        </pc:sldMkLst>
      </pc:sldChg>
      <pc:sldChg chg="add">
        <pc:chgData name="Daniel Khashabi" userId="62390808-c838-45e6-be59-d6fd0d208bc8" providerId="ADAL" clId="{F28CC5BF-8DD7-DA46-8B18-D841DD6422D0}" dt="2023-01-04T20:52:41.439" v="0"/>
        <pc:sldMkLst>
          <pc:docMk/>
          <pc:sldMk cId="2820829040" sldId="490"/>
        </pc:sldMkLst>
      </pc:sldChg>
      <pc:sldChg chg="add">
        <pc:chgData name="Daniel Khashabi" userId="62390808-c838-45e6-be59-d6fd0d208bc8" providerId="ADAL" clId="{F28CC5BF-8DD7-DA46-8B18-D841DD6422D0}" dt="2023-01-04T20:52:41.439" v="0"/>
        <pc:sldMkLst>
          <pc:docMk/>
          <pc:sldMk cId="3241349083" sldId="492"/>
        </pc:sldMkLst>
      </pc:sldChg>
      <pc:sldChg chg="add">
        <pc:chgData name="Daniel Khashabi" userId="62390808-c838-45e6-be59-d6fd0d208bc8" providerId="ADAL" clId="{F28CC5BF-8DD7-DA46-8B18-D841DD6422D0}" dt="2023-01-04T20:52:41.439" v="0"/>
        <pc:sldMkLst>
          <pc:docMk/>
          <pc:sldMk cId="658051344" sldId="493"/>
        </pc:sldMkLst>
      </pc:sldChg>
      <pc:sldChg chg="add">
        <pc:chgData name="Daniel Khashabi" userId="62390808-c838-45e6-be59-d6fd0d208bc8" providerId="ADAL" clId="{F28CC5BF-8DD7-DA46-8B18-D841DD6422D0}" dt="2023-01-04T20:52:41.439" v="0"/>
        <pc:sldMkLst>
          <pc:docMk/>
          <pc:sldMk cId="1303684050" sldId="494"/>
        </pc:sldMkLst>
      </pc:sldChg>
      <pc:sldChg chg="add">
        <pc:chgData name="Daniel Khashabi" userId="62390808-c838-45e6-be59-d6fd0d208bc8" providerId="ADAL" clId="{F28CC5BF-8DD7-DA46-8B18-D841DD6422D0}" dt="2023-01-04T20:52:41.439" v="0"/>
        <pc:sldMkLst>
          <pc:docMk/>
          <pc:sldMk cId="2974659538" sldId="495"/>
        </pc:sldMkLst>
      </pc:sldChg>
      <pc:sldChg chg="add">
        <pc:chgData name="Daniel Khashabi" userId="62390808-c838-45e6-be59-d6fd0d208bc8" providerId="ADAL" clId="{F28CC5BF-8DD7-DA46-8B18-D841DD6422D0}" dt="2023-01-04T20:52:41.439" v="0"/>
        <pc:sldMkLst>
          <pc:docMk/>
          <pc:sldMk cId="354443461" sldId="496"/>
        </pc:sldMkLst>
      </pc:sldChg>
      <pc:sldChg chg="add">
        <pc:chgData name="Daniel Khashabi" userId="62390808-c838-45e6-be59-d6fd0d208bc8" providerId="ADAL" clId="{F28CC5BF-8DD7-DA46-8B18-D841DD6422D0}" dt="2023-01-04T20:52:41.439" v="0"/>
        <pc:sldMkLst>
          <pc:docMk/>
          <pc:sldMk cId="1167609536" sldId="497"/>
        </pc:sldMkLst>
      </pc:sldChg>
      <pc:sldChg chg="add">
        <pc:chgData name="Daniel Khashabi" userId="62390808-c838-45e6-be59-d6fd0d208bc8" providerId="ADAL" clId="{F28CC5BF-8DD7-DA46-8B18-D841DD6422D0}" dt="2023-01-04T20:52:41.439" v="0"/>
        <pc:sldMkLst>
          <pc:docMk/>
          <pc:sldMk cId="2714805550" sldId="498"/>
        </pc:sldMkLst>
      </pc:sldChg>
      <pc:sldChg chg="add">
        <pc:chgData name="Daniel Khashabi" userId="62390808-c838-45e6-be59-d6fd0d208bc8" providerId="ADAL" clId="{F28CC5BF-8DD7-DA46-8B18-D841DD6422D0}" dt="2023-01-04T20:52:41.439" v="0"/>
        <pc:sldMkLst>
          <pc:docMk/>
          <pc:sldMk cId="2704700270" sldId="499"/>
        </pc:sldMkLst>
      </pc:sldChg>
      <pc:sldChg chg="add">
        <pc:chgData name="Daniel Khashabi" userId="62390808-c838-45e6-be59-d6fd0d208bc8" providerId="ADAL" clId="{F28CC5BF-8DD7-DA46-8B18-D841DD6422D0}" dt="2023-01-04T20:52:41.439" v="0"/>
        <pc:sldMkLst>
          <pc:docMk/>
          <pc:sldMk cId="2552820905" sldId="500"/>
        </pc:sldMkLst>
      </pc:sldChg>
      <pc:sldChg chg="add">
        <pc:chgData name="Daniel Khashabi" userId="62390808-c838-45e6-be59-d6fd0d208bc8" providerId="ADAL" clId="{F28CC5BF-8DD7-DA46-8B18-D841DD6422D0}" dt="2023-01-04T20:52:41.439" v="0"/>
        <pc:sldMkLst>
          <pc:docMk/>
          <pc:sldMk cId="2163998519" sldId="501"/>
        </pc:sldMkLst>
      </pc:sldChg>
      <pc:sldChg chg="add">
        <pc:chgData name="Daniel Khashabi" userId="62390808-c838-45e6-be59-d6fd0d208bc8" providerId="ADAL" clId="{F28CC5BF-8DD7-DA46-8B18-D841DD6422D0}" dt="2023-01-04T20:52:41.439" v="0"/>
        <pc:sldMkLst>
          <pc:docMk/>
          <pc:sldMk cId="3760016070" sldId="502"/>
        </pc:sldMkLst>
      </pc:sldChg>
      <pc:sldChg chg="add">
        <pc:chgData name="Daniel Khashabi" userId="62390808-c838-45e6-be59-d6fd0d208bc8" providerId="ADAL" clId="{F28CC5BF-8DD7-DA46-8B18-D841DD6422D0}" dt="2023-01-04T20:52:41.439" v="0"/>
        <pc:sldMkLst>
          <pc:docMk/>
          <pc:sldMk cId="1783165777" sldId="503"/>
        </pc:sldMkLst>
      </pc:sldChg>
      <pc:sldChg chg="add">
        <pc:chgData name="Daniel Khashabi" userId="62390808-c838-45e6-be59-d6fd0d208bc8" providerId="ADAL" clId="{F28CC5BF-8DD7-DA46-8B18-D841DD6422D0}" dt="2023-01-04T20:52:41.439" v="0"/>
        <pc:sldMkLst>
          <pc:docMk/>
          <pc:sldMk cId="4087064700" sldId="504"/>
        </pc:sldMkLst>
      </pc:sldChg>
      <pc:sldChg chg="add">
        <pc:chgData name="Daniel Khashabi" userId="62390808-c838-45e6-be59-d6fd0d208bc8" providerId="ADAL" clId="{F28CC5BF-8DD7-DA46-8B18-D841DD6422D0}" dt="2023-01-04T20:52:41.439" v="0"/>
        <pc:sldMkLst>
          <pc:docMk/>
          <pc:sldMk cId="3260195695" sldId="505"/>
        </pc:sldMkLst>
      </pc:sldChg>
      <pc:sldChg chg="add">
        <pc:chgData name="Daniel Khashabi" userId="62390808-c838-45e6-be59-d6fd0d208bc8" providerId="ADAL" clId="{F28CC5BF-8DD7-DA46-8B18-D841DD6422D0}" dt="2023-01-04T20:52:41.439" v="0"/>
        <pc:sldMkLst>
          <pc:docMk/>
          <pc:sldMk cId="2629283079" sldId="506"/>
        </pc:sldMkLst>
      </pc:sldChg>
      <pc:sldChg chg="add">
        <pc:chgData name="Daniel Khashabi" userId="62390808-c838-45e6-be59-d6fd0d208bc8" providerId="ADAL" clId="{F28CC5BF-8DD7-DA46-8B18-D841DD6422D0}" dt="2023-01-04T20:52:41.439" v="0"/>
        <pc:sldMkLst>
          <pc:docMk/>
          <pc:sldMk cId="1411925560" sldId="507"/>
        </pc:sldMkLst>
      </pc:sldChg>
      <pc:sldChg chg="add">
        <pc:chgData name="Daniel Khashabi" userId="62390808-c838-45e6-be59-d6fd0d208bc8" providerId="ADAL" clId="{F28CC5BF-8DD7-DA46-8B18-D841DD6422D0}" dt="2023-01-04T20:52:41.439" v="0"/>
        <pc:sldMkLst>
          <pc:docMk/>
          <pc:sldMk cId="426902672" sldId="508"/>
        </pc:sldMkLst>
      </pc:sldChg>
      <pc:sldChg chg="add">
        <pc:chgData name="Daniel Khashabi" userId="62390808-c838-45e6-be59-d6fd0d208bc8" providerId="ADAL" clId="{F28CC5BF-8DD7-DA46-8B18-D841DD6422D0}" dt="2023-01-04T20:52:41.439" v="0"/>
        <pc:sldMkLst>
          <pc:docMk/>
          <pc:sldMk cId="1705921395" sldId="509"/>
        </pc:sldMkLst>
      </pc:sldChg>
      <pc:sldChg chg="add">
        <pc:chgData name="Daniel Khashabi" userId="62390808-c838-45e6-be59-d6fd0d208bc8" providerId="ADAL" clId="{F28CC5BF-8DD7-DA46-8B18-D841DD6422D0}" dt="2023-01-04T20:52:41.439" v="0"/>
        <pc:sldMkLst>
          <pc:docMk/>
          <pc:sldMk cId="1744192743" sldId="510"/>
        </pc:sldMkLst>
      </pc:sldChg>
      <pc:sldChg chg="add">
        <pc:chgData name="Daniel Khashabi" userId="62390808-c838-45e6-be59-d6fd0d208bc8" providerId="ADAL" clId="{F28CC5BF-8DD7-DA46-8B18-D841DD6422D0}" dt="2023-01-04T20:52:41.439" v="0"/>
        <pc:sldMkLst>
          <pc:docMk/>
          <pc:sldMk cId="4073206488" sldId="511"/>
        </pc:sldMkLst>
      </pc:sldChg>
      <pc:sldChg chg="add">
        <pc:chgData name="Daniel Khashabi" userId="62390808-c838-45e6-be59-d6fd0d208bc8" providerId="ADAL" clId="{F28CC5BF-8DD7-DA46-8B18-D841DD6422D0}" dt="2023-01-04T20:52:41.439" v="0"/>
        <pc:sldMkLst>
          <pc:docMk/>
          <pc:sldMk cId="3097302770" sldId="512"/>
        </pc:sldMkLst>
      </pc:sldChg>
      <pc:sldChg chg="add">
        <pc:chgData name="Daniel Khashabi" userId="62390808-c838-45e6-be59-d6fd0d208bc8" providerId="ADAL" clId="{F28CC5BF-8DD7-DA46-8B18-D841DD6422D0}" dt="2023-01-04T20:52:41.439" v="0"/>
        <pc:sldMkLst>
          <pc:docMk/>
          <pc:sldMk cId="74723470" sldId="514"/>
        </pc:sldMkLst>
      </pc:sldChg>
      <pc:sldChg chg="add">
        <pc:chgData name="Daniel Khashabi" userId="62390808-c838-45e6-be59-d6fd0d208bc8" providerId="ADAL" clId="{F28CC5BF-8DD7-DA46-8B18-D841DD6422D0}" dt="2023-01-04T20:52:41.439" v="0"/>
        <pc:sldMkLst>
          <pc:docMk/>
          <pc:sldMk cId="1614663588" sldId="515"/>
        </pc:sldMkLst>
      </pc:sldChg>
      <pc:sldChg chg="add">
        <pc:chgData name="Daniel Khashabi" userId="62390808-c838-45e6-be59-d6fd0d208bc8" providerId="ADAL" clId="{F28CC5BF-8DD7-DA46-8B18-D841DD6422D0}" dt="2023-01-04T20:52:41.439" v="0"/>
        <pc:sldMkLst>
          <pc:docMk/>
          <pc:sldMk cId="4222778642" sldId="516"/>
        </pc:sldMkLst>
      </pc:sldChg>
      <pc:sldChg chg="add">
        <pc:chgData name="Daniel Khashabi" userId="62390808-c838-45e6-be59-d6fd0d208bc8" providerId="ADAL" clId="{F28CC5BF-8DD7-DA46-8B18-D841DD6422D0}" dt="2023-01-04T20:52:41.439" v="0"/>
        <pc:sldMkLst>
          <pc:docMk/>
          <pc:sldMk cId="2311711431" sldId="517"/>
        </pc:sldMkLst>
      </pc:sldChg>
      <pc:sldChg chg="add">
        <pc:chgData name="Daniel Khashabi" userId="62390808-c838-45e6-be59-d6fd0d208bc8" providerId="ADAL" clId="{F28CC5BF-8DD7-DA46-8B18-D841DD6422D0}" dt="2023-01-04T20:52:41.439" v="0"/>
        <pc:sldMkLst>
          <pc:docMk/>
          <pc:sldMk cId="564985647" sldId="518"/>
        </pc:sldMkLst>
      </pc:sldChg>
      <pc:sldChg chg="add">
        <pc:chgData name="Daniel Khashabi" userId="62390808-c838-45e6-be59-d6fd0d208bc8" providerId="ADAL" clId="{F28CC5BF-8DD7-DA46-8B18-D841DD6422D0}" dt="2023-01-04T20:52:41.439" v="0"/>
        <pc:sldMkLst>
          <pc:docMk/>
          <pc:sldMk cId="2480435344" sldId="519"/>
        </pc:sldMkLst>
      </pc:sldChg>
      <pc:sldChg chg="add">
        <pc:chgData name="Daniel Khashabi" userId="62390808-c838-45e6-be59-d6fd0d208bc8" providerId="ADAL" clId="{F28CC5BF-8DD7-DA46-8B18-D841DD6422D0}" dt="2023-01-04T20:52:41.439" v="0"/>
        <pc:sldMkLst>
          <pc:docMk/>
          <pc:sldMk cId="2450095062" sldId="520"/>
        </pc:sldMkLst>
      </pc:sldChg>
      <pc:sldChg chg="add">
        <pc:chgData name="Daniel Khashabi" userId="62390808-c838-45e6-be59-d6fd0d208bc8" providerId="ADAL" clId="{F28CC5BF-8DD7-DA46-8B18-D841DD6422D0}" dt="2023-01-04T20:52:41.439" v="0"/>
        <pc:sldMkLst>
          <pc:docMk/>
          <pc:sldMk cId="1657237973" sldId="578"/>
        </pc:sldMkLst>
      </pc:sldChg>
      <pc:sldChg chg="add">
        <pc:chgData name="Daniel Khashabi" userId="62390808-c838-45e6-be59-d6fd0d208bc8" providerId="ADAL" clId="{F28CC5BF-8DD7-DA46-8B18-D841DD6422D0}" dt="2023-01-04T20:52:41.439" v="0"/>
        <pc:sldMkLst>
          <pc:docMk/>
          <pc:sldMk cId="591689327" sldId="579"/>
        </pc:sldMkLst>
      </pc:sldChg>
      <pc:sldChg chg="add">
        <pc:chgData name="Daniel Khashabi" userId="62390808-c838-45e6-be59-d6fd0d208bc8" providerId="ADAL" clId="{F28CC5BF-8DD7-DA46-8B18-D841DD6422D0}" dt="2023-01-04T20:52:41.439" v="0"/>
        <pc:sldMkLst>
          <pc:docMk/>
          <pc:sldMk cId="4077723832" sldId="580"/>
        </pc:sldMkLst>
      </pc:sldChg>
      <pc:sldChg chg="add">
        <pc:chgData name="Daniel Khashabi" userId="62390808-c838-45e6-be59-d6fd0d208bc8" providerId="ADAL" clId="{F28CC5BF-8DD7-DA46-8B18-D841DD6422D0}" dt="2023-01-04T20:52:41.439" v="0"/>
        <pc:sldMkLst>
          <pc:docMk/>
          <pc:sldMk cId="1687794412" sldId="581"/>
        </pc:sldMkLst>
      </pc:sldChg>
      <pc:sldChg chg="add">
        <pc:chgData name="Daniel Khashabi" userId="62390808-c838-45e6-be59-d6fd0d208bc8" providerId="ADAL" clId="{F28CC5BF-8DD7-DA46-8B18-D841DD6422D0}" dt="2023-01-04T20:52:41.439" v="0"/>
        <pc:sldMkLst>
          <pc:docMk/>
          <pc:sldMk cId="4108800004" sldId="582"/>
        </pc:sldMkLst>
      </pc:sldChg>
      <pc:sldChg chg="add">
        <pc:chgData name="Daniel Khashabi" userId="62390808-c838-45e6-be59-d6fd0d208bc8" providerId="ADAL" clId="{F28CC5BF-8DD7-DA46-8B18-D841DD6422D0}" dt="2023-01-04T20:52:41.439" v="0"/>
        <pc:sldMkLst>
          <pc:docMk/>
          <pc:sldMk cId="3752720095" sldId="583"/>
        </pc:sldMkLst>
      </pc:sldChg>
      <pc:sldChg chg="add">
        <pc:chgData name="Daniel Khashabi" userId="62390808-c838-45e6-be59-d6fd0d208bc8" providerId="ADAL" clId="{F28CC5BF-8DD7-DA46-8B18-D841DD6422D0}" dt="2023-01-04T20:52:41.439" v="0"/>
        <pc:sldMkLst>
          <pc:docMk/>
          <pc:sldMk cId="2077774917" sldId="586"/>
        </pc:sldMkLst>
      </pc:sldChg>
      <pc:sldChg chg="addSp modSp new mod">
        <pc:chgData name="Daniel Khashabi" userId="62390808-c838-45e6-be59-d6fd0d208bc8" providerId="ADAL" clId="{F28CC5BF-8DD7-DA46-8B18-D841DD6422D0}" dt="2023-01-08T18:55:55.032" v="5" actId="962"/>
        <pc:sldMkLst>
          <pc:docMk/>
          <pc:sldMk cId="3585414124" sldId="587"/>
        </pc:sldMkLst>
        <pc:picChg chg="add mod">
          <ac:chgData name="Daniel Khashabi" userId="62390808-c838-45e6-be59-d6fd0d208bc8" providerId="ADAL" clId="{F28CC5BF-8DD7-DA46-8B18-D841DD6422D0}" dt="2023-01-08T18:55:55.032" v="5" actId="962"/>
          <ac:picMkLst>
            <pc:docMk/>
            <pc:sldMk cId="3585414124" sldId="587"/>
            <ac:picMk id="3" creationId="{1C78EE7B-43E9-39F0-028A-9A026D71E5D1}"/>
          </ac:picMkLst>
        </pc:picChg>
      </pc:sldChg>
      <pc:sldChg chg="addSp delSp modSp new mod modClrScheme chgLayout">
        <pc:chgData name="Daniel Khashabi" userId="62390808-c838-45e6-be59-d6fd0d208bc8" providerId="ADAL" clId="{F28CC5BF-8DD7-DA46-8B18-D841DD6422D0}" dt="2023-01-08T18:56:39.489" v="11" actId="700"/>
        <pc:sldMkLst>
          <pc:docMk/>
          <pc:sldMk cId="3031330853" sldId="588"/>
        </pc:sldMkLst>
        <pc:spChg chg="add mod ord">
          <ac:chgData name="Daniel Khashabi" userId="62390808-c838-45e6-be59-d6fd0d208bc8" providerId="ADAL" clId="{F28CC5BF-8DD7-DA46-8B18-D841DD6422D0}" dt="2023-01-08T18:56:39.489" v="11" actId="700"/>
          <ac:spMkLst>
            <pc:docMk/>
            <pc:sldMk cId="3031330853" sldId="588"/>
            <ac:spMk id="2" creationId="{5312D281-C54D-DBDB-F582-CD38D2433B73}"/>
          </ac:spMkLst>
        </pc:spChg>
        <pc:spChg chg="add del mod ord">
          <ac:chgData name="Daniel Khashabi" userId="62390808-c838-45e6-be59-d6fd0d208bc8" providerId="ADAL" clId="{F28CC5BF-8DD7-DA46-8B18-D841DD6422D0}" dt="2023-01-08T18:56:39.489" v="11" actId="700"/>
          <ac:spMkLst>
            <pc:docMk/>
            <pc:sldMk cId="3031330853" sldId="588"/>
            <ac:spMk id="3" creationId="{1426FAC5-3F9B-FBFE-6BCF-C6C5FAF5BD8B}"/>
          </ac:spMkLst>
        </pc:spChg>
      </pc:sldChg>
      <pc:sldChg chg="addSp delSp modSp new mod">
        <pc:chgData name="Daniel Khashabi" userId="62390808-c838-45e6-be59-d6fd0d208bc8" providerId="ADAL" clId="{F28CC5BF-8DD7-DA46-8B18-D841DD6422D0}" dt="2023-01-08T18:56:47.725" v="16" actId="962"/>
        <pc:sldMkLst>
          <pc:docMk/>
          <pc:sldMk cId="657447582" sldId="589"/>
        </pc:sldMkLst>
        <pc:spChg chg="mod">
          <ac:chgData name="Daniel Khashabi" userId="62390808-c838-45e6-be59-d6fd0d208bc8" providerId="ADAL" clId="{F28CC5BF-8DD7-DA46-8B18-D841DD6422D0}" dt="2023-01-08T18:56:47.281" v="14" actId="27636"/>
          <ac:spMkLst>
            <pc:docMk/>
            <pc:sldMk cId="657447582" sldId="589"/>
            <ac:spMk id="2" creationId="{92881FEB-2F2A-38C9-A51A-907B03617E97}"/>
          </ac:spMkLst>
        </pc:spChg>
        <pc:spChg chg="del">
          <ac:chgData name="Daniel Khashabi" userId="62390808-c838-45e6-be59-d6fd0d208bc8" providerId="ADAL" clId="{F28CC5BF-8DD7-DA46-8B18-D841DD6422D0}" dt="2023-01-08T18:56:47.117" v="13"/>
          <ac:spMkLst>
            <pc:docMk/>
            <pc:sldMk cId="657447582" sldId="589"/>
            <ac:spMk id="3" creationId="{9193DBDA-53A8-D1A8-8C44-542CB4650491}"/>
          </ac:spMkLst>
        </pc:spChg>
        <pc:picChg chg="add mod">
          <ac:chgData name="Daniel Khashabi" userId="62390808-c838-45e6-be59-d6fd0d208bc8" providerId="ADAL" clId="{F28CC5BF-8DD7-DA46-8B18-D841DD6422D0}" dt="2023-01-08T18:56:47.725" v="16" actId="962"/>
          <ac:picMkLst>
            <pc:docMk/>
            <pc:sldMk cId="657447582" sldId="589"/>
            <ac:picMk id="5" creationId="{5DFAC8AD-DD0C-4FE8-DE21-342CD8AF1C0A}"/>
          </ac:picMkLst>
        </pc:picChg>
      </pc:sldChg>
      <pc:sldChg chg="addSp modSp new mod">
        <pc:chgData name="Daniel Khashabi" userId="62390808-c838-45e6-be59-d6fd0d208bc8" providerId="ADAL" clId="{F28CC5BF-8DD7-DA46-8B18-D841DD6422D0}" dt="2023-01-08T18:57:00.013" v="20" actId="962"/>
        <pc:sldMkLst>
          <pc:docMk/>
          <pc:sldMk cId="1219870398" sldId="590"/>
        </pc:sldMkLst>
        <pc:picChg chg="add mod">
          <ac:chgData name="Daniel Khashabi" userId="62390808-c838-45e6-be59-d6fd0d208bc8" providerId="ADAL" clId="{F28CC5BF-8DD7-DA46-8B18-D841DD6422D0}" dt="2023-01-08T18:57:00.013" v="20" actId="962"/>
          <ac:picMkLst>
            <pc:docMk/>
            <pc:sldMk cId="1219870398" sldId="590"/>
            <ac:picMk id="3" creationId="{8A37D875-AE53-D5E4-0DFF-AFC57E9EC768}"/>
          </ac:picMkLst>
        </pc:picChg>
      </pc:sldChg>
      <pc:sldChg chg="addSp delSp modSp new mod">
        <pc:chgData name="Daniel Khashabi" userId="62390808-c838-45e6-be59-d6fd0d208bc8" providerId="ADAL" clId="{F28CC5BF-8DD7-DA46-8B18-D841DD6422D0}" dt="2023-01-08T18:57:27.601" v="25" actId="962"/>
        <pc:sldMkLst>
          <pc:docMk/>
          <pc:sldMk cId="31448648" sldId="591"/>
        </pc:sldMkLst>
        <pc:spChg chg="mod">
          <ac:chgData name="Daniel Khashabi" userId="62390808-c838-45e6-be59-d6fd0d208bc8" providerId="ADAL" clId="{F28CC5BF-8DD7-DA46-8B18-D841DD6422D0}" dt="2023-01-08T18:57:27.076" v="23" actId="27636"/>
          <ac:spMkLst>
            <pc:docMk/>
            <pc:sldMk cId="31448648" sldId="591"/>
            <ac:spMk id="2" creationId="{028F6C97-0E4B-9FCD-C03C-C11E5169350D}"/>
          </ac:spMkLst>
        </pc:spChg>
        <pc:spChg chg="del">
          <ac:chgData name="Daniel Khashabi" userId="62390808-c838-45e6-be59-d6fd0d208bc8" providerId="ADAL" clId="{F28CC5BF-8DD7-DA46-8B18-D841DD6422D0}" dt="2023-01-08T18:57:26.898" v="22"/>
          <ac:spMkLst>
            <pc:docMk/>
            <pc:sldMk cId="31448648" sldId="591"/>
            <ac:spMk id="3" creationId="{C2FA5424-2682-6ACB-4530-D968C91E6EA7}"/>
          </ac:spMkLst>
        </pc:spChg>
        <pc:picChg chg="add mod">
          <ac:chgData name="Daniel Khashabi" userId="62390808-c838-45e6-be59-d6fd0d208bc8" providerId="ADAL" clId="{F28CC5BF-8DD7-DA46-8B18-D841DD6422D0}" dt="2023-01-08T18:57:27.601" v="25" actId="962"/>
          <ac:picMkLst>
            <pc:docMk/>
            <pc:sldMk cId="31448648" sldId="591"/>
            <ac:picMk id="5" creationId="{69165B85-1D20-0E75-A1FD-4285709E73F9}"/>
          </ac:picMkLst>
        </pc:picChg>
      </pc:sldChg>
      <pc:sldChg chg="addSp delSp modSp new mod">
        <pc:chgData name="Daniel Khashabi" userId="62390808-c838-45e6-be59-d6fd0d208bc8" providerId="ADAL" clId="{F28CC5BF-8DD7-DA46-8B18-D841DD6422D0}" dt="2023-01-08T18:57:49.306" v="30" actId="962"/>
        <pc:sldMkLst>
          <pc:docMk/>
          <pc:sldMk cId="1337606258" sldId="592"/>
        </pc:sldMkLst>
        <pc:spChg chg="mod">
          <ac:chgData name="Daniel Khashabi" userId="62390808-c838-45e6-be59-d6fd0d208bc8" providerId="ADAL" clId="{F28CC5BF-8DD7-DA46-8B18-D841DD6422D0}" dt="2023-01-08T18:57:48.713" v="28" actId="27636"/>
          <ac:spMkLst>
            <pc:docMk/>
            <pc:sldMk cId="1337606258" sldId="592"/>
            <ac:spMk id="2" creationId="{A4B3DDDD-B5CE-08AC-4015-E2C183F000AD}"/>
          </ac:spMkLst>
        </pc:spChg>
        <pc:spChg chg="del">
          <ac:chgData name="Daniel Khashabi" userId="62390808-c838-45e6-be59-d6fd0d208bc8" providerId="ADAL" clId="{F28CC5BF-8DD7-DA46-8B18-D841DD6422D0}" dt="2023-01-08T18:57:48.530" v="27"/>
          <ac:spMkLst>
            <pc:docMk/>
            <pc:sldMk cId="1337606258" sldId="592"/>
            <ac:spMk id="3" creationId="{2B7BFB28-981D-EAFB-652E-E6952DE484DD}"/>
          </ac:spMkLst>
        </pc:spChg>
        <pc:picChg chg="add mod">
          <ac:chgData name="Daniel Khashabi" userId="62390808-c838-45e6-be59-d6fd0d208bc8" providerId="ADAL" clId="{F28CC5BF-8DD7-DA46-8B18-D841DD6422D0}" dt="2023-01-08T18:57:49.306" v="30" actId="962"/>
          <ac:picMkLst>
            <pc:docMk/>
            <pc:sldMk cId="1337606258" sldId="592"/>
            <ac:picMk id="5" creationId="{505E7724-5370-23B0-C28A-328D80E71673}"/>
          </ac:picMkLst>
        </pc:picChg>
      </pc:sldChg>
    </pc:docChg>
  </pc:docChgLst>
  <pc:docChgLst>
    <pc:chgData name="Daniel Khashabi" userId="62390808-c838-45e6-be59-d6fd0d208bc8" providerId="ADAL" clId="{30AB4727-B9DD-094C-A8EA-2669101BC434}"/>
    <pc:docChg chg="undo redo custSel addSld delSld modSld sldOrd delSection modSection">
      <pc:chgData name="Daniel Khashabi" userId="62390808-c838-45e6-be59-d6fd0d208bc8" providerId="ADAL" clId="{30AB4727-B9DD-094C-A8EA-2669101BC434}" dt="2023-03-09T16:17:44.466" v="597" actId="478"/>
      <pc:docMkLst>
        <pc:docMk/>
      </pc:docMkLst>
      <pc:sldChg chg="del">
        <pc:chgData name="Daniel Khashabi" userId="62390808-c838-45e6-be59-d6fd0d208bc8" providerId="ADAL" clId="{30AB4727-B9DD-094C-A8EA-2669101BC434}" dt="2023-03-02T21:04:19.746" v="3" actId="2696"/>
        <pc:sldMkLst>
          <pc:docMk/>
          <pc:sldMk cId="0" sldId="288"/>
        </pc:sldMkLst>
      </pc:sldChg>
      <pc:sldChg chg="del">
        <pc:chgData name="Daniel Khashabi" userId="62390808-c838-45e6-be59-d6fd0d208bc8" providerId="ADAL" clId="{30AB4727-B9DD-094C-A8EA-2669101BC434}" dt="2023-03-02T21:05:08.978" v="25" actId="2696"/>
        <pc:sldMkLst>
          <pc:docMk/>
          <pc:sldMk cId="377858264" sldId="297"/>
        </pc:sldMkLst>
      </pc:sldChg>
      <pc:sldChg chg="del">
        <pc:chgData name="Daniel Khashabi" userId="62390808-c838-45e6-be59-d6fd0d208bc8" providerId="ADAL" clId="{30AB4727-B9DD-094C-A8EA-2669101BC434}" dt="2023-03-02T21:05:08.717" v="24" actId="2696"/>
        <pc:sldMkLst>
          <pc:docMk/>
          <pc:sldMk cId="3825634091" sldId="298"/>
        </pc:sldMkLst>
      </pc:sldChg>
      <pc:sldChg chg="del">
        <pc:chgData name="Daniel Khashabi" userId="62390808-c838-45e6-be59-d6fd0d208bc8" providerId="ADAL" clId="{30AB4727-B9DD-094C-A8EA-2669101BC434}" dt="2023-03-02T21:05:11.167" v="28" actId="2696"/>
        <pc:sldMkLst>
          <pc:docMk/>
          <pc:sldMk cId="856081352" sldId="303"/>
        </pc:sldMkLst>
      </pc:sldChg>
      <pc:sldChg chg="del">
        <pc:chgData name="Daniel Khashabi" userId="62390808-c838-45e6-be59-d6fd0d208bc8" providerId="ADAL" clId="{30AB4727-B9DD-094C-A8EA-2669101BC434}" dt="2023-03-02T21:04:50.446" v="14" actId="18676"/>
        <pc:sldMkLst>
          <pc:docMk/>
          <pc:sldMk cId="330968175" sldId="305"/>
        </pc:sldMkLst>
      </pc:sldChg>
      <pc:sldChg chg="del">
        <pc:chgData name="Daniel Khashabi" userId="62390808-c838-45e6-be59-d6fd0d208bc8" providerId="ADAL" clId="{30AB4727-B9DD-094C-A8EA-2669101BC434}" dt="2023-03-02T21:05:09.247" v="26" actId="2696"/>
        <pc:sldMkLst>
          <pc:docMk/>
          <pc:sldMk cId="0" sldId="307"/>
        </pc:sldMkLst>
      </pc:sldChg>
      <pc:sldChg chg="modSp mod">
        <pc:chgData name="Daniel Khashabi" userId="62390808-c838-45e6-be59-d6fd0d208bc8" providerId="ADAL" clId="{30AB4727-B9DD-094C-A8EA-2669101BC434}" dt="2023-03-09T16:16:58.429" v="573" actId="20577"/>
        <pc:sldMkLst>
          <pc:docMk/>
          <pc:sldMk cId="4081051651" sldId="323"/>
        </pc:sldMkLst>
        <pc:spChg chg="mod">
          <ac:chgData name="Daniel Khashabi" userId="62390808-c838-45e6-be59-d6fd0d208bc8" providerId="ADAL" clId="{30AB4727-B9DD-094C-A8EA-2669101BC434}" dt="2023-03-09T16:16:58.429" v="573" actId="20577"/>
          <ac:spMkLst>
            <pc:docMk/>
            <pc:sldMk cId="4081051651" sldId="323"/>
            <ac:spMk id="7" creationId="{00000000-0000-0000-0000-000000000000}"/>
          </ac:spMkLst>
        </pc:spChg>
      </pc:sldChg>
      <pc:sldChg chg="add">
        <pc:chgData name="Daniel Khashabi" userId="62390808-c838-45e6-be59-d6fd0d208bc8" providerId="ADAL" clId="{30AB4727-B9DD-094C-A8EA-2669101BC434}" dt="2023-03-09T16:03:35.870" v="423"/>
        <pc:sldMkLst>
          <pc:docMk/>
          <pc:sldMk cId="1402425247" sldId="324"/>
        </pc:sldMkLst>
      </pc:sldChg>
      <pc:sldChg chg="addSp delSp modSp del mod ord modClrScheme modShow chgLayout">
        <pc:chgData name="Daniel Khashabi" userId="62390808-c838-45e6-be59-d6fd0d208bc8" providerId="ADAL" clId="{30AB4727-B9DD-094C-A8EA-2669101BC434}" dt="2023-03-09T16:03:27.829" v="422" actId="2696"/>
        <pc:sldMkLst>
          <pc:docMk/>
          <pc:sldMk cId="1482481836" sldId="324"/>
        </pc:sldMkLst>
        <pc:spChg chg="del mod ord">
          <ac:chgData name="Daniel Khashabi" userId="62390808-c838-45e6-be59-d6fd0d208bc8" providerId="ADAL" clId="{30AB4727-B9DD-094C-A8EA-2669101BC434}" dt="2023-03-09T15:55:48.214" v="196" actId="478"/>
          <ac:spMkLst>
            <pc:docMk/>
            <pc:sldMk cId="1482481836" sldId="324"/>
            <ac:spMk id="5" creationId="{00000000-0000-0000-0000-000000000000}"/>
          </ac:spMkLst>
        </pc:spChg>
        <pc:spChg chg="del mod">
          <ac:chgData name="Daniel Khashabi" userId="62390808-c838-45e6-be59-d6fd0d208bc8" providerId="ADAL" clId="{30AB4727-B9DD-094C-A8EA-2669101BC434}" dt="2023-03-09T15:59:17.898" v="357" actId="478"/>
          <ac:spMkLst>
            <pc:docMk/>
            <pc:sldMk cId="1482481836" sldId="324"/>
            <ac:spMk id="10" creationId="{00000000-0000-0000-0000-000000000000}"/>
          </ac:spMkLst>
        </pc:spChg>
        <pc:spChg chg="add del mod ord">
          <ac:chgData name="Daniel Khashabi" userId="62390808-c838-45e6-be59-d6fd0d208bc8" providerId="ADAL" clId="{30AB4727-B9DD-094C-A8EA-2669101BC434}" dt="2023-03-09T15:55:51.347" v="197" actId="700"/>
          <ac:spMkLst>
            <pc:docMk/>
            <pc:sldMk cId="1482481836" sldId="324"/>
            <ac:spMk id="11" creationId="{C9C75335-C1A3-169D-6713-CFC35D362BB0}"/>
          </ac:spMkLst>
        </pc:spChg>
        <pc:spChg chg="add mod ord">
          <ac:chgData name="Daniel Khashabi" userId="62390808-c838-45e6-be59-d6fd0d208bc8" providerId="ADAL" clId="{30AB4727-B9DD-094C-A8EA-2669101BC434}" dt="2023-03-09T15:55:52.307" v="199"/>
          <ac:spMkLst>
            <pc:docMk/>
            <pc:sldMk cId="1482481836" sldId="324"/>
            <ac:spMk id="12" creationId="{734658A7-9432-BE0B-6C76-8E77908C79CF}"/>
          </ac:spMkLst>
        </pc:spChg>
        <pc:spChg chg="add mod ord">
          <ac:chgData name="Daniel Khashabi" userId="62390808-c838-45e6-be59-d6fd0d208bc8" providerId="ADAL" clId="{30AB4727-B9DD-094C-A8EA-2669101BC434}" dt="2023-03-09T15:59:47.227" v="366" actId="20577"/>
          <ac:spMkLst>
            <pc:docMk/>
            <pc:sldMk cId="1482481836" sldId="324"/>
            <ac:spMk id="13" creationId="{09ABE1C9-C5C4-E139-A618-9D8B14309ED2}"/>
          </ac:spMkLst>
        </pc:spChg>
      </pc:sldChg>
      <pc:sldChg chg="del">
        <pc:chgData name="Daniel Khashabi" userId="62390808-c838-45e6-be59-d6fd0d208bc8" providerId="ADAL" clId="{30AB4727-B9DD-094C-A8EA-2669101BC434}" dt="2023-03-09T16:03:27.829" v="422" actId="2696"/>
        <pc:sldMkLst>
          <pc:docMk/>
          <pc:sldMk cId="814921833" sldId="333"/>
        </pc:sldMkLst>
      </pc:sldChg>
      <pc:sldChg chg="add">
        <pc:chgData name="Daniel Khashabi" userId="62390808-c838-45e6-be59-d6fd0d208bc8" providerId="ADAL" clId="{30AB4727-B9DD-094C-A8EA-2669101BC434}" dt="2023-03-09T16:03:35.870" v="423"/>
        <pc:sldMkLst>
          <pc:docMk/>
          <pc:sldMk cId="2751063562" sldId="333"/>
        </pc:sldMkLst>
      </pc:sldChg>
      <pc:sldChg chg="add">
        <pc:chgData name="Daniel Khashabi" userId="62390808-c838-45e6-be59-d6fd0d208bc8" providerId="ADAL" clId="{30AB4727-B9DD-094C-A8EA-2669101BC434}" dt="2023-03-09T16:03:35.870" v="423"/>
        <pc:sldMkLst>
          <pc:docMk/>
          <pc:sldMk cId="271212921" sldId="335"/>
        </pc:sldMkLst>
      </pc:sldChg>
      <pc:sldChg chg="modSp del mod">
        <pc:chgData name="Daniel Khashabi" userId="62390808-c838-45e6-be59-d6fd0d208bc8" providerId="ADAL" clId="{30AB4727-B9DD-094C-A8EA-2669101BC434}" dt="2023-03-09T16:03:27.829" v="422" actId="2696"/>
        <pc:sldMkLst>
          <pc:docMk/>
          <pc:sldMk cId="3340573015" sldId="335"/>
        </pc:sldMkLst>
        <pc:picChg chg="mod">
          <ac:chgData name="Daniel Khashabi" userId="62390808-c838-45e6-be59-d6fd0d208bc8" providerId="ADAL" clId="{30AB4727-B9DD-094C-A8EA-2669101BC434}" dt="2023-03-09T16:02:44.953" v="415" actId="14100"/>
          <ac:picMkLst>
            <pc:docMk/>
            <pc:sldMk cId="3340573015" sldId="335"/>
            <ac:picMk id="3" creationId="{00000000-0000-0000-0000-000000000000}"/>
          </ac:picMkLst>
        </pc:picChg>
        <pc:picChg chg="mod modCrop">
          <ac:chgData name="Daniel Khashabi" userId="62390808-c838-45e6-be59-d6fd0d208bc8" providerId="ADAL" clId="{30AB4727-B9DD-094C-A8EA-2669101BC434}" dt="2023-03-09T16:02:40.269" v="413" actId="732"/>
          <ac:picMkLst>
            <pc:docMk/>
            <pc:sldMk cId="3340573015" sldId="335"/>
            <ac:picMk id="8" creationId="{6468CD67-225D-735B-2669-16427DDAFE4C}"/>
          </ac:picMkLst>
        </pc:picChg>
      </pc:sldChg>
      <pc:sldChg chg="del">
        <pc:chgData name="Daniel Khashabi" userId="62390808-c838-45e6-be59-d6fd0d208bc8" providerId="ADAL" clId="{30AB4727-B9DD-094C-A8EA-2669101BC434}" dt="2023-03-09T16:03:27.829" v="422" actId="2696"/>
        <pc:sldMkLst>
          <pc:docMk/>
          <pc:sldMk cId="1121871667" sldId="337"/>
        </pc:sldMkLst>
      </pc:sldChg>
      <pc:sldChg chg="add">
        <pc:chgData name="Daniel Khashabi" userId="62390808-c838-45e6-be59-d6fd0d208bc8" providerId="ADAL" clId="{30AB4727-B9DD-094C-A8EA-2669101BC434}" dt="2023-03-09T16:03:35.870" v="423"/>
        <pc:sldMkLst>
          <pc:docMk/>
          <pc:sldMk cId="1976287159" sldId="337"/>
        </pc:sldMkLst>
      </pc:sldChg>
      <pc:sldChg chg="add">
        <pc:chgData name="Daniel Khashabi" userId="62390808-c838-45e6-be59-d6fd0d208bc8" providerId="ADAL" clId="{30AB4727-B9DD-094C-A8EA-2669101BC434}" dt="2023-03-09T16:03:35.870" v="423"/>
        <pc:sldMkLst>
          <pc:docMk/>
          <pc:sldMk cId="1900096374" sldId="338"/>
        </pc:sldMkLst>
      </pc:sldChg>
      <pc:sldChg chg="del">
        <pc:chgData name="Daniel Khashabi" userId="62390808-c838-45e6-be59-d6fd0d208bc8" providerId="ADAL" clId="{30AB4727-B9DD-094C-A8EA-2669101BC434}" dt="2023-03-09T16:03:27.829" v="422" actId="2696"/>
        <pc:sldMkLst>
          <pc:docMk/>
          <pc:sldMk cId="3693352940" sldId="338"/>
        </pc:sldMkLst>
      </pc:sldChg>
      <pc:sldChg chg="modSp add mod">
        <pc:chgData name="Daniel Khashabi" userId="62390808-c838-45e6-be59-d6fd0d208bc8" providerId="ADAL" clId="{30AB4727-B9DD-094C-A8EA-2669101BC434}" dt="2023-03-09T16:17:12.549" v="596" actId="20577"/>
        <pc:sldMkLst>
          <pc:docMk/>
          <pc:sldMk cId="1326424812" sldId="339"/>
        </pc:sldMkLst>
        <pc:spChg chg="mod">
          <ac:chgData name="Daniel Khashabi" userId="62390808-c838-45e6-be59-d6fd0d208bc8" providerId="ADAL" clId="{30AB4727-B9DD-094C-A8EA-2669101BC434}" dt="2023-03-09T16:17:12.549" v="596" actId="20577"/>
          <ac:spMkLst>
            <pc:docMk/>
            <pc:sldMk cId="1326424812" sldId="339"/>
            <ac:spMk id="2" creationId="{00000000-0000-0000-0000-000000000000}"/>
          </ac:spMkLst>
        </pc:spChg>
      </pc:sldChg>
      <pc:sldChg chg="del">
        <pc:chgData name="Daniel Khashabi" userId="62390808-c838-45e6-be59-d6fd0d208bc8" providerId="ADAL" clId="{30AB4727-B9DD-094C-A8EA-2669101BC434}" dt="2023-03-09T16:16:32.154" v="571" actId="2696"/>
        <pc:sldMkLst>
          <pc:docMk/>
          <pc:sldMk cId="3133047393" sldId="339"/>
        </pc:sldMkLst>
      </pc:sldChg>
      <pc:sldChg chg="del">
        <pc:chgData name="Daniel Khashabi" userId="62390808-c838-45e6-be59-d6fd0d208bc8" providerId="ADAL" clId="{30AB4727-B9DD-094C-A8EA-2669101BC434}" dt="2023-03-09T16:16:32.154" v="571" actId="2696"/>
        <pc:sldMkLst>
          <pc:docMk/>
          <pc:sldMk cId="1924744907" sldId="340"/>
        </pc:sldMkLst>
      </pc:sldChg>
      <pc:sldChg chg="add">
        <pc:chgData name="Daniel Khashabi" userId="62390808-c838-45e6-be59-d6fd0d208bc8" providerId="ADAL" clId="{30AB4727-B9DD-094C-A8EA-2669101BC434}" dt="2023-03-09T16:16:41.299" v="572"/>
        <pc:sldMkLst>
          <pc:docMk/>
          <pc:sldMk cId="4015921167" sldId="340"/>
        </pc:sldMkLst>
      </pc:sldChg>
      <pc:sldChg chg="mod modShow">
        <pc:chgData name="Daniel Khashabi" userId="62390808-c838-45e6-be59-d6fd0d208bc8" providerId="ADAL" clId="{30AB4727-B9DD-094C-A8EA-2669101BC434}" dt="2023-03-09T16:12:45.082" v="554" actId="729"/>
        <pc:sldMkLst>
          <pc:docMk/>
          <pc:sldMk cId="3245543822" sldId="341"/>
        </pc:sldMkLst>
      </pc:sldChg>
      <pc:sldChg chg="modSp del mod">
        <pc:chgData name="Daniel Khashabi" userId="62390808-c838-45e6-be59-d6fd0d208bc8" providerId="ADAL" clId="{30AB4727-B9DD-094C-A8EA-2669101BC434}" dt="2023-03-09T16:11:57.216" v="552" actId="2696"/>
        <pc:sldMkLst>
          <pc:docMk/>
          <pc:sldMk cId="105956048" sldId="342"/>
        </pc:sldMkLst>
        <pc:spChg chg="mod">
          <ac:chgData name="Daniel Khashabi" userId="62390808-c838-45e6-be59-d6fd0d208bc8" providerId="ADAL" clId="{30AB4727-B9DD-094C-A8EA-2669101BC434}" dt="2023-03-09T16:11:54.590" v="551" actId="207"/>
          <ac:spMkLst>
            <pc:docMk/>
            <pc:sldMk cId="105956048" sldId="342"/>
            <ac:spMk id="6" creationId="{1BBF074E-03F7-9D02-74CA-990E521D13CC}"/>
          </ac:spMkLst>
        </pc:spChg>
      </pc:sldChg>
      <pc:sldChg chg="modSp add mod">
        <pc:chgData name="Daniel Khashabi" userId="62390808-c838-45e6-be59-d6fd0d208bc8" providerId="ADAL" clId="{30AB4727-B9DD-094C-A8EA-2669101BC434}" dt="2023-03-09T16:15:16.416" v="563" actId="207"/>
        <pc:sldMkLst>
          <pc:docMk/>
          <pc:sldMk cId="1537601946" sldId="342"/>
        </pc:sldMkLst>
        <pc:spChg chg="mod">
          <ac:chgData name="Daniel Khashabi" userId="62390808-c838-45e6-be59-d6fd0d208bc8" providerId="ADAL" clId="{30AB4727-B9DD-094C-A8EA-2669101BC434}" dt="2023-03-09T16:15:10.697" v="561" actId="368"/>
          <ac:spMkLst>
            <pc:docMk/>
            <pc:sldMk cId="1537601946" sldId="342"/>
            <ac:spMk id="2" creationId="{00000000-0000-0000-0000-000000000000}"/>
          </ac:spMkLst>
        </pc:spChg>
        <pc:spChg chg="mod">
          <ac:chgData name="Daniel Khashabi" userId="62390808-c838-45e6-be59-d6fd0d208bc8" providerId="ADAL" clId="{30AB4727-B9DD-094C-A8EA-2669101BC434}" dt="2023-03-09T16:15:16.416" v="563" actId="207"/>
          <ac:spMkLst>
            <pc:docMk/>
            <pc:sldMk cId="1537601946" sldId="342"/>
            <ac:spMk id="6" creationId="{1BBF074E-03F7-9D02-74CA-990E521D13CC}"/>
          </ac:spMkLst>
        </pc:spChg>
      </pc:sldChg>
      <pc:sldChg chg="delSp mod">
        <pc:chgData name="Daniel Khashabi" userId="62390808-c838-45e6-be59-d6fd0d208bc8" providerId="ADAL" clId="{30AB4727-B9DD-094C-A8EA-2669101BC434}" dt="2023-03-09T16:17:44.466" v="597" actId="478"/>
        <pc:sldMkLst>
          <pc:docMk/>
          <pc:sldMk cId="1364432378" sldId="358"/>
        </pc:sldMkLst>
        <pc:spChg chg="del">
          <ac:chgData name="Daniel Khashabi" userId="62390808-c838-45e6-be59-d6fd0d208bc8" providerId="ADAL" clId="{30AB4727-B9DD-094C-A8EA-2669101BC434}" dt="2023-03-09T16:17:44.466" v="597" actId="478"/>
          <ac:spMkLst>
            <pc:docMk/>
            <pc:sldMk cId="1364432378" sldId="358"/>
            <ac:spMk id="6" creationId="{19FFA8AA-9B60-47DA-42D6-6339FD221F4E}"/>
          </ac:spMkLst>
        </pc:spChg>
      </pc:sldChg>
      <pc:sldChg chg="delSp del mod">
        <pc:chgData name="Daniel Khashabi" userId="62390808-c838-45e6-be59-d6fd0d208bc8" providerId="ADAL" clId="{30AB4727-B9DD-094C-A8EA-2669101BC434}" dt="2023-03-09T16:13:22.794" v="557" actId="2696"/>
        <pc:sldMkLst>
          <pc:docMk/>
          <pc:sldMk cId="1748400698" sldId="361"/>
        </pc:sldMkLst>
        <pc:spChg chg="del">
          <ac:chgData name="Daniel Khashabi" userId="62390808-c838-45e6-be59-d6fd0d208bc8" providerId="ADAL" clId="{30AB4727-B9DD-094C-A8EA-2669101BC434}" dt="2023-03-09T16:13:13.090" v="555" actId="478"/>
          <ac:spMkLst>
            <pc:docMk/>
            <pc:sldMk cId="1748400698" sldId="361"/>
            <ac:spMk id="3" creationId="{517D4020-51A6-DE06-D7EC-9B29088C59F3}"/>
          </ac:spMkLst>
        </pc:spChg>
      </pc:sldChg>
      <pc:sldChg chg="modSp del mod ord">
        <pc:chgData name="Daniel Khashabi" userId="62390808-c838-45e6-be59-d6fd0d208bc8" providerId="ADAL" clId="{30AB4727-B9DD-094C-A8EA-2669101BC434}" dt="2023-03-09T16:03:27.829" v="422" actId="2696"/>
        <pc:sldMkLst>
          <pc:docMk/>
          <pc:sldMk cId="1092934777" sldId="362"/>
        </pc:sldMkLst>
        <pc:spChg chg="mod">
          <ac:chgData name="Daniel Khashabi" userId="62390808-c838-45e6-be59-d6fd0d208bc8" providerId="ADAL" clId="{30AB4727-B9DD-094C-A8EA-2669101BC434}" dt="2023-03-09T16:00:47.394" v="406" actId="20577"/>
          <ac:spMkLst>
            <pc:docMk/>
            <pc:sldMk cId="1092934777" sldId="362"/>
            <ac:spMk id="445" creationId="{00000000-0000-0000-0000-000000000000}"/>
          </ac:spMkLst>
        </pc:spChg>
      </pc:sldChg>
      <pc:sldChg chg="add">
        <pc:chgData name="Daniel Khashabi" userId="62390808-c838-45e6-be59-d6fd0d208bc8" providerId="ADAL" clId="{30AB4727-B9DD-094C-A8EA-2669101BC434}" dt="2023-03-09T16:03:35.870" v="423"/>
        <pc:sldMkLst>
          <pc:docMk/>
          <pc:sldMk cId="1920408203" sldId="362"/>
        </pc:sldMkLst>
      </pc:sldChg>
      <pc:sldChg chg="del">
        <pc:chgData name="Daniel Khashabi" userId="62390808-c838-45e6-be59-d6fd0d208bc8" providerId="ADAL" clId="{30AB4727-B9DD-094C-A8EA-2669101BC434}" dt="2023-03-02T21:04:58.217" v="17" actId="2696"/>
        <pc:sldMkLst>
          <pc:docMk/>
          <pc:sldMk cId="1919312046" sldId="466"/>
        </pc:sldMkLst>
      </pc:sldChg>
      <pc:sldChg chg="modSp mod">
        <pc:chgData name="Daniel Khashabi" userId="62390808-c838-45e6-be59-d6fd0d208bc8" providerId="ADAL" clId="{30AB4727-B9DD-094C-A8EA-2669101BC434}" dt="2023-03-09T16:03:14.348" v="421" actId="27636"/>
        <pc:sldMkLst>
          <pc:docMk/>
          <pc:sldMk cId="456681400" sldId="473"/>
        </pc:sldMkLst>
        <pc:spChg chg="mod">
          <ac:chgData name="Daniel Khashabi" userId="62390808-c838-45e6-be59-d6fd0d208bc8" providerId="ADAL" clId="{30AB4727-B9DD-094C-A8EA-2669101BC434}" dt="2023-03-09T16:03:14.348" v="421" actId="27636"/>
          <ac:spMkLst>
            <pc:docMk/>
            <pc:sldMk cId="456681400" sldId="473"/>
            <ac:spMk id="28" creationId="{E6559CD1-8DB1-A792-DDE1-A2B837AE6F3E}"/>
          </ac:spMkLst>
        </pc:spChg>
      </pc:sldChg>
      <pc:sldChg chg="del">
        <pc:chgData name="Daniel Khashabi" userId="62390808-c838-45e6-be59-d6fd0d208bc8" providerId="ADAL" clId="{30AB4727-B9DD-094C-A8EA-2669101BC434}" dt="2023-03-02T21:04:18.603" v="2" actId="2696"/>
        <pc:sldMkLst>
          <pc:docMk/>
          <pc:sldMk cId="1639325383" sldId="1628"/>
        </pc:sldMkLst>
      </pc:sldChg>
      <pc:sldChg chg="del">
        <pc:chgData name="Daniel Khashabi" userId="62390808-c838-45e6-be59-d6fd0d208bc8" providerId="ADAL" clId="{30AB4727-B9DD-094C-A8EA-2669101BC434}" dt="2023-03-02T21:04:18.291" v="1" actId="2696"/>
        <pc:sldMkLst>
          <pc:docMk/>
          <pc:sldMk cId="295670356" sldId="1634"/>
        </pc:sldMkLst>
      </pc:sldChg>
      <pc:sldChg chg="del ord">
        <pc:chgData name="Daniel Khashabi" userId="62390808-c838-45e6-be59-d6fd0d208bc8" providerId="ADAL" clId="{30AB4727-B9DD-094C-A8EA-2669101BC434}" dt="2023-03-02T21:05:07.054" v="23" actId="2696"/>
        <pc:sldMkLst>
          <pc:docMk/>
          <pc:sldMk cId="1727161709" sldId="1682"/>
        </pc:sldMkLst>
      </pc:sldChg>
      <pc:sldChg chg="del ord">
        <pc:chgData name="Daniel Khashabi" userId="62390808-c838-45e6-be59-d6fd0d208bc8" providerId="ADAL" clId="{30AB4727-B9DD-094C-A8EA-2669101BC434}" dt="2023-03-02T21:04:50.446" v="14" actId="18676"/>
        <pc:sldMkLst>
          <pc:docMk/>
          <pc:sldMk cId="452930248" sldId="1683"/>
        </pc:sldMkLst>
      </pc:sldChg>
      <pc:sldChg chg="del">
        <pc:chgData name="Daniel Khashabi" userId="62390808-c838-45e6-be59-d6fd0d208bc8" providerId="ADAL" clId="{30AB4727-B9DD-094C-A8EA-2669101BC434}" dt="2023-03-02T21:04:50.446" v="14" actId="18676"/>
        <pc:sldMkLst>
          <pc:docMk/>
          <pc:sldMk cId="2450255140" sldId="1684"/>
        </pc:sldMkLst>
      </pc:sldChg>
      <pc:sldChg chg="del">
        <pc:chgData name="Daniel Khashabi" userId="62390808-c838-45e6-be59-d6fd0d208bc8" providerId="ADAL" clId="{30AB4727-B9DD-094C-A8EA-2669101BC434}" dt="2023-03-02T21:04:50.446" v="14" actId="18676"/>
        <pc:sldMkLst>
          <pc:docMk/>
          <pc:sldMk cId="2245107210" sldId="1685"/>
        </pc:sldMkLst>
      </pc:sldChg>
      <pc:sldChg chg="del">
        <pc:chgData name="Daniel Khashabi" userId="62390808-c838-45e6-be59-d6fd0d208bc8" providerId="ADAL" clId="{30AB4727-B9DD-094C-A8EA-2669101BC434}" dt="2023-03-09T16:03:27.829" v="422" actId="2696"/>
        <pc:sldMkLst>
          <pc:docMk/>
          <pc:sldMk cId="1004408255" sldId="1688"/>
        </pc:sldMkLst>
      </pc:sldChg>
      <pc:sldChg chg="add">
        <pc:chgData name="Daniel Khashabi" userId="62390808-c838-45e6-be59-d6fd0d208bc8" providerId="ADAL" clId="{30AB4727-B9DD-094C-A8EA-2669101BC434}" dt="2023-03-09T16:03:35.870" v="423"/>
        <pc:sldMkLst>
          <pc:docMk/>
          <pc:sldMk cId="3134981909" sldId="1688"/>
        </pc:sldMkLst>
      </pc:sldChg>
      <pc:sldChg chg="del">
        <pc:chgData name="Daniel Khashabi" userId="62390808-c838-45e6-be59-d6fd0d208bc8" providerId="ADAL" clId="{30AB4727-B9DD-094C-A8EA-2669101BC434}" dt="2023-03-02T21:04:20.024" v="4" actId="2696"/>
        <pc:sldMkLst>
          <pc:docMk/>
          <pc:sldMk cId="2006186394" sldId="1693"/>
        </pc:sldMkLst>
      </pc:sldChg>
      <pc:sldChg chg="del">
        <pc:chgData name="Daniel Khashabi" userId="62390808-c838-45e6-be59-d6fd0d208bc8" providerId="ADAL" clId="{30AB4727-B9DD-094C-A8EA-2669101BC434}" dt="2023-03-02T21:04:20.251" v="5" actId="2696"/>
        <pc:sldMkLst>
          <pc:docMk/>
          <pc:sldMk cId="3132722689" sldId="1697"/>
        </pc:sldMkLst>
      </pc:sldChg>
      <pc:sldChg chg="modSp mod">
        <pc:chgData name="Daniel Khashabi" userId="62390808-c838-45e6-be59-d6fd0d208bc8" providerId="ADAL" clId="{30AB4727-B9DD-094C-A8EA-2669101BC434}" dt="2023-03-09T15:52:11.096" v="180" actId="207"/>
        <pc:sldMkLst>
          <pc:docMk/>
          <pc:sldMk cId="3932640753" sldId="1705"/>
        </pc:sldMkLst>
        <pc:spChg chg="mod">
          <ac:chgData name="Daniel Khashabi" userId="62390808-c838-45e6-be59-d6fd0d208bc8" providerId="ADAL" clId="{30AB4727-B9DD-094C-A8EA-2669101BC434}" dt="2023-03-09T15:52:11.096" v="180" actId="207"/>
          <ac:spMkLst>
            <pc:docMk/>
            <pc:sldMk cId="3932640753" sldId="1705"/>
            <ac:spMk id="3" creationId="{82168FEB-6883-1893-0A3F-00B011E99FA0}"/>
          </ac:spMkLst>
        </pc:spChg>
      </pc:sldChg>
      <pc:sldChg chg="del">
        <pc:chgData name="Daniel Khashabi" userId="62390808-c838-45e6-be59-d6fd0d208bc8" providerId="ADAL" clId="{30AB4727-B9DD-094C-A8EA-2669101BC434}" dt="2023-03-02T21:05:00.758" v="20" actId="2696"/>
        <pc:sldMkLst>
          <pc:docMk/>
          <pc:sldMk cId="1439795745" sldId="1706"/>
        </pc:sldMkLst>
      </pc:sldChg>
      <pc:sldChg chg="add">
        <pc:chgData name="Daniel Khashabi" userId="62390808-c838-45e6-be59-d6fd0d208bc8" providerId="ADAL" clId="{30AB4727-B9DD-094C-A8EA-2669101BC434}" dt="2023-03-09T16:03:35.870" v="423"/>
        <pc:sldMkLst>
          <pc:docMk/>
          <pc:sldMk cId="2235332796" sldId="1708"/>
        </pc:sldMkLst>
      </pc:sldChg>
      <pc:sldChg chg="addSp delSp modSp del mod chgLayout">
        <pc:chgData name="Daniel Khashabi" userId="62390808-c838-45e6-be59-d6fd0d208bc8" providerId="ADAL" clId="{30AB4727-B9DD-094C-A8EA-2669101BC434}" dt="2023-03-09T16:03:27.829" v="422" actId="2696"/>
        <pc:sldMkLst>
          <pc:docMk/>
          <pc:sldMk cId="2960693236" sldId="1708"/>
        </pc:sldMkLst>
        <pc:spChg chg="mod ord">
          <ac:chgData name="Daniel Khashabi" userId="62390808-c838-45e6-be59-d6fd0d208bc8" providerId="ADAL" clId="{30AB4727-B9DD-094C-A8EA-2669101BC434}" dt="2023-03-09T15:55:38.846" v="193" actId="700"/>
          <ac:spMkLst>
            <pc:docMk/>
            <pc:sldMk cId="2960693236" sldId="1708"/>
            <ac:spMk id="2" creationId="{F88C372A-92FB-D67D-2F46-09A4D302F6E9}"/>
          </ac:spMkLst>
        </pc:spChg>
        <pc:spChg chg="del">
          <ac:chgData name="Daniel Khashabi" userId="62390808-c838-45e6-be59-d6fd0d208bc8" providerId="ADAL" clId="{30AB4727-B9DD-094C-A8EA-2669101BC434}" dt="2023-03-09T15:55:38.846" v="193" actId="700"/>
          <ac:spMkLst>
            <pc:docMk/>
            <pc:sldMk cId="2960693236" sldId="1708"/>
            <ac:spMk id="3" creationId="{E6001A7B-F3B9-3180-BBC1-D3F3F7BC3477}"/>
          </ac:spMkLst>
        </pc:spChg>
        <pc:spChg chg="add mod ord">
          <ac:chgData name="Daniel Khashabi" userId="62390808-c838-45e6-be59-d6fd0d208bc8" providerId="ADAL" clId="{30AB4727-B9DD-094C-A8EA-2669101BC434}" dt="2023-03-09T15:55:38.846" v="193" actId="700"/>
          <ac:spMkLst>
            <pc:docMk/>
            <pc:sldMk cId="2960693236" sldId="1708"/>
            <ac:spMk id="4" creationId="{746E742E-B427-6BAD-9A7B-B7BA69D4E6C3}"/>
          </ac:spMkLst>
        </pc:spChg>
      </pc:sldChg>
      <pc:sldChg chg="addSp modSp mod ord">
        <pc:chgData name="Daniel Khashabi" userId="62390808-c838-45e6-be59-d6fd0d208bc8" providerId="ADAL" clId="{30AB4727-B9DD-094C-A8EA-2669101BC434}" dt="2023-03-09T15:54:17.203" v="185" actId="2085"/>
        <pc:sldMkLst>
          <pc:docMk/>
          <pc:sldMk cId="1715798551" sldId="1714"/>
        </pc:sldMkLst>
        <pc:spChg chg="add mod">
          <ac:chgData name="Daniel Khashabi" userId="62390808-c838-45e6-be59-d6fd0d208bc8" providerId="ADAL" clId="{30AB4727-B9DD-094C-A8EA-2669101BC434}" dt="2023-03-09T15:54:17.203" v="185" actId="2085"/>
          <ac:spMkLst>
            <pc:docMk/>
            <pc:sldMk cId="1715798551" sldId="1714"/>
            <ac:spMk id="4" creationId="{82417BA5-4669-BDE7-F7D4-1FDEC2B918A2}"/>
          </ac:spMkLst>
        </pc:spChg>
      </pc:sldChg>
      <pc:sldChg chg="del">
        <pc:chgData name="Daniel Khashabi" userId="62390808-c838-45e6-be59-d6fd0d208bc8" providerId="ADAL" clId="{30AB4727-B9DD-094C-A8EA-2669101BC434}" dt="2023-03-02T21:04:17.112" v="0" actId="2696"/>
        <pc:sldMkLst>
          <pc:docMk/>
          <pc:sldMk cId="2309835176" sldId="1727"/>
        </pc:sldMkLst>
      </pc:sldChg>
      <pc:sldChg chg="modSp add mod">
        <pc:chgData name="Daniel Khashabi" userId="62390808-c838-45e6-be59-d6fd0d208bc8" providerId="ADAL" clId="{30AB4727-B9DD-094C-A8EA-2669101BC434}" dt="2023-03-09T15:59:00.706" v="355" actId="20577"/>
        <pc:sldMkLst>
          <pc:docMk/>
          <pc:sldMk cId="676396732" sldId="1732"/>
        </pc:sldMkLst>
        <pc:spChg chg="mod">
          <ac:chgData name="Daniel Khashabi" userId="62390808-c838-45e6-be59-d6fd0d208bc8" providerId="ADAL" clId="{30AB4727-B9DD-094C-A8EA-2669101BC434}" dt="2023-03-09T15:59:00.706" v="355" actId="20577"/>
          <ac:spMkLst>
            <pc:docMk/>
            <pc:sldMk cId="676396732" sldId="1732"/>
            <ac:spMk id="3" creationId="{7B2BFE65-F95C-7CC3-C7B1-AC8F523DFC10}"/>
          </ac:spMkLst>
        </pc:spChg>
      </pc:sldChg>
      <pc:sldChg chg="add del">
        <pc:chgData name="Daniel Khashabi" userId="62390808-c838-45e6-be59-d6fd0d208bc8" providerId="ADAL" clId="{30AB4727-B9DD-094C-A8EA-2669101BC434}" dt="2023-03-02T21:04:44.347" v="13" actId="2696"/>
        <pc:sldMkLst>
          <pc:docMk/>
          <pc:sldMk cId="1393606584" sldId="1732"/>
        </pc:sldMkLst>
      </pc:sldChg>
      <pc:sldChg chg="modSp del mod">
        <pc:chgData name="Daniel Khashabi" userId="62390808-c838-45e6-be59-d6fd0d208bc8" providerId="ADAL" clId="{30AB4727-B9DD-094C-A8EA-2669101BC434}" dt="2023-03-02T21:04:36.793" v="10" actId="2696"/>
        <pc:sldMkLst>
          <pc:docMk/>
          <pc:sldMk cId="1446965755" sldId="1732"/>
        </pc:sldMkLst>
        <pc:spChg chg="mod">
          <ac:chgData name="Daniel Khashabi" userId="62390808-c838-45e6-be59-d6fd0d208bc8" providerId="ADAL" clId="{30AB4727-B9DD-094C-A8EA-2669101BC434}" dt="2023-03-02T21:04:32.617" v="9" actId="20577"/>
          <ac:spMkLst>
            <pc:docMk/>
            <pc:sldMk cId="1446965755" sldId="1732"/>
            <ac:spMk id="3" creationId="{7B2BFE65-F95C-7CC3-C7B1-AC8F523DFC10}"/>
          </ac:spMkLst>
        </pc:spChg>
      </pc:sldChg>
      <pc:sldChg chg="del">
        <pc:chgData name="Daniel Khashabi" userId="62390808-c838-45e6-be59-d6fd0d208bc8" providerId="ADAL" clId="{30AB4727-B9DD-094C-A8EA-2669101BC434}" dt="2023-03-02T21:04:59.654" v="18" actId="2696"/>
        <pc:sldMkLst>
          <pc:docMk/>
          <pc:sldMk cId="0" sldId="1738"/>
        </pc:sldMkLst>
      </pc:sldChg>
      <pc:sldChg chg="del">
        <pc:chgData name="Daniel Khashabi" userId="62390808-c838-45e6-be59-d6fd0d208bc8" providerId="ADAL" clId="{30AB4727-B9DD-094C-A8EA-2669101BC434}" dt="2023-03-02T21:05:00.534" v="19" actId="2696"/>
        <pc:sldMkLst>
          <pc:docMk/>
          <pc:sldMk cId="126430258" sldId="1739"/>
        </pc:sldMkLst>
      </pc:sldChg>
      <pc:sldChg chg="del">
        <pc:chgData name="Daniel Khashabi" userId="62390808-c838-45e6-be59-d6fd0d208bc8" providerId="ADAL" clId="{30AB4727-B9DD-094C-A8EA-2669101BC434}" dt="2023-03-02T21:05:00.997" v="21" actId="2696"/>
        <pc:sldMkLst>
          <pc:docMk/>
          <pc:sldMk cId="1994282376" sldId="1740"/>
        </pc:sldMkLst>
      </pc:sldChg>
      <pc:sldChg chg="del">
        <pc:chgData name="Daniel Khashabi" userId="62390808-c838-45e6-be59-d6fd0d208bc8" providerId="ADAL" clId="{30AB4727-B9DD-094C-A8EA-2669101BC434}" dt="2023-03-02T21:05:10.804" v="27" actId="2696"/>
        <pc:sldMkLst>
          <pc:docMk/>
          <pc:sldMk cId="1561276032" sldId="1747"/>
        </pc:sldMkLst>
      </pc:sldChg>
      <pc:sldChg chg="del">
        <pc:chgData name="Daniel Khashabi" userId="62390808-c838-45e6-be59-d6fd0d208bc8" providerId="ADAL" clId="{30AB4727-B9DD-094C-A8EA-2669101BC434}" dt="2023-03-02T21:04:20.623" v="6" actId="2696"/>
        <pc:sldMkLst>
          <pc:docMk/>
          <pc:sldMk cId="3857990865" sldId="1752"/>
        </pc:sldMkLst>
      </pc:sldChg>
      <pc:sldChg chg="del">
        <pc:chgData name="Daniel Khashabi" userId="62390808-c838-45e6-be59-d6fd0d208bc8" providerId="ADAL" clId="{30AB4727-B9DD-094C-A8EA-2669101BC434}" dt="2023-03-02T21:04:50.446" v="14" actId="18676"/>
        <pc:sldMkLst>
          <pc:docMk/>
          <pc:sldMk cId="4058999134" sldId="1754"/>
        </pc:sldMkLst>
      </pc:sldChg>
      <pc:sldChg chg="modSp del mod">
        <pc:chgData name="Daniel Khashabi" userId="62390808-c838-45e6-be59-d6fd0d208bc8" providerId="ADAL" clId="{30AB4727-B9DD-094C-A8EA-2669101BC434}" dt="2023-03-09T16:03:27.829" v="422" actId="2696"/>
        <pc:sldMkLst>
          <pc:docMk/>
          <pc:sldMk cId="3656988731" sldId="1759"/>
        </pc:sldMkLst>
        <pc:picChg chg="mod">
          <ac:chgData name="Daniel Khashabi" userId="62390808-c838-45e6-be59-d6fd0d208bc8" providerId="ADAL" clId="{30AB4727-B9DD-094C-A8EA-2669101BC434}" dt="2023-03-09T16:01:18.278" v="409" actId="1076"/>
          <ac:picMkLst>
            <pc:docMk/>
            <pc:sldMk cId="3656988731" sldId="1759"/>
            <ac:picMk id="5" creationId="{D8FF2B8A-A17F-DE0E-2CEE-3CC675B406CB}"/>
          </ac:picMkLst>
        </pc:picChg>
      </pc:sldChg>
      <pc:sldChg chg="add">
        <pc:chgData name="Daniel Khashabi" userId="62390808-c838-45e6-be59-d6fd0d208bc8" providerId="ADAL" clId="{30AB4727-B9DD-094C-A8EA-2669101BC434}" dt="2023-03-09T16:03:35.870" v="423"/>
        <pc:sldMkLst>
          <pc:docMk/>
          <pc:sldMk cId="3864040783" sldId="1759"/>
        </pc:sldMkLst>
      </pc:sldChg>
      <pc:sldChg chg="add mod modShow">
        <pc:chgData name="Daniel Khashabi" userId="62390808-c838-45e6-be59-d6fd0d208bc8" providerId="ADAL" clId="{30AB4727-B9DD-094C-A8EA-2669101BC434}" dt="2023-03-09T16:15:00.049" v="560" actId="729"/>
        <pc:sldMkLst>
          <pc:docMk/>
          <pc:sldMk cId="629252539" sldId="1951"/>
        </pc:sldMkLst>
      </pc:sldChg>
      <pc:sldChg chg="del">
        <pc:chgData name="Daniel Khashabi" userId="62390808-c838-45e6-be59-d6fd0d208bc8" providerId="ADAL" clId="{30AB4727-B9DD-094C-A8EA-2669101BC434}" dt="2023-03-09T16:14:52.736" v="558" actId="2696"/>
        <pc:sldMkLst>
          <pc:docMk/>
          <pc:sldMk cId="1731438675" sldId="1951"/>
        </pc:sldMkLst>
      </pc:sldChg>
      <pc:sldChg chg="modSp del mod">
        <pc:chgData name="Daniel Khashabi" userId="62390808-c838-45e6-be59-d6fd0d208bc8" providerId="ADAL" clId="{30AB4727-B9DD-094C-A8EA-2669101BC434}" dt="2023-03-09T16:03:27.829" v="422" actId="2696"/>
        <pc:sldMkLst>
          <pc:docMk/>
          <pc:sldMk cId="2369294088" sldId="1976"/>
        </pc:sldMkLst>
        <pc:picChg chg="mod">
          <ac:chgData name="Daniel Khashabi" userId="62390808-c838-45e6-be59-d6fd0d208bc8" providerId="ADAL" clId="{30AB4727-B9DD-094C-A8EA-2669101BC434}" dt="2023-03-09T16:03:00.253" v="418" actId="1076"/>
          <ac:picMkLst>
            <pc:docMk/>
            <pc:sldMk cId="2369294088" sldId="1976"/>
            <ac:picMk id="5" creationId="{FF90C698-2E65-7E3C-12B2-5222D2EBF7E9}"/>
          </ac:picMkLst>
        </pc:picChg>
      </pc:sldChg>
      <pc:sldChg chg="delSp modSp add mod">
        <pc:chgData name="Daniel Khashabi" userId="62390808-c838-45e6-be59-d6fd0d208bc8" providerId="ADAL" clId="{30AB4727-B9DD-094C-A8EA-2669101BC434}" dt="2023-03-09T16:16:12.534" v="570" actId="20577"/>
        <pc:sldMkLst>
          <pc:docMk/>
          <pc:sldMk cId="3970350796" sldId="1976"/>
        </pc:sldMkLst>
        <pc:spChg chg="mod">
          <ac:chgData name="Daniel Khashabi" userId="62390808-c838-45e6-be59-d6fd0d208bc8" providerId="ADAL" clId="{30AB4727-B9DD-094C-A8EA-2669101BC434}" dt="2023-03-09T16:16:12.534" v="570" actId="20577"/>
          <ac:spMkLst>
            <pc:docMk/>
            <pc:sldMk cId="3970350796" sldId="1976"/>
            <ac:spMk id="3" creationId="{A4B454DC-CDAF-E799-D576-0DCDBE347632}"/>
          </ac:spMkLst>
        </pc:spChg>
        <pc:picChg chg="del mod">
          <ac:chgData name="Daniel Khashabi" userId="62390808-c838-45e6-be59-d6fd0d208bc8" providerId="ADAL" clId="{30AB4727-B9DD-094C-A8EA-2669101BC434}" dt="2023-03-09T16:10:39.780" v="538" actId="478"/>
          <ac:picMkLst>
            <pc:docMk/>
            <pc:sldMk cId="3970350796" sldId="1976"/>
            <ac:picMk id="5" creationId="{FF90C698-2E65-7E3C-12B2-5222D2EBF7E9}"/>
          </ac:picMkLst>
        </pc:picChg>
      </pc:sldChg>
      <pc:sldChg chg="del">
        <pc:chgData name="Daniel Khashabi" userId="62390808-c838-45e6-be59-d6fd0d208bc8" providerId="ADAL" clId="{30AB4727-B9DD-094C-A8EA-2669101BC434}" dt="2023-03-09T16:13:19.581" v="556" actId="2696"/>
        <pc:sldMkLst>
          <pc:docMk/>
          <pc:sldMk cId="718193449" sldId="1977"/>
        </pc:sldMkLst>
      </pc:sldChg>
      <pc:sldChg chg="add">
        <pc:chgData name="Daniel Khashabi" userId="62390808-c838-45e6-be59-d6fd0d208bc8" providerId="ADAL" clId="{30AB4727-B9DD-094C-A8EA-2669101BC434}" dt="2023-03-09T16:03:35.870" v="423"/>
        <pc:sldMkLst>
          <pc:docMk/>
          <pc:sldMk cId="804601291" sldId="1978"/>
        </pc:sldMkLst>
      </pc:sldChg>
      <pc:sldChg chg="modSp del mod ord">
        <pc:chgData name="Daniel Khashabi" userId="62390808-c838-45e6-be59-d6fd0d208bc8" providerId="ADAL" clId="{30AB4727-B9DD-094C-A8EA-2669101BC434}" dt="2023-03-09T16:03:27.829" v="422" actId="2696"/>
        <pc:sldMkLst>
          <pc:docMk/>
          <pc:sldMk cId="4036649788" sldId="1978"/>
        </pc:sldMkLst>
        <pc:picChg chg="mod">
          <ac:chgData name="Daniel Khashabi" userId="62390808-c838-45e6-be59-d6fd0d208bc8" providerId="ADAL" clId="{30AB4727-B9DD-094C-A8EA-2669101BC434}" dt="2023-03-09T15:56:22.858" v="204" actId="1076"/>
          <ac:picMkLst>
            <pc:docMk/>
            <pc:sldMk cId="4036649788" sldId="1978"/>
            <ac:picMk id="8" creationId="{9D55D88A-BCCF-5906-1B17-8E5ECA8805C1}"/>
          </ac:picMkLst>
        </pc:picChg>
      </pc:sldChg>
      <pc:sldChg chg="add">
        <pc:chgData name="Daniel Khashabi" userId="62390808-c838-45e6-be59-d6fd0d208bc8" providerId="ADAL" clId="{30AB4727-B9DD-094C-A8EA-2669101BC434}" dt="2023-03-09T16:03:14.239" v="420"/>
        <pc:sldMkLst>
          <pc:docMk/>
          <pc:sldMk cId="579766841" sldId="1991"/>
        </pc:sldMkLst>
      </pc:sldChg>
      <pc:sldChg chg="del">
        <pc:chgData name="Daniel Khashabi" userId="62390808-c838-45e6-be59-d6fd0d208bc8" providerId="ADAL" clId="{30AB4727-B9DD-094C-A8EA-2669101BC434}" dt="2023-03-09T16:03:06.322" v="419" actId="2696"/>
        <pc:sldMkLst>
          <pc:docMk/>
          <pc:sldMk cId="3708536808" sldId="1991"/>
        </pc:sldMkLst>
      </pc:sldChg>
      <pc:sldChg chg="del">
        <pc:chgData name="Daniel Khashabi" userId="62390808-c838-45e6-be59-d6fd0d208bc8" providerId="ADAL" clId="{30AB4727-B9DD-094C-A8EA-2669101BC434}" dt="2023-03-02T21:04:50.446" v="14" actId="18676"/>
        <pc:sldMkLst>
          <pc:docMk/>
          <pc:sldMk cId="3384254903" sldId="1999"/>
        </pc:sldMkLst>
      </pc:sldChg>
      <pc:sldChg chg="del">
        <pc:chgData name="Daniel Khashabi" userId="62390808-c838-45e6-be59-d6fd0d208bc8" providerId="ADAL" clId="{30AB4727-B9DD-094C-A8EA-2669101BC434}" dt="2023-03-02T21:04:50.446" v="14" actId="18676"/>
        <pc:sldMkLst>
          <pc:docMk/>
          <pc:sldMk cId="1052118452" sldId="2000"/>
        </pc:sldMkLst>
      </pc:sldChg>
      <pc:sldChg chg="del">
        <pc:chgData name="Daniel Khashabi" userId="62390808-c838-45e6-be59-d6fd0d208bc8" providerId="ADAL" clId="{30AB4727-B9DD-094C-A8EA-2669101BC434}" dt="2023-03-02T21:04:50.446" v="14" actId="18676"/>
        <pc:sldMkLst>
          <pc:docMk/>
          <pc:sldMk cId="140350879" sldId="2001"/>
        </pc:sldMkLst>
      </pc:sldChg>
      <pc:sldChg chg="del">
        <pc:chgData name="Daniel Khashabi" userId="62390808-c838-45e6-be59-d6fd0d208bc8" providerId="ADAL" clId="{30AB4727-B9DD-094C-A8EA-2669101BC434}" dt="2023-03-02T21:04:50.446" v="14" actId="18676"/>
        <pc:sldMkLst>
          <pc:docMk/>
          <pc:sldMk cId="1060711321" sldId="2003"/>
        </pc:sldMkLst>
      </pc:sldChg>
      <pc:sldChg chg="del">
        <pc:chgData name="Daniel Khashabi" userId="62390808-c838-45e6-be59-d6fd0d208bc8" providerId="ADAL" clId="{30AB4727-B9DD-094C-A8EA-2669101BC434}" dt="2023-03-02T21:04:50.446" v="14" actId="18676"/>
        <pc:sldMkLst>
          <pc:docMk/>
          <pc:sldMk cId="224863723" sldId="2004"/>
        </pc:sldMkLst>
      </pc:sldChg>
      <pc:sldChg chg="del">
        <pc:chgData name="Daniel Khashabi" userId="62390808-c838-45e6-be59-d6fd0d208bc8" providerId="ADAL" clId="{30AB4727-B9DD-094C-A8EA-2669101BC434}" dt="2023-03-02T21:04:50.446" v="14" actId="18676"/>
        <pc:sldMkLst>
          <pc:docMk/>
          <pc:sldMk cId="3150989394" sldId="2005"/>
        </pc:sldMkLst>
      </pc:sldChg>
      <pc:sldChg chg="del">
        <pc:chgData name="Daniel Khashabi" userId="62390808-c838-45e6-be59-d6fd0d208bc8" providerId="ADAL" clId="{30AB4727-B9DD-094C-A8EA-2669101BC434}" dt="2023-03-02T21:04:50.446" v="14" actId="18676"/>
        <pc:sldMkLst>
          <pc:docMk/>
          <pc:sldMk cId="833131720" sldId="2006"/>
        </pc:sldMkLst>
      </pc:sldChg>
      <pc:sldChg chg="del">
        <pc:chgData name="Daniel Khashabi" userId="62390808-c838-45e6-be59-d6fd0d208bc8" providerId="ADAL" clId="{30AB4727-B9DD-094C-A8EA-2669101BC434}" dt="2023-03-02T21:04:50.446" v="14" actId="18676"/>
        <pc:sldMkLst>
          <pc:docMk/>
          <pc:sldMk cId="676366699" sldId="2007"/>
        </pc:sldMkLst>
      </pc:sldChg>
      <pc:sldChg chg="del">
        <pc:chgData name="Daniel Khashabi" userId="62390808-c838-45e6-be59-d6fd0d208bc8" providerId="ADAL" clId="{30AB4727-B9DD-094C-A8EA-2669101BC434}" dt="2023-03-02T21:04:50.446" v="14" actId="18676"/>
        <pc:sldMkLst>
          <pc:docMk/>
          <pc:sldMk cId="3195971232" sldId="2008"/>
        </pc:sldMkLst>
      </pc:sldChg>
      <pc:sldChg chg="del">
        <pc:chgData name="Daniel Khashabi" userId="62390808-c838-45e6-be59-d6fd0d208bc8" providerId="ADAL" clId="{30AB4727-B9DD-094C-A8EA-2669101BC434}" dt="2023-03-02T21:04:50.446" v="14" actId="18676"/>
        <pc:sldMkLst>
          <pc:docMk/>
          <pc:sldMk cId="1897881730" sldId="2011"/>
        </pc:sldMkLst>
      </pc:sldChg>
      <pc:sldChg chg="del">
        <pc:chgData name="Daniel Khashabi" userId="62390808-c838-45e6-be59-d6fd0d208bc8" providerId="ADAL" clId="{30AB4727-B9DD-094C-A8EA-2669101BC434}" dt="2023-03-02T21:04:50.446" v="14" actId="18676"/>
        <pc:sldMkLst>
          <pc:docMk/>
          <pc:sldMk cId="733607112" sldId="2012"/>
        </pc:sldMkLst>
      </pc:sldChg>
      <pc:sldChg chg="del">
        <pc:chgData name="Daniel Khashabi" userId="62390808-c838-45e6-be59-d6fd0d208bc8" providerId="ADAL" clId="{30AB4727-B9DD-094C-A8EA-2669101BC434}" dt="2023-03-02T21:04:50.446" v="14" actId="18676"/>
        <pc:sldMkLst>
          <pc:docMk/>
          <pc:sldMk cId="2151964613" sldId="2013"/>
        </pc:sldMkLst>
      </pc:sldChg>
      <pc:sldChg chg="del">
        <pc:chgData name="Daniel Khashabi" userId="62390808-c838-45e6-be59-d6fd0d208bc8" providerId="ADAL" clId="{30AB4727-B9DD-094C-A8EA-2669101BC434}" dt="2023-03-02T21:04:50.446" v="14" actId="18676"/>
        <pc:sldMkLst>
          <pc:docMk/>
          <pc:sldMk cId="3777729592" sldId="2014"/>
        </pc:sldMkLst>
      </pc:sldChg>
      <pc:sldChg chg="del">
        <pc:chgData name="Daniel Khashabi" userId="62390808-c838-45e6-be59-d6fd0d208bc8" providerId="ADAL" clId="{30AB4727-B9DD-094C-A8EA-2669101BC434}" dt="2023-03-02T21:04:50.446" v="14" actId="18676"/>
        <pc:sldMkLst>
          <pc:docMk/>
          <pc:sldMk cId="0" sldId="2015"/>
        </pc:sldMkLst>
      </pc:sldChg>
      <pc:sldChg chg="del">
        <pc:chgData name="Daniel Khashabi" userId="62390808-c838-45e6-be59-d6fd0d208bc8" providerId="ADAL" clId="{30AB4727-B9DD-094C-A8EA-2669101BC434}" dt="2023-03-02T21:04:50.446" v="14" actId="18676"/>
        <pc:sldMkLst>
          <pc:docMk/>
          <pc:sldMk cId="0" sldId="2016"/>
        </pc:sldMkLst>
      </pc:sldChg>
      <pc:sldChg chg="del">
        <pc:chgData name="Daniel Khashabi" userId="62390808-c838-45e6-be59-d6fd0d208bc8" providerId="ADAL" clId="{30AB4727-B9DD-094C-A8EA-2669101BC434}" dt="2023-03-02T21:04:50.446" v="14" actId="18676"/>
        <pc:sldMkLst>
          <pc:docMk/>
          <pc:sldMk cId="0" sldId="2017"/>
        </pc:sldMkLst>
      </pc:sldChg>
      <pc:sldChg chg="del">
        <pc:chgData name="Daniel Khashabi" userId="62390808-c838-45e6-be59-d6fd0d208bc8" providerId="ADAL" clId="{30AB4727-B9DD-094C-A8EA-2669101BC434}" dt="2023-03-02T21:04:50.446" v="14" actId="18676"/>
        <pc:sldMkLst>
          <pc:docMk/>
          <pc:sldMk cId="0" sldId="2018"/>
        </pc:sldMkLst>
      </pc:sldChg>
      <pc:sldChg chg="del">
        <pc:chgData name="Daniel Khashabi" userId="62390808-c838-45e6-be59-d6fd0d208bc8" providerId="ADAL" clId="{30AB4727-B9DD-094C-A8EA-2669101BC434}" dt="2023-03-02T21:04:50.446" v="14" actId="18676"/>
        <pc:sldMkLst>
          <pc:docMk/>
          <pc:sldMk cId="0" sldId="2019"/>
        </pc:sldMkLst>
      </pc:sldChg>
      <pc:sldChg chg="del">
        <pc:chgData name="Daniel Khashabi" userId="62390808-c838-45e6-be59-d6fd0d208bc8" providerId="ADAL" clId="{30AB4727-B9DD-094C-A8EA-2669101BC434}" dt="2023-03-02T21:04:50.446" v="14" actId="18676"/>
        <pc:sldMkLst>
          <pc:docMk/>
          <pc:sldMk cId="0" sldId="2020"/>
        </pc:sldMkLst>
      </pc:sldChg>
      <pc:sldChg chg="del">
        <pc:chgData name="Daniel Khashabi" userId="62390808-c838-45e6-be59-d6fd0d208bc8" providerId="ADAL" clId="{30AB4727-B9DD-094C-A8EA-2669101BC434}" dt="2023-03-02T21:04:50.446" v="14" actId="18676"/>
        <pc:sldMkLst>
          <pc:docMk/>
          <pc:sldMk cId="0" sldId="2021"/>
        </pc:sldMkLst>
      </pc:sldChg>
      <pc:sldChg chg="del">
        <pc:chgData name="Daniel Khashabi" userId="62390808-c838-45e6-be59-d6fd0d208bc8" providerId="ADAL" clId="{30AB4727-B9DD-094C-A8EA-2669101BC434}" dt="2023-03-02T21:04:50.446" v="14" actId="18676"/>
        <pc:sldMkLst>
          <pc:docMk/>
          <pc:sldMk cId="0" sldId="2022"/>
        </pc:sldMkLst>
      </pc:sldChg>
      <pc:sldChg chg="del">
        <pc:chgData name="Daniel Khashabi" userId="62390808-c838-45e6-be59-d6fd0d208bc8" providerId="ADAL" clId="{30AB4727-B9DD-094C-A8EA-2669101BC434}" dt="2023-03-02T21:04:50.446" v="14" actId="18676"/>
        <pc:sldMkLst>
          <pc:docMk/>
          <pc:sldMk cId="0" sldId="2023"/>
        </pc:sldMkLst>
      </pc:sldChg>
      <pc:sldChg chg="del">
        <pc:chgData name="Daniel Khashabi" userId="62390808-c838-45e6-be59-d6fd0d208bc8" providerId="ADAL" clId="{30AB4727-B9DD-094C-A8EA-2669101BC434}" dt="2023-03-02T21:04:50.446" v="14" actId="18676"/>
        <pc:sldMkLst>
          <pc:docMk/>
          <pc:sldMk cId="0" sldId="2024"/>
        </pc:sldMkLst>
      </pc:sldChg>
      <pc:sldChg chg="del">
        <pc:chgData name="Daniel Khashabi" userId="62390808-c838-45e6-be59-d6fd0d208bc8" providerId="ADAL" clId="{30AB4727-B9DD-094C-A8EA-2669101BC434}" dt="2023-03-02T21:04:50.446" v="14" actId="18676"/>
        <pc:sldMkLst>
          <pc:docMk/>
          <pc:sldMk cId="0" sldId="2025"/>
        </pc:sldMkLst>
      </pc:sldChg>
      <pc:sldChg chg="del">
        <pc:chgData name="Daniel Khashabi" userId="62390808-c838-45e6-be59-d6fd0d208bc8" providerId="ADAL" clId="{30AB4727-B9DD-094C-A8EA-2669101BC434}" dt="2023-03-02T21:04:50.446" v="14" actId="18676"/>
        <pc:sldMkLst>
          <pc:docMk/>
          <pc:sldMk cId="1492686192" sldId="2026"/>
        </pc:sldMkLst>
      </pc:sldChg>
      <pc:sldChg chg="del">
        <pc:chgData name="Daniel Khashabi" userId="62390808-c838-45e6-be59-d6fd0d208bc8" providerId="ADAL" clId="{30AB4727-B9DD-094C-A8EA-2669101BC434}" dt="2023-03-02T21:04:50.446" v="14" actId="18676"/>
        <pc:sldMkLst>
          <pc:docMk/>
          <pc:sldMk cId="3721417663" sldId="2027"/>
        </pc:sldMkLst>
      </pc:sldChg>
      <pc:sldChg chg="add">
        <pc:chgData name="Daniel Khashabi" userId="62390808-c838-45e6-be59-d6fd0d208bc8" providerId="ADAL" clId="{30AB4727-B9DD-094C-A8EA-2669101BC434}" dt="2023-03-09T16:12:00.683" v="553"/>
        <pc:sldMkLst>
          <pc:docMk/>
          <pc:sldMk cId="22052206" sldId="2028"/>
        </pc:sldMkLst>
      </pc:sldChg>
      <pc:sldChg chg="modSp del mod">
        <pc:chgData name="Daniel Khashabi" userId="62390808-c838-45e6-be59-d6fd0d208bc8" providerId="ADAL" clId="{30AB4727-B9DD-094C-A8EA-2669101BC434}" dt="2023-03-09T16:11:57.216" v="552" actId="2696"/>
        <pc:sldMkLst>
          <pc:docMk/>
          <pc:sldMk cId="1677020065" sldId="2028"/>
        </pc:sldMkLst>
        <pc:spChg chg="mod">
          <ac:chgData name="Daniel Khashabi" userId="62390808-c838-45e6-be59-d6fd0d208bc8" providerId="ADAL" clId="{30AB4727-B9DD-094C-A8EA-2669101BC434}" dt="2023-03-09T16:11:07.848" v="548" actId="20577"/>
          <ac:spMkLst>
            <pc:docMk/>
            <pc:sldMk cId="1677020065" sldId="2028"/>
            <ac:spMk id="2" creationId="{3673C834-9BA6-7DD3-D841-67D0D0206889}"/>
          </ac:spMkLst>
        </pc:spChg>
      </pc:sldChg>
      <pc:sldChg chg="mod modShow">
        <pc:chgData name="Daniel Khashabi" userId="62390808-c838-45e6-be59-d6fd0d208bc8" providerId="ADAL" clId="{30AB4727-B9DD-094C-A8EA-2669101BC434}" dt="2023-03-09T16:12:45.082" v="554" actId="729"/>
        <pc:sldMkLst>
          <pc:docMk/>
          <pc:sldMk cId="206691509" sldId="2029"/>
        </pc:sldMkLst>
      </pc:sldChg>
      <pc:sldChg chg="del ord">
        <pc:chgData name="Daniel Khashabi" userId="62390808-c838-45e6-be59-d6fd0d208bc8" providerId="ADAL" clId="{30AB4727-B9DD-094C-A8EA-2669101BC434}" dt="2023-03-09T16:03:27.829" v="422" actId="2696"/>
        <pc:sldMkLst>
          <pc:docMk/>
          <pc:sldMk cId="506261725" sldId="2031"/>
        </pc:sldMkLst>
      </pc:sldChg>
      <pc:sldChg chg="add">
        <pc:chgData name="Daniel Khashabi" userId="62390808-c838-45e6-be59-d6fd0d208bc8" providerId="ADAL" clId="{30AB4727-B9DD-094C-A8EA-2669101BC434}" dt="2023-03-09T16:03:35.870" v="423"/>
        <pc:sldMkLst>
          <pc:docMk/>
          <pc:sldMk cId="4075452590" sldId="2031"/>
        </pc:sldMkLst>
      </pc:sldChg>
      <pc:sldChg chg="del">
        <pc:chgData name="Daniel Khashabi" userId="62390808-c838-45e6-be59-d6fd0d208bc8" providerId="ADAL" clId="{30AB4727-B9DD-094C-A8EA-2669101BC434}" dt="2023-03-02T21:05:01.729" v="22" actId="2696"/>
        <pc:sldMkLst>
          <pc:docMk/>
          <pc:sldMk cId="1225566192" sldId="2037"/>
        </pc:sldMkLst>
      </pc:sldChg>
      <pc:sldMasterChg chg="delSldLayout">
        <pc:chgData name="Daniel Khashabi" userId="62390808-c838-45e6-be59-d6fd0d208bc8" providerId="ADAL" clId="{30AB4727-B9DD-094C-A8EA-2669101BC434}" dt="2023-03-02T21:05:08.978" v="25" actId="2696"/>
        <pc:sldMasterMkLst>
          <pc:docMk/>
          <pc:sldMasterMk cId="0" sldId="2147483684"/>
        </pc:sldMasterMkLst>
        <pc:sldLayoutChg chg="del">
          <pc:chgData name="Daniel Khashabi" userId="62390808-c838-45e6-be59-d6fd0d208bc8" providerId="ADAL" clId="{30AB4727-B9DD-094C-A8EA-2669101BC434}" dt="2023-03-02T21:05:08.978" v="25" actId="2696"/>
          <pc:sldLayoutMkLst>
            <pc:docMk/>
            <pc:sldMasterMk cId="0" sldId="2147483684"/>
            <pc:sldLayoutMk cId="678689711" sldId="2147483688"/>
          </pc:sldLayoutMkLst>
        </pc:sldLayoutChg>
      </pc:sldMasterChg>
    </pc:docChg>
  </pc:docChgLst>
  <pc:docChgLst>
    <pc:chgData name="Daniel Khashabi" userId="S::dkhasha1@jh.edu::62390808-c838-45e6-be59-d6fd0d208bc8" providerId="AD" clId="Web-{CECB7787-C68B-6F0D-00DD-11B5CBEDFDFD}"/>
    <pc:docChg chg="addSld modSld">
      <pc:chgData name="Daniel Khashabi" userId="S::dkhasha1@jh.edu::62390808-c838-45e6-be59-d6fd0d208bc8" providerId="AD" clId="Web-{CECB7787-C68B-6F0D-00DD-11B5CBEDFDFD}" dt="2023-02-10T15:42:27.488" v="15" actId="20577"/>
      <pc:docMkLst>
        <pc:docMk/>
      </pc:docMkLst>
      <pc:sldChg chg="modSp new">
        <pc:chgData name="Daniel Khashabi" userId="S::dkhasha1@jh.edu::62390808-c838-45e6-be59-d6fd0d208bc8" providerId="AD" clId="Web-{CECB7787-C68B-6F0D-00DD-11B5CBEDFDFD}" dt="2023-02-10T15:42:27.488" v="15" actId="20577"/>
        <pc:sldMkLst>
          <pc:docMk/>
          <pc:sldMk cId="774716354" sldId="1633"/>
        </pc:sldMkLst>
        <pc:spChg chg="mod">
          <ac:chgData name="Daniel Khashabi" userId="S::dkhasha1@jh.edu::62390808-c838-45e6-be59-d6fd0d208bc8" providerId="AD" clId="Web-{CECB7787-C68B-6F0D-00DD-11B5CBEDFDFD}" dt="2023-02-10T15:42:27.488" v="15" actId="20577"/>
          <ac:spMkLst>
            <pc:docMk/>
            <pc:sldMk cId="774716354" sldId="1633"/>
            <ac:spMk id="3" creationId="{D7323995-35CE-7B26-C2E2-8FD107523DFA}"/>
          </ac:spMkLst>
        </pc:spChg>
      </pc:sldChg>
    </pc:docChg>
  </pc:docChgLst>
  <pc:docChgLst>
    <pc:chgData name="Daniel Khashabi" userId="S::dkhasha1@jh.edu::62390808-c838-45e6-be59-d6fd0d208bc8" providerId="AD" clId="Web-{1A435938-4D8E-5CA2-B97D-FF8AB8201620}"/>
    <pc:docChg chg="modSld">
      <pc:chgData name="Daniel Khashabi" userId="S::dkhasha1@jh.edu::62390808-c838-45e6-be59-d6fd0d208bc8" providerId="AD" clId="Web-{1A435938-4D8E-5CA2-B97D-FF8AB8201620}" dt="2023-02-06T17:07:43.658" v="3" actId="20577"/>
      <pc:docMkLst>
        <pc:docMk/>
      </pc:docMkLst>
      <pc:sldChg chg="modSp">
        <pc:chgData name="Daniel Khashabi" userId="S::dkhasha1@jh.edu::62390808-c838-45e6-be59-d6fd0d208bc8" providerId="AD" clId="Web-{1A435938-4D8E-5CA2-B97D-FF8AB8201620}" dt="2023-02-06T17:07:43.658" v="3" actId="20577"/>
        <pc:sldMkLst>
          <pc:docMk/>
          <pc:sldMk cId="1627406018" sldId="1631"/>
        </pc:sldMkLst>
        <pc:spChg chg="mod">
          <ac:chgData name="Daniel Khashabi" userId="S::dkhasha1@jh.edu::62390808-c838-45e6-be59-d6fd0d208bc8" providerId="AD" clId="Web-{1A435938-4D8E-5CA2-B97D-FF8AB8201620}" dt="2023-02-06T17:07:43.658" v="3" actId="20577"/>
          <ac:spMkLst>
            <pc:docMk/>
            <pc:sldMk cId="1627406018" sldId="1631"/>
            <ac:spMk id="3" creationId="{426C4352-FE41-DC81-B309-F435C6C62E77}"/>
          </ac:spMkLst>
        </pc:spChg>
      </pc:sldChg>
    </pc:docChg>
  </pc:docChgLst>
  <pc:docChgLst>
    <pc:chgData name="Daniel Khashabi" userId="S::dkhasha1@jh.edu::62390808-c838-45e6-be59-d6fd0d208bc8" providerId="AD" clId="Web-{F54EBB3B-C42F-9189-1721-206BAC558FCD}"/>
    <pc:docChg chg="modSld">
      <pc:chgData name="Daniel Khashabi" userId="S::dkhasha1@jh.edu::62390808-c838-45e6-be59-d6fd0d208bc8" providerId="AD" clId="Web-{F54EBB3B-C42F-9189-1721-206BAC558FCD}" dt="2023-02-06T17:03:57.995" v="2" actId="20577"/>
      <pc:docMkLst>
        <pc:docMk/>
      </pc:docMkLst>
      <pc:sldChg chg="modSp">
        <pc:chgData name="Daniel Khashabi" userId="S::dkhasha1@jh.edu::62390808-c838-45e6-be59-d6fd0d208bc8" providerId="AD" clId="Web-{F54EBB3B-C42F-9189-1721-206BAC558FCD}" dt="2023-02-06T17:03:57.995" v="2" actId="20577"/>
        <pc:sldMkLst>
          <pc:docMk/>
          <pc:sldMk cId="1627406018" sldId="1631"/>
        </pc:sldMkLst>
        <pc:spChg chg="mod">
          <ac:chgData name="Daniel Khashabi" userId="S::dkhasha1@jh.edu::62390808-c838-45e6-be59-d6fd0d208bc8" providerId="AD" clId="Web-{F54EBB3B-C42F-9189-1721-206BAC558FCD}" dt="2023-02-06T17:03:57.995" v="2" actId="20577"/>
          <ac:spMkLst>
            <pc:docMk/>
            <pc:sldMk cId="1627406018" sldId="1631"/>
            <ac:spMk id="3" creationId="{426C4352-FE41-DC81-B309-F435C6C62E77}"/>
          </ac:spMkLst>
        </pc:spChg>
      </pc:sldChg>
    </pc:docChg>
  </pc:docChgLst>
  <pc:docChgLst>
    <pc:chgData name="Daniel Khashabi" userId="62390808-c838-45e6-be59-d6fd0d208bc8" providerId="ADAL" clId="{869B6155-D3EA-B248-88FD-3C87DF8AEA16}"/>
    <pc:docChg chg="undo redo custSel addSld delSld modSld sldOrd addSection modSection">
      <pc:chgData name="Daniel Khashabi" userId="62390808-c838-45e6-be59-d6fd0d208bc8" providerId="ADAL" clId="{869B6155-D3EA-B248-88FD-3C87DF8AEA16}" dt="2023-03-02T17:01:17.233" v="10396" actId="20577"/>
      <pc:docMkLst>
        <pc:docMk/>
      </pc:docMkLst>
      <pc:sldChg chg="modSp del mod">
        <pc:chgData name="Daniel Khashabi" userId="62390808-c838-45e6-be59-d6fd0d208bc8" providerId="ADAL" clId="{869B6155-D3EA-B248-88FD-3C87DF8AEA16}" dt="2023-02-28T02:37:22.563" v="8518" actId="2696"/>
        <pc:sldMkLst>
          <pc:docMk/>
          <pc:sldMk cId="0" sldId="258"/>
        </pc:sldMkLst>
        <pc:spChg chg="mod">
          <ac:chgData name="Daniel Khashabi" userId="62390808-c838-45e6-be59-d6fd0d208bc8" providerId="ADAL" clId="{869B6155-D3EA-B248-88FD-3C87DF8AEA16}" dt="2023-02-28T02:33:46.136" v="8386" actId="15"/>
          <ac:spMkLst>
            <pc:docMk/>
            <pc:sldMk cId="0" sldId="258"/>
            <ac:spMk id="3" creationId="{00000000-0000-0000-0000-000000000000}"/>
          </ac:spMkLst>
        </pc:spChg>
        <pc:spChg chg="mod">
          <ac:chgData name="Daniel Khashabi" userId="62390808-c838-45e6-be59-d6fd0d208bc8" providerId="ADAL" clId="{869B6155-D3EA-B248-88FD-3C87DF8AEA16}" dt="2023-02-28T02:33:12.779" v="8356" actId="1076"/>
          <ac:spMkLst>
            <pc:docMk/>
            <pc:sldMk cId="0" sldId="258"/>
            <ac:spMk id="5" creationId="{00000000-0000-0000-0000-000000000000}"/>
          </ac:spMkLst>
        </pc:spChg>
      </pc:sldChg>
      <pc:sldChg chg="del">
        <pc:chgData name="Daniel Khashabi" userId="62390808-c838-45e6-be59-d6fd0d208bc8" providerId="ADAL" clId="{869B6155-D3EA-B248-88FD-3C87DF8AEA16}" dt="2023-02-28T02:37:22.595" v="8519" actId="2696"/>
        <pc:sldMkLst>
          <pc:docMk/>
          <pc:sldMk cId="0" sldId="259"/>
        </pc:sldMkLst>
      </pc:sldChg>
      <pc:sldChg chg="modSp mod modShow">
        <pc:chgData name="Daniel Khashabi" userId="62390808-c838-45e6-be59-d6fd0d208bc8" providerId="ADAL" clId="{869B6155-D3EA-B248-88FD-3C87DF8AEA16}" dt="2023-02-28T02:44:13.854" v="8563" actId="729"/>
        <pc:sldMkLst>
          <pc:docMk/>
          <pc:sldMk cId="0" sldId="260"/>
        </pc:sldMkLst>
        <pc:spChg chg="mod">
          <ac:chgData name="Daniel Khashabi" userId="62390808-c838-45e6-be59-d6fd0d208bc8" providerId="ADAL" clId="{869B6155-D3EA-B248-88FD-3C87DF8AEA16}" dt="2023-02-28T02:42:38.336" v="8562" actId="2711"/>
          <ac:spMkLst>
            <pc:docMk/>
            <pc:sldMk cId="0" sldId="260"/>
            <ac:spMk id="4" creationId="{00000000-0000-0000-0000-000000000000}"/>
          </ac:spMkLst>
        </pc:spChg>
        <pc:spChg chg="mod">
          <ac:chgData name="Daniel Khashabi" userId="62390808-c838-45e6-be59-d6fd0d208bc8" providerId="ADAL" clId="{869B6155-D3EA-B248-88FD-3C87DF8AEA16}" dt="2023-02-28T02:38:19.991" v="8556" actId="1076"/>
          <ac:spMkLst>
            <pc:docMk/>
            <pc:sldMk cId="0" sldId="260"/>
            <ac:spMk id="11" creationId="{00000000-0000-0000-0000-000000000000}"/>
          </ac:spMkLst>
        </pc:spChg>
      </pc:sldChg>
      <pc:sldChg chg="addSp delSp modSp mod modShow">
        <pc:chgData name="Daniel Khashabi" userId="62390808-c838-45e6-be59-d6fd0d208bc8" providerId="ADAL" clId="{869B6155-D3EA-B248-88FD-3C87DF8AEA16}" dt="2023-03-02T14:49:44.764" v="9947"/>
        <pc:sldMkLst>
          <pc:docMk/>
          <pc:sldMk cId="0" sldId="262"/>
        </pc:sldMkLst>
        <pc:spChg chg="mod">
          <ac:chgData name="Daniel Khashabi" userId="62390808-c838-45e6-be59-d6fd0d208bc8" providerId="ADAL" clId="{869B6155-D3EA-B248-88FD-3C87DF8AEA16}" dt="2023-03-02T14:49:44.764" v="9947"/>
          <ac:spMkLst>
            <pc:docMk/>
            <pc:sldMk cId="0" sldId="262"/>
            <ac:spMk id="11" creationId="{00000000-0000-0000-0000-000000000000}"/>
          </ac:spMkLst>
        </pc:spChg>
        <pc:spChg chg="mod">
          <ac:chgData name="Daniel Khashabi" userId="62390808-c838-45e6-be59-d6fd0d208bc8" providerId="ADAL" clId="{869B6155-D3EA-B248-88FD-3C87DF8AEA16}" dt="2023-03-02T14:49:44.764" v="9947"/>
          <ac:spMkLst>
            <pc:docMk/>
            <pc:sldMk cId="0" sldId="262"/>
            <ac:spMk id="12" creationId="{00000000-0000-0000-0000-000000000000}"/>
          </ac:spMkLst>
        </pc:spChg>
        <pc:spChg chg="del">
          <ac:chgData name="Daniel Khashabi" userId="62390808-c838-45e6-be59-d6fd0d208bc8" providerId="ADAL" clId="{869B6155-D3EA-B248-88FD-3C87DF8AEA16}" dt="2023-02-28T02:38:27.598" v="8559" actId="478"/>
          <ac:spMkLst>
            <pc:docMk/>
            <pc:sldMk cId="0" sldId="262"/>
            <ac:spMk id="14" creationId="{00000000-0000-0000-0000-000000000000}"/>
          </ac:spMkLst>
        </pc:spChg>
        <pc:spChg chg="add mod">
          <ac:chgData name="Daniel Khashabi" userId="62390808-c838-45e6-be59-d6fd0d208bc8" providerId="ADAL" clId="{869B6155-D3EA-B248-88FD-3C87DF8AEA16}" dt="2023-02-28T02:38:28.021" v="8560"/>
          <ac:spMkLst>
            <pc:docMk/>
            <pc:sldMk cId="0" sldId="262"/>
            <ac:spMk id="16" creationId="{3D23B0C2-FF48-E6BB-CC85-DB55888208B1}"/>
          </ac:spMkLst>
        </pc:spChg>
      </pc:sldChg>
      <pc:sldChg chg="modSp">
        <pc:chgData name="Daniel Khashabi" userId="62390808-c838-45e6-be59-d6fd0d208bc8" providerId="ADAL" clId="{869B6155-D3EA-B248-88FD-3C87DF8AEA16}" dt="2023-03-02T14:49:44.764" v="9947"/>
        <pc:sldMkLst>
          <pc:docMk/>
          <pc:sldMk cId="0" sldId="265"/>
        </pc:sldMkLst>
        <pc:spChg chg="mod">
          <ac:chgData name="Daniel Khashabi" userId="62390808-c838-45e6-be59-d6fd0d208bc8" providerId="ADAL" clId="{869B6155-D3EA-B248-88FD-3C87DF8AEA16}" dt="2023-03-02T14:49:44.764" v="9947"/>
          <ac:spMkLst>
            <pc:docMk/>
            <pc:sldMk cId="0" sldId="265"/>
            <ac:spMk id="2" creationId="{00000000-0000-0000-0000-000000000000}"/>
          </ac:spMkLst>
        </pc:spChg>
      </pc:sldChg>
      <pc:sldChg chg="del">
        <pc:chgData name="Daniel Khashabi" userId="62390808-c838-45e6-be59-d6fd0d208bc8" providerId="ADAL" clId="{869B6155-D3EA-B248-88FD-3C87DF8AEA16}" dt="2023-02-28T19:44:54.256" v="8945" actId="2696"/>
        <pc:sldMkLst>
          <pc:docMk/>
          <pc:sldMk cId="1941674593" sldId="270"/>
        </pc:sldMkLst>
      </pc:sldChg>
      <pc:sldChg chg="mod modShow">
        <pc:chgData name="Daniel Khashabi" userId="62390808-c838-45e6-be59-d6fd0d208bc8" providerId="ADAL" clId="{869B6155-D3EA-B248-88FD-3C87DF8AEA16}" dt="2023-02-28T02:46:14.891" v="8564" actId="729"/>
        <pc:sldMkLst>
          <pc:docMk/>
          <pc:sldMk cId="0" sldId="271"/>
        </pc:sldMkLst>
      </pc:sldChg>
      <pc:sldChg chg="addSp delSp modSp mod chgLayout">
        <pc:chgData name="Daniel Khashabi" userId="62390808-c838-45e6-be59-d6fd0d208bc8" providerId="ADAL" clId="{869B6155-D3EA-B248-88FD-3C87DF8AEA16}" dt="2023-02-28T02:47:05.570" v="8589" actId="20577"/>
        <pc:sldMkLst>
          <pc:docMk/>
          <pc:sldMk cId="0" sldId="272"/>
        </pc:sldMkLst>
        <pc:spChg chg="mod ord">
          <ac:chgData name="Daniel Khashabi" userId="62390808-c838-45e6-be59-d6fd0d208bc8" providerId="ADAL" clId="{869B6155-D3EA-B248-88FD-3C87DF8AEA16}" dt="2023-02-28T02:46:34.635" v="8568" actId="700"/>
          <ac:spMkLst>
            <pc:docMk/>
            <pc:sldMk cId="0" sldId="272"/>
            <ac:spMk id="2" creationId="{00000000-0000-0000-0000-000000000000}"/>
          </ac:spMkLst>
        </pc:spChg>
        <pc:spChg chg="del mod">
          <ac:chgData name="Daniel Khashabi" userId="62390808-c838-45e6-be59-d6fd0d208bc8" providerId="ADAL" clId="{869B6155-D3EA-B248-88FD-3C87DF8AEA16}" dt="2023-02-28T02:46:37.157" v="8570" actId="478"/>
          <ac:spMkLst>
            <pc:docMk/>
            <pc:sldMk cId="0" sldId="272"/>
            <ac:spMk id="3" creationId="{00000000-0000-0000-0000-000000000000}"/>
          </ac:spMkLst>
        </pc:spChg>
        <pc:spChg chg="add mod ord">
          <ac:chgData name="Daniel Khashabi" userId="62390808-c838-45e6-be59-d6fd0d208bc8" providerId="ADAL" clId="{869B6155-D3EA-B248-88FD-3C87DF8AEA16}" dt="2023-02-28T02:47:05.570" v="8589" actId="20577"/>
          <ac:spMkLst>
            <pc:docMk/>
            <pc:sldMk cId="0" sldId="272"/>
            <ac:spMk id="6" creationId="{8AC003F3-C006-3246-2132-D8D6F6395C3C}"/>
          </ac:spMkLst>
        </pc:spChg>
      </pc:sldChg>
      <pc:sldChg chg="modSp add mod">
        <pc:chgData name="Daniel Khashabi" userId="62390808-c838-45e6-be59-d6fd0d208bc8" providerId="ADAL" clId="{869B6155-D3EA-B248-88FD-3C87DF8AEA16}" dt="2023-02-28T02:48:21.961" v="8599" actId="20577"/>
        <pc:sldMkLst>
          <pc:docMk/>
          <pc:sldMk cId="937392597" sldId="273"/>
        </pc:sldMkLst>
        <pc:spChg chg="mod ord">
          <ac:chgData name="Daniel Khashabi" userId="62390808-c838-45e6-be59-d6fd0d208bc8" providerId="ADAL" clId="{869B6155-D3EA-B248-88FD-3C87DF8AEA16}" dt="2023-02-28T02:47:44.518" v="8591" actId="700"/>
          <ac:spMkLst>
            <pc:docMk/>
            <pc:sldMk cId="937392597" sldId="273"/>
            <ac:spMk id="2" creationId="{00000000-0000-0000-0000-000000000000}"/>
          </ac:spMkLst>
        </pc:spChg>
        <pc:spChg chg="del mod">
          <ac:chgData name="Daniel Khashabi" userId="62390808-c838-45e6-be59-d6fd0d208bc8" providerId="ADAL" clId="{869B6155-D3EA-B248-88FD-3C87DF8AEA16}" dt="2023-02-28T02:47:46.540" v="8593" actId="478"/>
          <ac:spMkLst>
            <pc:docMk/>
            <pc:sldMk cId="937392597" sldId="273"/>
            <ac:spMk id="3" creationId="{00000000-0000-0000-0000-000000000000}"/>
          </ac:spMkLst>
        </pc:spChg>
        <pc:spChg chg="mod">
          <ac:chgData name="Daniel Khashabi" userId="62390808-c838-45e6-be59-d6fd0d208bc8" providerId="ADAL" clId="{869B6155-D3EA-B248-88FD-3C87DF8AEA16}" dt="2023-02-28T02:47:58.762" v="8595" actId="1076"/>
          <ac:spMkLst>
            <pc:docMk/>
            <pc:sldMk cId="937392597" sldId="273"/>
            <ac:spMk id="4" creationId="{00000000-0000-0000-0000-000000000000}"/>
          </ac:spMkLst>
        </pc:spChg>
        <pc:spChg chg="del">
          <ac:chgData name="Daniel Khashabi" userId="62390808-c838-45e6-be59-d6fd0d208bc8" providerId="ADAL" clId="{869B6155-D3EA-B248-88FD-3C87DF8AEA16}" dt="2023-02-28T02:47:28.287" v="8590" actId="478"/>
          <ac:spMkLst>
            <pc:docMk/>
            <pc:sldMk cId="937392597" sldId="273"/>
            <ac:spMk id="5" creationId="{00000000-0000-0000-0000-000000000000}"/>
          </ac:spMkLst>
        </pc:spChg>
        <pc:spChg chg="mod">
          <ac:chgData name="Daniel Khashabi" userId="62390808-c838-45e6-be59-d6fd0d208bc8" providerId="ADAL" clId="{869B6155-D3EA-B248-88FD-3C87DF8AEA16}" dt="2023-02-28T02:48:19.531" v="8598" actId="1076"/>
          <ac:spMkLst>
            <pc:docMk/>
            <pc:sldMk cId="937392597" sldId="273"/>
            <ac:spMk id="6" creationId="{00000000-0000-0000-0000-000000000000}"/>
          </ac:spMkLst>
        </pc:spChg>
        <pc:spChg chg="mod">
          <ac:chgData name="Daniel Khashabi" userId="62390808-c838-45e6-be59-d6fd0d208bc8" providerId="ADAL" clId="{869B6155-D3EA-B248-88FD-3C87DF8AEA16}" dt="2023-02-28T02:48:21.961" v="8599" actId="20577"/>
          <ac:spMkLst>
            <pc:docMk/>
            <pc:sldMk cId="937392597" sldId="273"/>
            <ac:spMk id="9" creationId="{FC840F2D-3A1D-472E-14BF-9432773247DC}"/>
          </ac:spMkLst>
        </pc:spChg>
      </pc:sldChg>
      <pc:sldChg chg="del mod modShow">
        <pc:chgData name="Daniel Khashabi" userId="62390808-c838-45e6-be59-d6fd0d208bc8" providerId="ADAL" clId="{869B6155-D3EA-B248-88FD-3C87DF8AEA16}" dt="2023-02-27T02:20:00.408" v="4156" actId="2696"/>
        <pc:sldMkLst>
          <pc:docMk/>
          <pc:sldMk cId="1255542860" sldId="280"/>
        </pc:sldMkLst>
      </pc:sldChg>
      <pc:sldChg chg="modSp">
        <pc:chgData name="Daniel Khashabi" userId="62390808-c838-45e6-be59-d6fd0d208bc8" providerId="ADAL" clId="{869B6155-D3EA-B248-88FD-3C87DF8AEA16}" dt="2023-03-02T14:49:44.764" v="9947"/>
        <pc:sldMkLst>
          <pc:docMk/>
          <pc:sldMk cId="0" sldId="288"/>
        </pc:sldMkLst>
        <pc:spChg chg="mod">
          <ac:chgData name="Daniel Khashabi" userId="62390808-c838-45e6-be59-d6fd0d208bc8" providerId="ADAL" clId="{869B6155-D3EA-B248-88FD-3C87DF8AEA16}" dt="2023-03-02T14:49:44.764" v="9947"/>
          <ac:spMkLst>
            <pc:docMk/>
            <pc:sldMk cId="0" sldId="288"/>
            <ac:spMk id="2" creationId="{00000000-0000-0000-0000-000000000000}"/>
          </ac:spMkLst>
        </pc:spChg>
        <pc:spChg chg="mod">
          <ac:chgData name="Daniel Khashabi" userId="62390808-c838-45e6-be59-d6fd0d208bc8" providerId="ADAL" clId="{869B6155-D3EA-B248-88FD-3C87DF8AEA16}" dt="2023-03-02T14:49:44.764" v="9947"/>
          <ac:spMkLst>
            <pc:docMk/>
            <pc:sldMk cId="0" sldId="288"/>
            <ac:spMk id="13" creationId="{BBCA88D0-E8DA-718C-F175-FA37C421284B}"/>
          </ac:spMkLst>
        </pc:spChg>
      </pc:sldChg>
      <pc:sldChg chg="del">
        <pc:chgData name="Daniel Khashabi" userId="62390808-c838-45e6-be59-d6fd0d208bc8" providerId="ADAL" clId="{869B6155-D3EA-B248-88FD-3C87DF8AEA16}" dt="2023-02-28T19:45:19.871" v="8949" actId="2696"/>
        <pc:sldMkLst>
          <pc:docMk/>
          <pc:sldMk cId="0" sldId="289"/>
        </pc:sldMkLst>
      </pc:sldChg>
      <pc:sldChg chg="del">
        <pc:chgData name="Daniel Khashabi" userId="62390808-c838-45e6-be59-d6fd0d208bc8" providerId="ADAL" clId="{869B6155-D3EA-B248-88FD-3C87DF8AEA16}" dt="2023-02-28T19:45:19.871" v="8949" actId="2696"/>
        <pc:sldMkLst>
          <pc:docMk/>
          <pc:sldMk cId="0" sldId="290"/>
        </pc:sldMkLst>
      </pc:sldChg>
      <pc:sldChg chg="del">
        <pc:chgData name="Daniel Khashabi" userId="62390808-c838-45e6-be59-d6fd0d208bc8" providerId="ADAL" clId="{869B6155-D3EA-B248-88FD-3C87DF8AEA16}" dt="2023-02-28T19:45:19.871" v="8949" actId="2696"/>
        <pc:sldMkLst>
          <pc:docMk/>
          <pc:sldMk cId="0" sldId="291"/>
        </pc:sldMkLst>
      </pc:sldChg>
      <pc:sldChg chg="addSp delSp modSp mod chgLayout">
        <pc:chgData name="Daniel Khashabi" userId="62390808-c838-45e6-be59-d6fd0d208bc8" providerId="ADAL" clId="{869B6155-D3EA-B248-88FD-3C87DF8AEA16}" dt="2023-03-02T14:59:40.203" v="10162" actId="368"/>
        <pc:sldMkLst>
          <pc:docMk/>
          <pc:sldMk cId="0" sldId="292"/>
        </pc:sldMkLst>
        <pc:spChg chg="del mod">
          <ac:chgData name="Daniel Khashabi" userId="62390808-c838-45e6-be59-d6fd0d208bc8" providerId="ADAL" clId="{869B6155-D3EA-B248-88FD-3C87DF8AEA16}" dt="2023-02-28T02:10:17.103" v="7562" actId="478"/>
          <ac:spMkLst>
            <pc:docMk/>
            <pc:sldMk cId="0" sldId="292"/>
            <ac:spMk id="2"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3"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4" creationId="{00000000-0000-0000-0000-000000000000}"/>
          </ac:spMkLst>
        </pc:spChg>
        <pc:spChg chg="add del mod">
          <ac:chgData name="Daniel Khashabi" userId="62390808-c838-45e6-be59-d6fd0d208bc8" providerId="ADAL" clId="{869B6155-D3EA-B248-88FD-3C87DF8AEA16}" dt="2023-03-02T14:49:44.764" v="9947"/>
          <ac:spMkLst>
            <pc:docMk/>
            <pc:sldMk cId="0" sldId="292"/>
            <ac:spMk id="8"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9"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3" creationId="{00000000-0000-0000-0000-000000000000}"/>
          </ac:spMkLst>
        </pc:spChg>
        <pc:spChg chg="add del">
          <ac:chgData name="Daniel Khashabi" userId="62390808-c838-45e6-be59-d6fd0d208bc8" providerId="ADAL" clId="{869B6155-D3EA-B248-88FD-3C87DF8AEA16}" dt="2023-02-28T02:10:55.598" v="7575" actId="21"/>
          <ac:spMkLst>
            <pc:docMk/>
            <pc:sldMk cId="0" sldId="292"/>
            <ac:spMk id="14" creationId="{00000000-0000-0000-0000-000000000000}"/>
          </ac:spMkLst>
        </pc:spChg>
        <pc:spChg chg="add mod ord">
          <ac:chgData name="Daniel Khashabi" userId="62390808-c838-45e6-be59-d6fd0d208bc8" providerId="ADAL" clId="{869B6155-D3EA-B248-88FD-3C87DF8AEA16}" dt="2023-03-02T14:59:40.203" v="10162" actId="368"/>
          <ac:spMkLst>
            <pc:docMk/>
            <pc:sldMk cId="0" sldId="292"/>
            <ac:spMk id="22" creationId="{342508B4-BDD1-5ECF-B7EE-A81F6B1CE519}"/>
          </ac:spMkLst>
        </pc:spChg>
        <pc:spChg chg="add del mod ord">
          <ac:chgData name="Daniel Khashabi" userId="62390808-c838-45e6-be59-d6fd0d208bc8" providerId="ADAL" clId="{869B6155-D3EA-B248-88FD-3C87DF8AEA16}" dt="2023-02-28T02:10:23.343" v="7566" actId="478"/>
          <ac:spMkLst>
            <pc:docMk/>
            <pc:sldMk cId="0" sldId="292"/>
            <ac:spMk id="23" creationId="{C4D9E48A-C0E0-5A9B-7006-9C8367BDAF0E}"/>
          </ac:spMkLst>
        </pc:spChg>
        <pc:spChg chg="add mod ord">
          <ac:chgData name="Daniel Khashabi" userId="62390808-c838-45e6-be59-d6fd0d208bc8" providerId="ADAL" clId="{869B6155-D3EA-B248-88FD-3C87DF8AEA16}" dt="2023-02-28T02:13:40.353" v="7747" actId="20577"/>
          <ac:spMkLst>
            <pc:docMk/>
            <pc:sldMk cId="0" sldId="292"/>
            <ac:spMk id="24" creationId="{6F630B2D-36EE-C548-27C3-750915AB32A9}"/>
          </ac:spMkLst>
        </pc:spChg>
        <pc:grpChg chg="add del">
          <ac:chgData name="Daniel Khashabi" userId="62390808-c838-45e6-be59-d6fd0d208bc8" providerId="ADAL" clId="{869B6155-D3EA-B248-88FD-3C87DF8AEA16}" dt="2023-02-28T02:10:55.598" v="7575" actId="21"/>
          <ac:grpSpMkLst>
            <pc:docMk/>
            <pc:sldMk cId="0" sldId="292"/>
            <ac:grpSpMk id="5" creationId="{00000000-0000-0000-0000-000000000000}"/>
          </ac:grpSpMkLst>
        </pc:grpChg>
        <pc:grpChg chg="add del">
          <ac:chgData name="Daniel Khashabi" userId="62390808-c838-45e6-be59-d6fd0d208bc8" providerId="ADAL" clId="{869B6155-D3EA-B248-88FD-3C87DF8AEA16}" dt="2023-02-28T02:10:55.598" v="7575" actId="21"/>
          <ac:grpSpMkLst>
            <pc:docMk/>
            <pc:sldMk cId="0" sldId="292"/>
            <ac:grpSpMk id="10" creationId="{00000000-0000-0000-0000-000000000000}"/>
          </ac:grpSpMkLst>
        </pc:grpChg>
        <pc:graphicFrameChg chg="add del">
          <ac:chgData name="Daniel Khashabi" userId="62390808-c838-45e6-be59-d6fd0d208bc8" providerId="ADAL" clId="{869B6155-D3EA-B248-88FD-3C87DF8AEA16}" dt="2023-02-28T02:10:55.598" v="7575" actId="21"/>
          <ac:graphicFrameMkLst>
            <pc:docMk/>
            <pc:sldMk cId="0" sldId="292"/>
            <ac:graphicFrameMk id="15"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6"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7" creationId="{00000000-0000-0000-0000-000000000000}"/>
          </ac:graphicFrameMkLst>
        </pc:graphicFrameChg>
        <pc:graphicFrameChg chg="add del">
          <ac:chgData name="Daniel Khashabi" userId="62390808-c838-45e6-be59-d6fd0d208bc8" providerId="ADAL" clId="{869B6155-D3EA-B248-88FD-3C87DF8AEA16}" dt="2023-02-28T02:10:55.598" v="7575" actId="21"/>
          <ac:graphicFrameMkLst>
            <pc:docMk/>
            <pc:sldMk cId="0" sldId="292"/>
            <ac:graphicFrameMk id="18" creationId="{00000000-0000-0000-0000-000000000000}"/>
          </ac:graphicFrameMkLst>
        </pc:graphicFrameChg>
      </pc:sldChg>
      <pc:sldChg chg="del">
        <pc:chgData name="Daniel Khashabi" userId="62390808-c838-45e6-be59-d6fd0d208bc8" providerId="ADAL" clId="{869B6155-D3EA-B248-88FD-3C87DF8AEA16}" dt="2023-02-28T19:44:54.256" v="8945" actId="2696"/>
        <pc:sldMkLst>
          <pc:docMk/>
          <pc:sldMk cId="0" sldId="293"/>
        </pc:sldMkLst>
      </pc:sldChg>
      <pc:sldChg chg="del">
        <pc:chgData name="Daniel Khashabi" userId="62390808-c838-45e6-be59-d6fd0d208bc8" providerId="ADAL" clId="{869B6155-D3EA-B248-88FD-3C87DF8AEA16}" dt="2023-02-28T19:45:10.446" v="8947" actId="2696"/>
        <pc:sldMkLst>
          <pc:docMk/>
          <pc:sldMk cId="0" sldId="294"/>
        </pc:sldMkLst>
      </pc:sldChg>
      <pc:sldChg chg="del">
        <pc:chgData name="Daniel Khashabi" userId="62390808-c838-45e6-be59-d6fd0d208bc8" providerId="ADAL" clId="{869B6155-D3EA-B248-88FD-3C87DF8AEA16}" dt="2023-02-28T19:45:10.446" v="8947" actId="2696"/>
        <pc:sldMkLst>
          <pc:docMk/>
          <pc:sldMk cId="0" sldId="295"/>
        </pc:sldMkLst>
      </pc:sldChg>
      <pc:sldChg chg="del">
        <pc:chgData name="Daniel Khashabi" userId="62390808-c838-45e6-be59-d6fd0d208bc8" providerId="ADAL" clId="{869B6155-D3EA-B248-88FD-3C87DF8AEA16}" dt="2023-02-28T19:45:10.446" v="8947" actId="2696"/>
        <pc:sldMkLst>
          <pc:docMk/>
          <pc:sldMk cId="0" sldId="296"/>
        </pc:sldMkLst>
      </pc:sldChg>
      <pc:sldChg chg="del mod modShow">
        <pc:chgData name="Daniel Khashabi" userId="62390808-c838-45e6-be59-d6fd0d208bc8" providerId="ADAL" clId="{869B6155-D3EA-B248-88FD-3C87DF8AEA16}" dt="2023-03-02T15:02:48.706" v="10176" actId="2696"/>
        <pc:sldMkLst>
          <pc:docMk/>
          <pc:sldMk cId="0" sldId="300"/>
        </pc:sldMkLst>
      </pc:sldChg>
      <pc:sldChg chg="modSp mod">
        <pc:chgData name="Daniel Khashabi" userId="62390808-c838-45e6-be59-d6fd0d208bc8" providerId="ADAL" clId="{869B6155-D3EA-B248-88FD-3C87DF8AEA16}" dt="2023-02-23T18:41:44.659" v="98" actId="1035"/>
        <pc:sldMkLst>
          <pc:docMk/>
          <pc:sldMk cId="0" sldId="301"/>
        </pc:sldMkLst>
        <pc:spChg chg="mod">
          <ac:chgData name="Daniel Khashabi" userId="62390808-c838-45e6-be59-d6fd0d208bc8" providerId="ADAL" clId="{869B6155-D3EA-B248-88FD-3C87DF8AEA16}" dt="2023-02-23T18:41:44.659" v="98" actId="1035"/>
          <ac:spMkLst>
            <pc:docMk/>
            <pc:sldMk cId="0" sldId="301"/>
            <ac:spMk id="59"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2"/>
        </pc:sldMkLst>
      </pc:sldChg>
      <pc:sldChg chg="modSp add mod">
        <pc:chgData name="Daniel Khashabi" userId="62390808-c838-45e6-be59-d6fd0d208bc8" providerId="ADAL" clId="{869B6155-D3EA-B248-88FD-3C87DF8AEA16}" dt="2023-02-27T00:06:13.894" v="1568" actId="1076"/>
        <pc:sldMkLst>
          <pc:docMk/>
          <pc:sldMk cId="3022393508" sldId="304"/>
        </pc:sldMkLst>
        <pc:spChg chg="mod">
          <ac:chgData name="Daniel Khashabi" userId="62390808-c838-45e6-be59-d6fd0d208bc8" providerId="ADAL" clId="{869B6155-D3EA-B248-88FD-3C87DF8AEA16}" dt="2023-02-27T00:06:13.894" v="1568" actId="1076"/>
          <ac:spMkLst>
            <pc:docMk/>
            <pc:sldMk cId="3022393508" sldId="304"/>
            <ac:spMk id="5" creationId="{00000000-0000-0000-0000-000000000000}"/>
          </ac:spMkLst>
        </pc:spChg>
      </pc:sldChg>
      <pc:sldChg chg="del">
        <pc:chgData name="Daniel Khashabi" userId="62390808-c838-45e6-be59-d6fd0d208bc8" providerId="ADAL" clId="{869B6155-D3EA-B248-88FD-3C87DF8AEA16}" dt="2023-02-27T00:05:42.713" v="1560" actId="2696"/>
        <pc:sldMkLst>
          <pc:docMk/>
          <pc:sldMk cId="3539864448" sldId="304"/>
        </pc:sldMkLst>
      </pc:sldChg>
      <pc:sldChg chg="modSp mod">
        <pc:chgData name="Daniel Khashabi" userId="62390808-c838-45e6-be59-d6fd0d208bc8" providerId="ADAL" clId="{869B6155-D3EA-B248-88FD-3C87DF8AEA16}" dt="2023-02-27T15:39:13.775" v="6537" actId="115"/>
        <pc:sldMkLst>
          <pc:docMk/>
          <pc:sldMk cId="330968175" sldId="305"/>
        </pc:sldMkLst>
        <pc:spChg chg="mod">
          <ac:chgData name="Daniel Khashabi" userId="62390808-c838-45e6-be59-d6fd0d208bc8" providerId="ADAL" clId="{869B6155-D3EA-B248-88FD-3C87DF8AEA16}" dt="2023-02-27T15:39:13.775" v="6537" actId="115"/>
          <ac:spMkLst>
            <pc:docMk/>
            <pc:sldMk cId="330968175" sldId="305"/>
            <ac:spMk id="113"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306"/>
        </pc:sldMkLst>
      </pc:sldChg>
      <pc:sldChg chg="addSp delSp modSp mod chgLayout">
        <pc:chgData name="Daniel Khashabi" userId="62390808-c838-45e6-be59-d6fd0d208bc8" providerId="ADAL" clId="{869B6155-D3EA-B248-88FD-3C87DF8AEA16}" dt="2023-03-02T14:55:14.713" v="9965" actId="207"/>
        <pc:sldMkLst>
          <pc:docMk/>
          <pc:sldMk cId="0" sldId="307"/>
        </pc:sldMkLst>
        <pc:spChg chg="mod ord">
          <ac:chgData name="Daniel Khashabi" userId="62390808-c838-45e6-be59-d6fd0d208bc8" providerId="ADAL" clId="{869B6155-D3EA-B248-88FD-3C87DF8AEA16}" dt="2023-03-02T14:54:42.116" v="9952" actId="700"/>
          <ac:spMkLst>
            <pc:docMk/>
            <pc:sldMk cId="0" sldId="307"/>
            <ac:spMk id="2" creationId="{00000000-0000-0000-0000-000000000000}"/>
          </ac:spMkLst>
        </pc:spChg>
        <pc:spChg chg="del mod">
          <ac:chgData name="Daniel Khashabi" userId="62390808-c838-45e6-be59-d6fd0d208bc8" providerId="ADAL" clId="{869B6155-D3EA-B248-88FD-3C87DF8AEA16}" dt="2023-03-02T14:54:45.356" v="9954" actId="478"/>
          <ac:spMkLst>
            <pc:docMk/>
            <pc:sldMk cId="0" sldId="307"/>
            <ac:spMk id="3" creationId="{00000000-0000-0000-0000-000000000000}"/>
          </ac:spMkLst>
        </pc:spChg>
        <pc:spChg chg="mod ord">
          <ac:chgData name="Daniel Khashabi" userId="62390808-c838-45e6-be59-d6fd0d208bc8" providerId="ADAL" clId="{869B6155-D3EA-B248-88FD-3C87DF8AEA16}" dt="2023-03-02T14:54:42.116" v="9952" actId="700"/>
          <ac:spMkLst>
            <pc:docMk/>
            <pc:sldMk cId="0" sldId="307"/>
            <ac:spMk id="7" creationId="{00000000-0000-0000-0000-000000000000}"/>
          </ac:spMkLst>
        </pc:spChg>
        <pc:spChg chg="add mod ord">
          <ac:chgData name="Daniel Khashabi" userId="62390808-c838-45e6-be59-d6fd0d208bc8" providerId="ADAL" clId="{869B6155-D3EA-B248-88FD-3C87DF8AEA16}" dt="2023-03-02T14:55:14.713" v="9965" actId="207"/>
          <ac:spMkLst>
            <pc:docMk/>
            <pc:sldMk cId="0" sldId="307"/>
            <ac:spMk id="8" creationId="{3DD61DC7-86D5-ACD3-2279-8736B7FD257C}"/>
          </ac:spMkLst>
        </pc:spChg>
      </pc:sldChg>
      <pc:sldChg chg="del">
        <pc:chgData name="Daniel Khashabi" userId="62390808-c838-45e6-be59-d6fd0d208bc8" providerId="ADAL" clId="{869B6155-D3EA-B248-88FD-3C87DF8AEA16}" dt="2023-02-28T19:44:54.256" v="8945" actId="2696"/>
        <pc:sldMkLst>
          <pc:docMk/>
          <pc:sldMk cId="1332084147" sldId="308"/>
        </pc:sldMkLst>
      </pc:sldChg>
      <pc:sldChg chg="del mod modShow">
        <pc:chgData name="Daniel Khashabi" userId="62390808-c838-45e6-be59-d6fd0d208bc8" providerId="ADAL" clId="{869B6155-D3EA-B248-88FD-3C87DF8AEA16}" dt="2023-03-02T15:02:48.706" v="10176" actId="2696"/>
        <pc:sldMkLst>
          <pc:docMk/>
          <pc:sldMk cId="0" sldId="309"/>
        </pc:sldMkLst>
      </pc:sldChg>
      <pc:sldChg chg="del">
        <pc:chgData name="Daniel Khashabi" userId="62390808-c838-45e6-be59-d6fd0d208bc8" providerId="ADAL" clId="{869B6155-D3EA-B248-88FD-3C87DF8AEA16}" dt="2023-02-28T02:16:45.521" v="7759" actId="2696"/>
        <pc:sldMkLst>
          <pc:docMk/>
          <pc:sldMk cId="0" sldId="310"/>
        </pc:sldMkLst>
      </pc:sldChg>
      <pc:sldChg chg="del mod modShow">
        <pc:chgData name="Daniel Khashabi" userId="62390808-c838-45e6-be59-d6fd0d208bc8" providerId="ADAL" clId="{869B6155-D3EA-B248-88FD-3C87DF8AEA16}" dt="2023-03-02T15:02:48.706" v="10176" actId="2696"/>
        <pc:sldMkLst>
          <pc:docMk/>
          <pc:sldMk cId="0" sldId="311"/>
        </pc:sldMkLst>
      </pc:sldChg>
      <pc:sldChg chg="del">
        <pc:chgData name="Daniel Khashabi" userId="62390808-c838-45e6-be59-d6fd0d208bc8" providerId="ADAL" clId="{869B6155-D3EA-B248-88FD-3C87DF8AEA16}" dt="2023-02-23T18:40:42.705" v="3" actId="2696"/>
        <pc:sldMkLst>
          <pc:docMk/>
          <pc:sldMk cId="3260301037" sldId="312"/>
        </pc:sldMkLst>
      </pc:sldChg>
      <pc:sldChg chg="del mod modShow">
        <pc:chgData name="Daniel Khashabi" userId="62390808-c838-45e6-be59-d6fd0d208bc8" providerId="ADAL" clId="{869B6155-D3EA-B248-88FD-3C87DF8AEA16}" dt="2023-03-02T15:02:48.706" v="10176" actId="2696"/>
        <pc:sldMkLst>
          <pc:docMk/>
          <pc:sldMk cId="0" sldId="313"/>
        </pc:sldMkLst>
      </pc:sldChg>
      <pc:sldChg chg="modSp mod">
        <pc:chgData name="Daniel Khashabi" userId="62390808-c838-45e6-be59-d6fd0d208bc8" providerId="ADAL" clId="{869B6155-D3EA-B248-88FD-3C87DF8AEA16}" dt="2023-03-02T14:57:44.843" v="10152"/>
        <pc:sldMkLst>
          <pc:docMk/>
          <pc:sldMk cId="2770273199" sldId="318"/>
        </pc:sldMkLst>
        <pc:spChg chg="mod">
          <ac:chgData name="Daniel Khashabi" userId="62390808-c838-45e6-be59-d6fd0d208bc8" providerId="ADAL" clId="{869B6155-D3EA-B248-88FD-3C87DF8AEA16}" dt="2023-02-28T02:32:00.097" v="8225" actId="20577"/>
          <ac:spMkLst>
            <pc:docMk/>
            <pc:sldMk cId="2770273199" sldId="318"/>
            <ac:spMk id="2" creationId="{00000000-0000-0000-0000-000000000000}"/>
          </ac:spMkLst>
        </pc:spChg>
        <pc:spChg chg="mod">
          <ac:chgData name="Daniel Khashabi" userId="62390808-c838-45e6-be59-d6fd0d208bc8" providerId="ADAL" clId="{869B6155-D3EA-B248-88FD-3C87DF8AEA16}" dt="2023-03-02T14:57:44.843" v="10152"/>
          <ac:spMkLst>
            <pc:docMk/>
            <pc:sldMk cId="2770273199" sldId="318"/>
            <ac:spMk id="7" creationId="{00000000-0000-0000-0000-000000000000}"/>
          </ac:spMkLst>
        </pc:spChg>
        <pc:grpChg chg="mod">
          <ac:chgData name="Daniel Khashabi" userId="62390808-c838-45e6-be59-d6fd0d208bc8" providerId="ADAL" clId="{869B6155-D3EA-B248-88FD-3C87DF8AEA16}" dt="2023-02-28T02:32:20.137" v="8234" actId="1036"/>
          <ac:grpSpMkLst>
            <pc:docMk/>
            <pc:sldMk cId="2770273199" sldId="318"/>
            <ac:grpSpMk id="3" creationId="{00000000-0000-0000-0000-000000000000}"/>
          </ac:grpSpMkLst>
        </pc:grpChg>
      </pc:sldChg>
      <pc:sldChg chg="modSp mod">
        <pc:chgData name="Daniel Khashabi" userId="62390808-c838-45e6-be59-d6fd0d208bc8" providerId="ADAL" clId="{869B6155-D3EA-B248-88FD-3C87DF8AEA16}" dt="2023-03-02T14:57:44.843" v="10152"/>
        <pc:sldMkLst>
          <pc:docMk/>
          <pc:sldMk cId="3429003378" sldId="319"/>
        </pc:sldMkLst>
        <pc:spChg chg="mod">
          <ac:chgData name="Daniel Khashabi" userId="62390808-c838-45e6-be59-d6fd0d208bc8" providerId="ADAL" clId="{869B6155-D3EA-B248-88FD-3C87DF8AEA16}" dt="2023-02-28T02:29:03.896" v="8180" actId="20577"/>
          <ac:spMkLst>
            <pc:docMk/>
            <pc:sldMk cId="3429003378" sldId="319"/>
            <ac:spMk id="2"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4" creationId="{00000000-0000-0000-0000-000000000000}"/>
          </ac:spMkLst>
        </pc:spChg>
        <pc:spChg chg="mod">
          <ac:chgData name="Daniel Khashabi" userId="62390808-c838-45e6-be59-d6fd0d208bc8" providerId="ADAL" clId="{869B6155-D3EA-B248-88FD-3C87DF8AEA16}" dt="2023-03-02T14:49:44.764" v="9947"/>
          <ac:spMkLst>
            <pc:docMk/>
            <pc:sldMk cId="3429003378" sldId="319"/>
            <ac:spMk id="5" creationId="{00000000-0000-0000-0000-000000000000}"/>
          </ac:spMkLst>
        </pc:spChg>
        <pc:spChg chg="mod">
          <ac:chgData name="Daniel Khashabi" userId="62390808-c838-45e6-be59-d6fd0d208bc8" providerId="ADAL" clId="{869B6155-D3EA-B248-88FD-3C87DF8AEA16}" dt="2023-03-02T14:57:44.843" v="10152"/>
          <ac:spMkLst>
            <pc:docMk/>
            <pc:sldMk cId="3429003378" sldId="319"/>
            <ac:spMk id="7" creationId="{00000000-0000-0000-0000-000000000000}"/>
          </ac:spMkLst>
        </pc:spChg>
      </pc:sldChg>
      <pc:sldChg chg="modSp add del mod">
        <pc:chgData name="Daniel Khashabi" userId="62390808-c838-45e6-be59-d6fd0d208bc8" providerId="ADAL" clId="{869B6155-D3EA-B248-88FD-3C87DF8AEA16}" dt="2023-02-28T19:44:06.580" v="8941" actId="2696"/>
        <pc:sldMkLst>
          <pc:docMk/>
          <pc:sldMk cId="617374293" sldId="320"/>
        </pc:sldMkLst>
        <pc:spChg chg="mod">
          <ac:chgData name="Daniel Khashabi" userId="62390808-c838-45e6-be59-d6fd0d208bc8" providerId="ADAL" clId="{869B6155-D3EA-B248-88FD-3C87DF8AEA16}" dt="2023-02-23T18:40:48.461" v="12" actId="20577"/>
          <ac:spMkLst>
            <pc:docMk/>
            <pc:sldMk cId="617374293" sldId="320"/>
            <ac:spMk id="2" creationId="{7963FB8C-984D-4963-B21F-E3CA415E94CA}"/>
          </ac:spMkLst>
        </pc:spChg>
      </pc:sldChg>
      <pc:sldChg chg="modSp mod">
        <pc:chgData name="Daniel Khashabi" userId="62390808-c838-45e6-be59-d6fd0d208bc8" providerId="ADAL" clId="{869B6155-D3EA-B248-88FD-3C87DF8AEA16}" dt="2023-02-28T02:28:40.101" v="8146" actId="207"/>
        <pc:sldMkLst>
          <pc:docMk/>
          <pc:sldMk cId="4174653646" sldId="321"/>
        </pc:sldMkLst>
        <pc:spChg chg="mod">
          <ac:chgData name="Daniel Khashabi" userId="62390808-c838-45e6-be59-d6fd0d208bc8" providerId="ADAL" clId="{869B6155-D3EA-B248-88FD-3C87DF8AEA16}" dt="2023-02-28T02:28:40.101" v="8146" actId="207"/>
          <ac:spMkLst>
            <pc:docMk/>
            <pc:sldMk cId="4174653646" sldId="321"/>
            <ac:spMk id="5" creationId="{C9833472-4CAC-AAB4-C6B6-E25F63A23E4C}"/>
          </ac:spMkLst>
        </pc:spChg>
      </pc:sldChg>
      <pc:sldChg chg="modSp">
        <pc:chgData name="Daniel Khashabi" userId="62390808-c838-45e6-be59-d6fd0d208bc8" providerId="ADAL" clId="{869B6155-D3EA-B248-88FD-3C87DF8AEA16}" dt="2023-03-02T14:49:44.764" v="9947"/>
        <pc:sldMkLst>
          <pc:docMk/>
          <pc:sldMk cId="3990693390" sldId="322"/>
        </pc:sldMkLst>
        <pc:spChg chg="mod">
          <ac:chgData name="Daniel Khashabi" userId="62390808-c838-45e6-be59-d6fd0d208bc8" providerId="ADAL" clId="{869B6155-D3EA-B248-88FD-3C87DF8AEA16}" dt="2023-03-02T14:49:44.764" v="9947"/>
          <ac:spMkLst>
            <pc:docMk/>
            <pc:sldMk cId="3990693390" sldId="322"/>
            <ac:spMk id="5" creationId="{00000000-0000-0000-0000-000000000000}"/>
          </ac:spMkLst>
        </pc:spChg>
        <pc:spChg chg="mod">
          <ac:chgData name="Daniel Khashabi" userId="62390808-c838-45e6-be59-d6fd0d208bc8" providerId="ADAL" clId="{869B6155-D3EA-B248-88FD-3C87DF8AEA16}" dt="2023-03-02T14:49:44.764" v="9947"/>
          <ac:spMkLst>
            <pc:docMk/>
            <pc:sldMk cId="3990693390" sldId="322"/>
            <ac:spMk id="8" creationId="{00000000-0000-0000-0000-000000000000}"/>
          </ac:spMkLst>
        </pc:spChg>
      </pc:sldChg>
      <pc:sldChg chg="modSp mod">
        <pc:chgData name="Daniel Khashabi" userId="62390808-c838-45e6-be59-d6fd0d208bc8" providerId="ADAL" clId="{869B6155-D3EA-B248-88FD-3C87DF8AEA16}" dt="2023-03-02T14:49:44.764" v="9947"/>
        <pc:sldMkLst>
          <pc:docMk/>
          <pc:sldMk cId="4081051651" sldId="323"/>
        </pc:sldMkLst>
        <pc:spChg chg="mod">
          <ac:chgData name="Daniel Khashabi" userId="62390808-c838-45e6-be59-d6fd0d208bc8" providerId="ADAL" clId="{869B6155-D3EA-B248-88FD-3C87DF8AEA16}" dt="2023-02-28T02:26:02.450" v="8006" actId="1036"/>
          <ac:spMkLst>
            <pc:docMk/>
            <pc:sldMk cId="4081051651" sldId="323"/>
            <ac:spMk id="2" creationId="{00000000-0000-0000-0000-000000000000}"/>
          </ac:spMkLst>
        </pc:spChg>
        <pc:spChg chg="mod">
          <ac:chgData name="Daniel Khashabi" userId="62390808-c838-45e6-be59-d6fd0d208bc8" providerId="ADAL" clId="{869B6155-D3EA-B248-88FD-3C87DF8AEA16}" dt="2023-02-28T02:26:04.456" v="8010" actId="1036"/>
          <ac:spMkLst>
            <pc:docMk/>
            <pc:sldMk cId="4081051651" sldId="323"/>
            <ac:spMk id="6" creationId="{00000000-0000-0000-0000-000000000000}"/>
          </ac:spMkLst>
        </pc:spChg>
        <pc:spChg chg="mod">
          <ac:chgData name="Daniel Khashabi" userId="62390808-c838-45e6-be59-d6fd0d208bc8" providerId="ADAL" clId="{869B6155-D3EA-B248-88FD-3C87DF8AEA16}" dt="2023-03-02T14:49:44.764" v="9947"/>
          <ac:spMkLst>
            <pc:docMk/>
            <pc:sldMk cId="4081051651" sldId="323"/>
            <ac:spMk id="15" creationId="{00000000-0000-0000-0000-000000000000}"/>
          </ac:spMkLst>
        </pc:spChg>
      </pc:sldChg>
      <pc:sldChg chg="modSp add">
        <pc:chgData name="Daniel Khashabi" userId="62390808-c838-45e6-be59-d6fd0d208bc8" providerId="ADAL" clId="{869B6155-D3EA-B248-88FD-3C87DF8AEA16}" dt="2023-03-02T14:49:44.764" v="9947"/>
        <pc:sldMkLst>
          <pc:docMk/>
          <pc:sldMk cId="1482481836" sldId="324"/>
        </pc:sldMkLst>
        <pc:spChg chg="mod">
          <ac:chgData name="Daniel Khashabi" userId="62390808-c838-45e6-be59-d6fd0d208bc8" providerId="ADAL" clId="{869B6155-D3EA-B248-88FD-3C87DF8AEA16}" dt="2023-03-02T14:49:44.764" v="9947"/>
          <ac:spMkLst>
            <pc:docMk/>
            <pc:sldMk cId="1482481836" sldId="324"/>
            <ac:spMk id="10" creationId="{00000000-0000-0000-0000-000000000000}"/>
          </ac:spMkLst>
        </pc:spChg>
      </pc:sldChg>
      <pc:sldChg chg="del">
        <pc:chgData name="Daniel Khashabi" userId="62390808-c838-45e6-be59-d6fd0d208bc8" providerId="ADAL" clId="{869B6155-D3EA-B248-88FD-3C87DF8AEA16}" dt="2023-02-26T23:40:22.894" v="973" actId="2696"/>
        <pc:sldMkLst>
          <pc:docMk/>
          <pc:sldMk cId="1882086378" sldId="324"/>
        </pc:sldMkLst>
      </pc:sldChg>
      <pc:sldChg chg="add del">
        <pc:chgData name="Daniel Khashabi" userId="62390808-c838-45e6-be59-d6fd0d208bc8" providerId="ADAL" clId="{869B6155-D3EA-B248-88FD-3C87DF8AEA16}" dt="2023-02-28T01:34:12.257" v="7431" actId="2696"/>
        <pc:sldMkLst>
          <pc:docMk/>
          <pc:sldMk cId="3808398057" sldId="324"/>
        </pc:sldMkLst>
      </pc:sldChg>
      <pc:sldChg chg="modSp">
        <pc:chgData name="Daniel Khashabi" userId="62390808-c838-45e6-be59-d6fd0d208bc8" providerId="ADAL" clId="{869B6155-D3EA-B248-88FD-3C87DF8AEA16}" dt="2023-03-02T14:49:44.764" v="9947"/>
        <pc:sldMkLst>
          <pc:docMk/>
          <pc:sldMk cId="0" sldId="328"/>
        </pc:sldMkLst>
        <pc:spChg chg="mod">
          <ac:chgData name="Daniel Khashabi" userId="62390808-c838-45e6-be59-d6fd0d208bc8" providerId="ADAL" clId="{869B6155-D3EA-B248-88FD-3C87DF8AEA16}" dt="2023-03-02T14:49:44.764" v="9947"/>
          <ac:spMkLst>
            <pc:docMk/>
            <pc:sldMk cId="0" sldId="328"/>
            <ac:spMk id="3" creationId="{00000000-0000-0000-0000-000000000000}"/>
          </ac:spMkLst>
        </pc:spChg>
        <pc:spChg chg="mod">
          <ac:chgData name="Daniel Khashabi" userId="62390808-c838-45e6-be59-d6fd0d208bc8" providerId="ADAL" clId="{869B6155-D3EA-B248-88FD-3C87DF8AEA16}" dt="2023-03-02T14:49:44.764" v="9947"/>
          <ac:spMkLst>
            <pc:docMk/>
            <pc:sldMk cId="0" sldId="328"/>
            <ac:spMk id="4" creationId="{00000000-0000-0000-0000-000000000000}"/>
          </ac:spMkLst>
        </pc:spChg>
        <pc:spChg chg="mod">
          <ac:chgData name="Daniel Khashabi" userId="62390808-c838-45e6-be59-d6fd0d208bc8" providerId="ADAL" clId="{869B6155-D3EA-B248-88FD-3C87DF8AEA16}" dt="2023-03-02T14:49:44.764" v="9947"/>
          <ac:spMkLst>
            <pc:docMk/>
            <pc:sldMk cId="0" sldId="328"/>
            <ac:spMk id="9" creationId="{00000000-0000-0000-0000-000000000000}"/>
          </ac:spMkLst>
        </pc:spChg>
      </pc:sldChg>
      <pc:sldChg chg="del">
        <pc:chgData name="Daniel Khashabi" userId="62390808-c838-45e6-be59-d6fd0d208bc8" providerId="ADAL" clId="{869B6155-D3EA-B248-88FD-3C87DF8AEA16}" dt="2023-02-27T00:40:10.779" v="2341" actId="2696"/>
        <pc:sldMkLst>
          <pc:docMk/>
          <pc:sldMk cId="1782586008" sldId="330"/>
        </pc:sldMkLst>
      </pc:sldChg>
      <pc:sldChg chg="modSp add">
        <pc:chgData name="Daniel Khashabi" userId="62390808-c838-45e6-be59-d6fd0d208bc8" providerId="ADAL" clId="{869B6155-D3EA-B248-88FD-3C87DF8AEA16}" dt="2023-03-02T14:57:44.843" v="10152"/>
        <pc:sldMkLst>
          <pc:docMk/>
          <pc:sldMk cId="814921833" sldId="333"/>
        </pc:sldMkLst>
        <pc:spChg chg="mod">
          <ac:chgData name="Daniel Khashabi" userId="62390808-c838-45e6-be59-d6fd0d208bc8" providerId="ADAL" clId="{869B6155-D3EA-B248-88FD-3C87DF8AEA16}" dt="2023-03-02T14:57:44.843" v="10152"/>
          <ac:spMkLst>
            <pc:docMk/>
            <pc:sldMk cId="814921833" sldId="333"/>
            <ac:spMk id="5"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3909922209" sldId="333"/>
        </pc:sldMkLst>
        <pc:spChg chg="add del mod">
          <ac:chgData name="Daniel Khashabi" userId="62390808-c838-45e6-be59-d6fd0d208bc8" providerId="ADAL" clId="{869B6155-D3EA-B248-88FD-3C87DF8AEA16}" dt="2023-02-28T01:33:03.991" v="7430" actId="20577"/>
          <ac:spMkLst>
            <pc:docMk/>
            <pc:sldMk cId="3909922209" sldId="333"/>
            <ac:spMk id="6" creationId="{1DDAEEFE-2653-DB31-8D0C-7B55F445EEB5}"/>
          </ac:spMkLst>
        </pc:spChg>
        <pc:spChg chg="add del mod">
          <ac:chgData name="Daniel Khashabi" userId="62390808-c838-45e6-be59-d6fd0d208bc8" providerId="ADAL" clId="{869B6155-D3EA-B248-88FD-3C87DF8AEA16}" dt="2023-02-28T01:31:20.401" v="7118" actId="478"/>
          <ac:spMkLst>
            <pc:docMk/>
            <pc:sldMk cId="3909922209" sldId="333"/>
            <ac:spMk id="9" creationId="{45CA8F71-9D0C-80E3-2584-119C342F9184}"/>
          </ac:spMkLst>
        </pc:spChg>
        <pc:picChg chg="del mod">
          <ac:chgData name="Daniel Khashabi" userId="62390808-c838-45e6-be59-d6fd0d208bc8" providerId="ADAL" clId="{869B6155-D3EA-B248-88FD-3C87DF8AEA16}" dt="2023-02-28T01:31:22.327" v="7123" actId="21"/>
          <ac:picMkLst>
            <pc:docMk/>
            <pc:sldMk cId="3909922209" sldId="333"/>
            <ac:picMk id="3" creationId="{00000000-0000-0000-0000-000000000000}"/>
          </ac:picMkLst>
        </pc:picChg>
        <pc:picChg chg="add del mod">
          <ac:chgData name="Daniel Khashabi" userId="62390808-c838-45e6-be59-d6fd0d208bc8" providerId="ADAL" clId="{869B6155-D3EA-B248-88FD-3C87DF8AEA16}" dt="2023-02-28T01:31:21.453" v="7122"/>
          <ac:picMkLst>
            <pc:docMk/>
            <pc:sldMk cId="3909922209" sldId="333"/>
            <ac:picMk id="7" creationId="{2D859E65-BC60-8CF8-8335-8C775E113197}"/>
          </ac:picMkLst>
        </pc:picChg>
        <pc:picChg chg="add mod">
          <ac:chgData name="Daniel Khashabi" userId="62390808-c838-45e6-be59-d6fd0d208bc8" providerId="ADAL" clId="{869B6155-D3EA-B248-88FD-3C87DF8AEA16}" dt="2023-02-28T01:31:27.239" v="7126" actId="1076"/>
          <ac:picMkLst>
            <pc:docMk/>
            <pc:sldMk cId="3909922209" sldId="333"/>
            <ac:picMk id="10" creationId="{AA9899B8-115C-CDBE-A23B-584B9B6DDDBB}"/>
          </ac:picMkLst>
        </pc:picChg>
      </pc:sldChg>
      <pc:sldChg chg="addSp delSp modSp del mod">
        <pc:chgData name="Daniel Khashabi" userId="62390808-c838-45e6-be59-d6fd0d208bc8" providerId="ADAL" clId="{869B6155-D3EA-B248-88FD-3C87DF8AEA16}" dt="2023-02-28T01:34:12.257" v="7431" actId="2696"/>
        <pc:sldMkLst>
          <pc:docMk/>
          <pc:sldMk cId="1096237941" sldId="335"/>
        </pc:sldMkLst>
        <pc:spChg chg="add del">
          <ac:chgData name="Daniel Khashabi" userId="62390808-c838-45e6-be59-d6fd0d208bc8" providerId="ADAL" clId="{869B6155-D3EA-B248-88FD-3C87DF8AEA16}" dt="2023-02-28T01:29:10.592" v="7102"/>
          <ac:spMkLst>
            <pc:docMk/>
            <pc:sldMk cId="1096237941" sldId="335"/>
            <ac:spMk id="7" creationId="{F96B6F18-3D21-297A-46E0-B5085395BB69}"/>
          </ac:spMkLst>
        </pc:spChg>
        <pc:picChg chg="mod">
          <ac:chgData name="Daniel Khashabi" userId="62390808-c838-45e6-be59-d6fd0d208bc8" providerId="ADAL" clId="{869B6155-D3EA-B248-88FD-3C87DF8AEA16}" dt="2023-02-28T01:29:10.998" v="7104" actId="1076"/>
          <ac:picMkLst>
            <pc:docMk/>
            <pc:sldMk cId="1096237941" sldId="335"/>
            <ac:picMk id="3" creationId="{00000000-0000-0000-0000-000000000000}"/>
          </ac:picMkLst>
        </pc:picChg>
        <pc:picChg chg="add del">
          <ac:chgData name="Daniel Khashabi" userId="62390808-c838-45e6-be59-d6fd0d208bc8" providerId="ADAL" clId="{869B6155-D3EA-B248-88FD-3C87DF8AEA16}" dt="2023-02-28T01:29:10.392" v="7100" actId="478"/>
          <ac:picMkLst>
            <pc:docMk/>
            <pc:sldMk cId="1096237941" sldId="335"/>
            <ac:picMk id="4" creationId="{00000000-0000-0000-0000-000000000000}"/>
          </ac:picMkLst>
        </pc:picChg>
        <pc:picChg chg="add del mod">
          <ac:chgData name="Daniel Khashabi" userId="62390808-c838-45e6-be59-d6fd0d208bc8" providerId="ADAL" clId="{869B6155-D3EA-B248-88FD-3C87DF8AEA16}" dt="2023-02-28T01:29:14.704" v="7108" actId="14100"/>
          <ac:picMkLst>
            <pc:docMk/>
            <pc:sldMk cId="1096237941" sldId="335"/>
            <ac:picMk id="8" creationId="{6468CD67-225D-735B-2669-16427DDAFE4C}"/>
          </ac:picMkLst>
        </pc:picChg>
      </pc:sldChg>
      <pc:sldChg chg="modSp add">
        <pc:chgData name="Daniel Khashabi" userId="62390808-c838-45e6-be59-d6fd0d208bc8" providerId="ADAL" clId="{869B6155-D3EA-B248-88FD-3C87DF8AEA16}" dt="2023-03-02T14:57:44.843" v="10152"/>
        <pc:sldMkLst>
          <pc:docMk/>
          <pc:sldMk cId="3340573015" sldId="335"/>
        </pc:sldMkLst>
        <pc:spChg chg="mod">
          <ac:chgData name="Daniel Khashabi" userId="62390808-c838-45e6-be59-d6fd0d208bc8" providerId="ADAL" clId="{869B6155-D3EA-B248-88FD-3C87DF8AEA16}" dt="2023-03-02T14:57:44.843" v="10152"/>
          <ac:spMkLst>
            <pc:docMk/>
            <pc:sldMk cId="3340573015" sldId="335"/>
            <ac:spMk id="6" creationId="{00000000-0000-0000-0000-000000000000}"/>
          </ac:spMkLst>
        </pc:spChg>
      </pc:sldChg>
      <pc:sldChg chg="modSp add">
        <pc:chgData name="Daniel Khashabi" userId="62390808-c838-45e6-be59-d6fd0d208bc8" providerId="ADAL" clId="{869B6155-D3EA-B248-88FD-3C87DF8AEA16}" dt="2023-03-02T14:57:44.843" v="10152"/>
        <pc:sldMkLst>
          <pc:docMk/>
          <pc:sldMk cId="1121871667" sldId="337"/>
        </pc:sldMkLst>
        <pc:spChg chg="mod">
          <ac:chgData name="Daniel Khashabi" userId="62390808-c838-45e6-be59-d6fd0d208bc8" providerId="ADAL" clId="{869B6155-D3EA-B248-88FD-3C87DF8AEA16}" dt="2023-03-02T14:57:44.843" v="10152"/>
          <ac:spMkLst>
            <pc:docMk/>
            <pc:sldMk cId="1121871667" sldId="337"/>
            <ac:spMk id="7" creationId="{00000000-0000-0000-0000-000000000000}"/>
          </ac:spMkLst>
        </pc:spChg>
      </pc:sldChg>
      <pc:sldChg chg="addSp delSp modSp del mod">
        <pc:chgData name="Daniel Khashabi" userId="62390808-c838-45e6-be59-d6fd0d208bc8" providerId="ADAL" clId="{869B6155-D3EA-B248-88FD-3C87DF8AEA16}" dt="2023-02-28T01:34:12.257" v="7431" actId="2696"/>
        <pc:sldMkLst>
          <pc:docMk/>
          <pc:sldMk cId="4039986460" sldId="337"/>
        </pc:sldMkLst>
        <pc:spChg chg="mod">
          <ac:chgData name="Daniel Khashabi" userId="62390808-c838-45e6-be59-d6fd0d208bc8" providerId="ADAL" clId="{869B6155-D3EA-B248-88FD-3C87DF8AEA16}" dt="2023-02-28T01:25:01.888" v="7072" actId="1076"/>
          <ac:spMkLst>
            <pc:docMk/>
            <pc:sldMk cId="4039986460" sldId="337"/>
            <ac:spMk id="7" creationId="{00000000-0000-0000-0000-000000000000}"/>
          </ac:spMkLst>
        </pc:spChg>
        <pc:spChg chg="del">
          <ac:chgData name="Daniel Khashabi" userId="62390808-c838-45e6-be59-d6fd0d208bc8" providerId="ADAL" clId="{869B6155-D3EA-B248-88FD-3C87DF8AEA16}" dt="2023-02-28T01:24:55.289" v="7070"/>
          <ac:spMkLst>
            <pc:docMk/>
            <pc:sldMk cId="4039986460" sldId="337"/>
            <ac:spMk id="8" creationId="{955FE260-E95C-C748-7A0A-146A046032C3}"/>
          </ac:spMkLst>
        </pc:spChg>
        <pc:grpChg chg="mod">
          <ac:chgData name="Daniel Khashabi" userId="62390808-c838-45e6-be59-d6fd0d208bc8" providerId="ADAL" clId="{869B6155-D3EA-B248-88FD-3C87DF8AEA16}" dt="2023-02-28T01:25:16.277" v="7078" actId="1076"/>
          <ac:grpSpMkLst>
            <pc:docMk/>
            <pc:sldMk cId="4039986460" sldId="337"/>
            <ac:grpSpMk id="3" creationId="{00000000-0000-0000-0000-000000000000}"/>
          </ac:grpSpMkLst>
        </pc:grpChg>
        <pc:picChg chg="add mod">
          <ac:chgData name="Daniel Khashabi" userId="62390808-c838-45e6-be59-d6fd0d208bc8" providerId="ADAL" clId="{869B6155-D3EA-B248-88FD-3C87DF8AEA16}" dt="2023-02-28T01:25:09.567" v="7075" actId="1076"/>
          <ac:picMkLst>
            <pc:docMk/>
            <pc:sldMk cId="4039986460" sldId="337"/>
            <ac:picMk id="9" creationId="{C92704F9-77FC-C4E8-5921-7AB7DAD88B09}"/>
          </ac:picMkLst>
        </pc:picChg>
      </pc:sldChg>
      <pc:sldChg chg="del mod modShow">
        <pc:chgData name="Daniel Khashabi" userId="62390808-c838-45e6-be59-d6fd0d208bc8" providerId="ADAL" clId="{869B6155-D3EA-B248-88FD-3C87DF8AEA16}" dt="2023-02-28T01:34:12.257" v="7431" actId="2696"/>
        <pc:sldMkLst>
          <pc:docMk/>
          <pc:sldMk cId="2182665769" sldId="338"/>
        </pc:sldMkLst>
      </pc:sldChg>
      <pc:sldChg chg="modSp add">
        <pc:chgData name="Daniel Khashabi" userId="62390808-c838-45e6-be59-d6fd0d208bc8" providerId="ADAL" clId="{869B6155-D3EA-B248-88FD-3C87DF8AEA16}" dt="2023-03-02T14:57:44.843" v="10152"/>
        <pc:sldMkLst>
          <pc:docMk/>
          <pc:sldMk cId="3693352940" sldId="338"/>
        </pc:sldMkLst>
        <pc:spChg chg="mod">
          <ac:chgData name="Daniel Khashabi" userId="62390808-c838-45e6-be59-d6fd0d208bc8" providerId="ADAL" clId="{869B6155-D3EA-B248-88FD-3C87DF8AEA16}" dt="2023-03-02T14:57:44.843" v="10152"/>
          <ac:spMkLst>
            <pc:docMk/>
            <pc:sldMk cId="3693352940" sldId="338"/>
            <ac:spMk id="3" creationId="{00000000-0000-0000-0000-000000000000}"/>
          </ac:spMkLst>
        </pc:spChg>
      </pc:sldChg>
      <pc:sldChg chg="modSp">
        <pc:chgData name="Daniel Khashabi" userId="62390808-c838-45e6-be59-d6fd0d208bc8" providerId="ADAL" clId="{869B6155-D3EA-B248-88FD-3C87DF8AEA16}" dt="2023-03-02T14:57:44.843" v="10152"/>
        <pc:sldMkLst>
          <pc:docMk/>
          <pc:sldMk cId="1924744907" sldId="340"/>
        </pc:sldMkLst>
        <pc:spChg chg="mod">
          <ac:chgData name="Daniel Khashabi" userId="62390808-c838-45e6-be59-d6fd0d208bc8" providerId="ADAL" clId="{869B6155-D3EA-B248-88FD-3C87DF8AEA16}" dt="2023-03-02T14:57:44.843" v="10152"/>
          <ac:spMkLst>
            <pc:docMk/>
            <pc:sldMk cId="1924744907" sldId="340"/>
            <ac:spMk id="8" creationId="{00000000-0000-0000-0000-000000000000}"/>
          </ac:spMkLst>
        </pc:spChg>
      </pc:sldChg>
      <pc:sldChg chg="addSp delSp modSp mod">
        <pc:chgData name="Daniel Khashabi" userId="62390808-c838-45e6-be59-d6fd0d208bc8" providerId="ADAL" clId="{869B6155-D3EA-B248-88FD-3C87DF8AEA16}" dt="2023-03-02T14:57:44.843" v="10152"/>
        <pc:sldMkLst>
          <pc:docMk/>
          <pc:sldMk cId="3245543822" sldId="341"/>
        </pc:sldMkLst>
        <pc:spChg chg="del mod">
          <ac:chgData name="Daniel Khashabi" userId="62390808-c838-45e6-be59-d6fd0d208bc8" providerId="ADAL" clId="{869B6155-D3EA-B248-88FD-3C87DF8AEA16}" dt="2023-02-28T02:18:36.238" v="7801" actId="478"/>
          <ac:spMkLst>
            <pc:docMk/>
            <pc:sldMk cId="3245543822" sldId="341"/>
            <ac:spMk id="2" creationId="{00000000-0000-0000-0000-000000000000}"/>
          </ac:spMkLst>
        </pc:spChg>
        <pc:spChg chg="mod">
          <ac:chgData name="Daniel Khashabi" userId="62390808-c838-45e6-be59-d6fd0d208bc8" providerId="ADAL" clId="{869B6155-D3EA-B248-88FD-3C87DF8AEA16}" dt="2023-03-02T14:57:44.843" v="10152"/>
          <ac:spMkLst>
            <pc:docMk/>
            <pc:sldMk cId="3245543822" sldId="341"/>
            <ac:spMk id="3" creationId="{00000000-0000-0000-0000-000000000000}"/>
          </ac:spMkLst>
        </pc:spChg>
        <pc:spChg chg="add mod">
          <ac:chgData name="Daniel Khashabi" userId="62390808-c838-45e6-be59-d6fd0d208bc8" providerId="ADAL" clId="{869B6155-D3EA-B248-88FD-3C87DF8AEA16}" dt="2023-02-28T02:18:36.314" v="7802" actId="27636"/>
          <ac:spMkLst>
            <pc:docMk/>
            <pc:sldMk cId="3245543822" sldId="341"/>
            <ac:spMk id="16" creationId="{48B43DC1-AAF9-5917-E2B4-F19651DABAE8}"/>
          </ac:spMkLst>
        </pc:spChg>
      </pc:sldChg>
      <pc:sldChg chg="addSp delSp modSp mod chgLayout">
        <pc:chgData name="Daniel Khashabi" userId="62390808-c838-45e6-be59-d6fd0d208bc8" providerId="ADAL" clId="{869B6155-D3EA-B248-88FD-3C87DF8AEA16}" dt="2023-02-28T00:53:06.692" v="6907" actId="20577"/>
        <pc:sldMkLst>
          <pc:docMk/>
          <pc:sldMk cId="105956048" sldId="342"/>
        </pc:sldMkLst>
        <pc:spChg chg="mod ord">
          <ac:chgData name="Daniel Khashabi" userId="62390808-c838-45e6-be59-d6fd0d208bc8" providerId="ADAL" clId="{869B6155-D3EA-B248-88FD-3C87DF8AEA16}" dt="2023-02-28T00:44:56.249" v="6729" actId="700"/>
          <ac:spMkLst>
            <pc:docMk/>
            <pc:sldMk cId="105956048" sldId="342"/>
            <ac:spMk id="2"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3"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4" creationId="{00000000-0000-0000-0000-000000000000}"/>
          </ac:spMkLst>
        </pc:spChg>
        <pc:spChg chg="del">
          <ac:chgData name="Daniel Khashabi" userId="62390808-c838-45e6-be59-d6fd0d208bc8" providerId="ADAL" clId="{869B6155-D3EA-B248-88FD-3C87DF8AEA16}" dt="2023-02-28T00:44:53.890" v="6728" actId="478"/>
          <ac:spMkLst>
            <pc:docMk/>
            <pc:sldMk cId="105956048" sldId="342"/>
            <ac:spMk id="5" creationId="{00000000-0000-0000-0000-000000000000}"/>
          </ac:spMkLst>
        </pc:spChg>
        <pc:spChg chg="add mod ord">
          <ac:chgData name="Daniel Khashabi" userId="62390808-c838-45e6-be59-d6fd0d208bc8" providerId="ADAL" clId="{869B6155-D3EA-B248-88FD-3C87DF8AEA16}" dt="2023-02-28T00:53:06.692" v="6907" actId="20577"/>
          <ac:spMkLst>
            <pc:docMk/>
            <pc:sldMk cId="105956048" sldId="342"/>
            <ac:spMk id="6" creationId="{1BBF074E-03F7-9D02-74CA-990E521D13CC}"/>
          </ac:spMkLst>
        </pc:spChg>
      </pc:sldChg>
      <pc:sldChg chg="modSp mod">
        <pc:chgData name="Daniel Khashabi" userId="62390808-c838-45e6-be59-d6fd0d208bc8" providerId="ADAL" clId="{869B6155-D3EA-B248-88FD-3C87DF8AEA16}" dt="2023-03-02T14:49:44.764" v="9947"/>
        <pc:sldMkLst>
          <pc:docMk/>
          <pc:sldMk cId="2154282925" sldId="351"/>
        </pc:sldMkLst>
        <pc:spChg chg="mod">
          <ac:chgData name="Daniel Khashabi" userId="62390808-c838-45e6-be59-d6fd0d208bc8" providerId="ADAL" clId="{869B6155-D3EA-B248-88FD-3C87DF8AEA16}" dt="2023-02-28T02:24:08.389" v="7973"/>
          <ac:spMkLst>
            <pc:docMk/>
            <pc:sldMk cId="2154282925" sldId="351"/>
            <ac:spMk id="2" creationId="{00000000-0000-0000-0000-000000000000}"/>
          </ac:spMkLst>
        </pc:spChg>
        <pc:spChg chg="mod">
          <ac:chgData name="Daniel Khashabi" userId="62390808-c838-45e6-be59-d6fd0d208bc8" providerId="ADAL" clId="{869B6155-D3EA-B248-88FD-3C87DF8AEA16}" dt="2023-03-02T14:49:44.764" v="9947"/>
          <ac:spMkLst>
            <pc:docMk/>
            <pc:sldMk cId="2154282925" sldId="351"/>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2160004654" sldId="352"/>
        </pc:sldMkLst>
        <pc:spChg chg="mod">
          <ac:chgData name="Daniel Khashabi" userId="62390808-c838-45e6-be59-d6fd0d208bc8" providerId="ADAL" clId="{869B6155-D3EA-B248-88FD-3C87DF8AEA16}" dt="2023-02-28T02:24:05.569" v="7972"/>
          <ac:spMkLst>
            <pc:docMk/>
            <pc:sldMk cId="2160004654" sldId="352"/>
            <ac:spMk id="2" creationId="{00000000-0000-0000-0000-000000000000}"/>
          </ac:spMkLst>
        </pc:spChg>
        <pc:spChg chg="mod">
          <ac:chgData name="Daniel Khashabi" userId="62390808-c838-45e6-be59-d6fd0d208bc8" providerId="ADAL" clId="{869B6155-D3EA-B248-88FD-3C87DF8AEA16}" dt="2023-03-02T14:49:44.764" v="9947"/>
          <ac:spMkLst>
            <pc:docMk/>
            <pc:sldMk cId="2160004654" sldId="352"/>
            <ac:spMk id="4" creationId="{00000000-0000-0000-0000-000000000000}"/>
          </ac:spMkLst>
        </pc:spChg>
      </pc:sldChg>
      <pc:sldChg chg="modSp mod">
        <pc:chgData name="Daniel Khashabi" userId="62390808-c838-45e6-be59-d6fd0d208bc8" providerId="ADAL" clId="{869B6155-D3EA-B248-88FD-3C87DF8AEA16}" dt="2023-03-02T14:49:44.764" v="9947"/>
        <pc:sldMkLst>
          <pc:docMk/>
          <pc:sldMk cId="96379504" sldId="353"/>
        </pc:sldMkLst>
        <pc:spChg chg="mod">
          <ac:chgData name="Daniel Khashabi" userId="62390808-c838-45e6-be59-d6fd0d208bc8" providerId="ADAL" clId="{869B6155-D3EA-B248-88FD-3C87DF8AEA16}" dt="2023-02-28T02:24:03.323" v="7971"/>
          <ac:spMkLst>
            <pc:docMk/>
            <pc:sldMk cId="96379504" sldId="353"/>
            <ac:spMk id="2" creationId="{00000000-0000-0000-0000-000000000000}"/>
          </ac:spMkLst>
        </pc:spChg>
        <pc:spChg chg="mod">
          <ac:chgData name="Daniel Khashabi" userId="62390808-c838-45e6-be59-d6fd0d208bc8" providerId="ADAL" clId="{869B6155-D3EA-B248-88FD-3C87DF8AEA16}" dt="2023-03-02T14:49:44.764" v="9947"/>
          <ac:spMkLst>
            <pc:docMk/>
            <pc:sldMk cId="96379504" sldId="353"/>
            <ac:spMk id="3" creationId="{00000000-0000-0000-0000-000000000000}"/>
          </ac:spMkLst>
        </pc:spChg>
      </pc:sldChg>
      <pc:sldChg chg="modSp mod">
        <pc:chgData name="Daniel Khashabi" userId="62390808-c838-45e6-be59-d6fd0d208bc8" providerId="ADAL" clId="{869B6155-D3EA-B248-88FD-3C87DF8AEA16}" dt="2023-03-02T14:49:44.764" v="9947"/>
        <pc:sldMkLst>
          <pc:docMk/>
          <pc:sldMk cId="4201799900" sldId="354"/>
        </pc:sldMkLst>
        <pc:spChg chg="mod">
          <ac:chgData name="Daniel Khashabi" userId="62390808-c838-45e6-be59-d6fd0d208bc8" providerId="ADAL" clId="{869B6155-D3EA-B248-88FD-3C87DF8AEA16}" dt="2023-02-28T02:23:50.487" v="7970" actId="20577"/>
          <ac:spMkLst>
            <pc:docMk/>
            <pc:sldMk cId="4201799900" sldId="354"/>
            <ac:spMk id="2" creationId="{00000000-0000-0000-0000-000000000000}"/>
          </ac:spMkLst>
        </pc:spChg>
        <pc:spChg chg="mod">
          <ac:chgData name="Daniel Khashabi" userId="62390808-c838-45e6-be59-d6fd0d208bc8" providerId="ADAL" clId="{869B6155-D3EA-B248-88FD-3C87DF8AEA16}" dt="2023-03-02T14:49:44.764" v="9947"/>
          <ac:spMkLst>
            <pc:docMk/>
            <pc:sldMk cId="4201799900" sldId="354"/>
            <ac:spMk id="3" creationId="{00000000-0000-0000-0000-000000000000}"/>
          </ac:spMkLst>
        </pc:spChg>
      </pc:sldChg>
      <pc:sldChg chg="modSp">
        <pc:chgData name="Daniel Khashabi" userId="62390808-c838-45e6-be59-d6fd0d208bc8" providerId="ADAL" clId="{869B6155-D3EA-B248-88FD-3C87DF8AEA16}" dt="2023-03-02T14:49:44.764" v="9947"/>
        <pc:sldMkLst>
          <pc:docMk/>
          <pc:sldMk cId="659791266" sldId="355"/>
        </pc:sldMkLst>
        <pc:spChg chg="mod">
          <ac:chgData name="Daniel Khashabi" userId="62390808-c838-45e6-be59-d6fd0d208bc8" providerId="ADAL" clId="{869B6155-D3EA-B248-88FD-3C87DF8AEA16}" dt="2023-03-02T14:49:44.764" v="9947"/>
          <ac:spMkLst>
            <pc:docMk/>
            <pc:sldMk cId="659791266" sldId="355"/>
            <ac:spMk id="4" creationId="{00000000-0000-0000-0000-000000000000}"/>
          </ac:spMkLst>
        </pc:spChg>
      </pc:sldChg>
      <pc:sldChg chg="modSp">
        <pc:chgData name="Daniel Khashabi" userId="62390808-c838-45e6-be59-d6fd0d208bc8" providerId="ADAL" clId="{869B6155-D3EA-B248-88FD-3C87DF8AEA16}" dt="2023-03-02T14:49:44.764" v="9947"/>
        <pc:sldMkLst>
          <pc:docMk/>
          <pc:sldMk cId="163036182" sldId="356"/>
        </pc:sldMkLst>
        <pc:spChg chg="mod">
          <ac:chgData name="Daniel Khashabi" userId="62390808-c838-45e6-be59-d6fd0d208bc8" providerId="ADAL" clId="{869B6155-D3EA-B248-88FD-3C87DF8AEA16}" dt="2023-03-02T14:49:44.764" v="9947"/>
          <ac:spMkLst>
            <pc:docMk/>
            <pc:sldMk cId="163036182" sldId="356"/>
            <ac:spMk id="4" creationId="{00000000-0000-0000-0000-000000000000}"/>
          </ac:spMkLst>
        </pc:spChg>
      </pc:sldChg>
      <pc:sldChg chg="modSp">
        <pc:chgData name="Daniel Khashabi" userId="62390808-c838-45e6-be59-d6fd0d208bc8" providerId="ADAL" clId="{869B6155-D3EA-B248-88FD-3C87DF8AEA16}" dt="2023-03-02T14:49:44.764" v="9947"/>
        <pc:sldMkLst>
          <pc:docMk/>
          <pc:sldMk cId="84390282" sldId="357"/>
        </pc:sldMkLst>
        <pc:spChg chg="mod">
          <ac:chgData name="Daniel Khashabi" userId="62390808-c838-45e6-be59-d6fd0d208bc8" providerId="ADAL" clId="{869B6155-D3EA-B248-88FD-3C87DF8AEA16}" dt="2023-03-02T14:49:44.764" v="9947"/>
          <ac:spMkLst>
            <pc:docMk/>
            <pc:sldMk cId="84390282" sldId="357"/>
            <ac:spMk id="3" creationId="{00000000-0000-0000-0000-000000000000}"/>
          </ac:spMkLst>
        </pc:spChg>
      </pc:sldChg>
      <pc:sldChg chg="addSp modSp mod">
        <pc:chgData name="Daniel Khashabi" userId="62390808-c838-45e6-be59-d6fd0d208bc8" providerId="ADAL" clId="{869B6155-D3EA-B248-88FD-3C87DF8AEA16}" dt="2023-03-02T14:49:44.764" v="9947"/>
        <pc:sldMkLst>
          <pc:docMk/>
          <pc:sldMk cId="1364432378" sldId="358"/>
        </pc:sldMkLst>
        <pc:spChg chg="mod">
          <ac:chgData name="Daniel Khashabi" userId="62390808-c838-45e6-be59-d6fd0d208bc8" providerId="ADAL" clId="{869B6155-D3EA-B248-88FD-3C87DF8AEA16}" dt="2023-03-02T14:49:44.764" v="9947"/>
          <ac:spMkLst>
            <pc:docMk/>
            <pc:sldMk cId="1364432378" sldId="358"/>
            <ac:spMk id="3" creationId="{00000000-0000-0000-0000-000000000000}"/>
          </ac:spMkLst>
        </pc:spChg>
        <pc:spChg chg="add mod">
          <ac:chgData name="Daniel Khashabi" userId="62390808-c838-45e6-be59-d6fd0d208bc8" providerId="ADAL" clId="{869B6155-D3EA-B248-88FD-3C87DF8AEA16}" dt="2023-02-28T02:21:20.482" v="7867" actId="1076"/>
          <ac:spMkLst>
            <pc:docMk/>
            <pc:sldMk cId="1364432378" sldId="358"/>
            <ac:spMk id="6" creationId="{19FFA8AA-9B60-47DA-42D6-6339FD221F4E}"/>
          </ac:spMkLst>
        </pc:spChg>
        <pc:spChg chg="mod">
          <ac:chgData name="Daniel Khashabi" userId="62390808-c838-45e6-be59-d6fd0d208bc8" providerId="ADAL" clId="{869B6155-D3EA-B248-88FD-3C87DF8AEA16}" dt="2023-02-28T02:21:37.010" v="7915" actId="1076"/>
          <ac:spMkLst>
            <pc:docMk/>
            <pc:sldMk cId="1364432378" sldId="358"/>
            <ac:spMk id="7" creationId="{902FB25E-6A34-8FEC-EA96-A9A939C83B8E}"/>
          </ac:spMkLst>
        </pc:spChg>
      </pc:sldChg>
      <pc:sldChg chg="modSp mod">
        <pc:chgData name="Daniel Khashabi" userId="62390808-c838-45e6-be59-d6fd0d208bc8" providerId="ADAL" clId="{869B6155-D3EA-B248-88FD-3C87DF8AEA16}" dt="2023-03-02T14:57:44.843" v="10152"/>
        <pc:sldMkLst>
          <pc:docMk/>
          <pc:sldMk cId="2617117690" sldId="359"/>
        </pc:sldMkLst>
        <pc:spChg chg="mod">
          <ac:chgData name="Daniel Khashabi" userId="62390808-c838-45e6-be59-d6fd0d208bc8" providerId="ADAL" clId="{869B6155-D3EA-B248-88FD-3C87DF8AEA16}" dt="2023-03-02T14:57:44.843" v="10152"/>
          <ac:spMkLst>
            <pc:docMk/>
            <pc:sldMk cId="2617117690" sldId="359"/>
            <ac:spMk id="7" creationId="{00000000-0000-0000-0000-000000000000}"/>
          </ac:spMkLst>
        </pc:spChg>
        <pc:spChg chg="mod">
          <ac:chgData name="Daniel Khashabi" userId="62390808-c838-45e6-be59-d6fd0d208bc8" providerId="ADAL" clId="{869B6155-D3EA-B248-88FD-3C87DF8AEA16}" dt="2023-03-02T14:57:44.843" v="10152"/>
          <ac:spMkLst>
            <pc:docMk/>
            <pc:sldMk cId="2617117690" sldId="359"/>
            <ac:spMk id="11" creationId="{00000000-0000-0000-0000-000000000000}"/>
          </ac:spMkLst>
        </pc:spChg>
      </pc:sldChg>
      <pc:sldChg chg="addSp delSp modSp mod">
        <pc:chgData name="Daniel Khashabi" userId="62390808-c838-45e6-be59-d6fd0d208bc8" providerId="ADAL" clId="{869B6155-D3EA-B248-88FD-3C87DF8AEA16}" dt="2023-02-28T02:18:58.256" v="7809"/>
        <pc:sldMkLst>
          <pc:docMk/>
          <pc:sldMk cId="1748400698" sldId="361"/>
        </pc:sldMkLst>
        <pc:spChg chg="del mod">
          <ac:chgData name="Daniel Khashabi" userId="62390808-c838-45e6-be59-d6fd0d208bc8" providerId="ADAL" clId="{869B6155-D3EA-B248-88FD-3C87DF8AEA16}" dt="2023-02-28T02:18:55.480" v="7804" actId="478"/>
          <ac:spMkLst>
            <pc:docMk/>
            <pc:sldMk cId="1748400698" sldId="361"/>
            <ac:spMk id="2" creationId="{D037BE77-B556-EC38-199D-9D971F5FC786}"/>
          </ac:spMkLst>
        </pc:spChg>
        <pc:spChg chg="add del mod">
          <ac:chgData name="Daniel Khashabi" userId="62390808-c838-45e6-be59-d6fd0d208bc8" providerId="ADAL" clId="{869B6155-D3EA-B248-88FD-3C87DF8AEA16}" dt="2023-02-28T02:18:58.013" v="7808" actId="478"/>
          <ac:spMkLst>
            <pc:docMk/>
            <pc:sldMk cId="1748400698" sldId="361"/>
            <ac:spMk id="5" creationId="{CB254F88-FB8B-4AB0-776A-00C2FD9A4E95}"/>
          </ac:spMkLst>
        </pc:spChg>
        <pc:spChg chg="add del mod">
          <ac:chgData name="Daniel Khashabi" userId="62390808-c838-45e6-be59-d6fd0d208bc8" providerId="ADAL" clId="{869B6155-D3EA-B248-88FD-3C87DF8AEA16}" dt="2023-02-28T02:18:56.708" v="7807"/>
          <ac:spMkLst>
            <pc:docMk/>
            <pc:sldMk cId="1748400698" sldId="361"/>
            <ac:spMk id="6" creationId="{99272B8F-4CFA-BD14-BE0C-476EEA1C0460}"/>
          </ac:spMkLst>
        </pc:spChg>
        <pc:spChg chg="add mod">
          <ac:chgData name="Daniel Khashabi" userId="62390808-c838-45e6-be59-d6fd0d208bc8" providerId="ADAL" clId="{869B6155-D3EA-B248-88FD-3C87DF8AEA16}" dt="2023-02-28T02:18:58.256" v="7809"/>
          <ac:spMkLst>
            <pc:docMk/>
            <pc:sldMk cId="1748400698" sldId="361"/>
            <ac:spMk id="7" creationId="{1C14DC80-1F08-1B3F-AC6C-044CCB2CFC6B}"/>
          </ac:spMkLst>
        </pc:spChg>
      </pc:sldChg>
      <pc:sldChg chg="add">
        <pc:chgData name="Daniel Khashabi" userId="62390808-c838-45e6-be59-d6fd0d208bc8" providerId="ADAL" clId="{869B6155-D3EA-B248-88FD-3C87DF8AEA16}" dt="2023-02-28T01:34:29.179" v="7432"/>
        <pc:sldMkLst>
          <pc:docMk/>
          <pc:sldMk cId="1092934777" sldId="362"/>
        </pc:sldMkLst>
      </pc:sldChg>
      <pc:sldChg chg="del">
        <pc:chgData name="Daniel Khashabi" userId="62390808-c838-45e6-be59-d6fd0d208bc8" providerId="ADAL" clId="{869B6155-D3EA-B248-88FD-3C87DF8AEA16}" dt="2023-02-28T01:34:12.257" v="7431" actId="2696"/>
        <pc:sldMkLst>
          <pc:docMk/>
          <pc:sldMk cId="2478595923" sldId="362"/>
        </pc:sldMkLst>
      </pc:sldChg>
      <pc:sldChg chg="delSp del mod">
        <pc:chgData name="Daniel Khashabi" userId="62390808-c838-45e6-be59-d6fd0d208bc8" providerId="ADAL" clId="{869B6155-D3EA-B248-88FD-3C87DF8AEA16}" dt="2023-02-27T00:07:21.860" v="1587" actId="2696"/>
        <pc:sldMkLst>
          <pc:docMk/>
          <pc:sldMk cId="168093930" sldId="366"/>
        </pc:sldMkLst>
        <pc:picChg chg="del">
          <ac:chgData name="Daniel Khashabi" userId="62390808-c838-45e6-be59-d6fd0d208bc8" providerId="ADAL" clId="{869B6155-D3EA-B248-88FD-3C87DF8AEA16}" dt="2023-02-27T00:06:46.426" v="1570" actId="21"/>
          <ac:picMkLst>
            <pc:docMk/>
            <pc:sldMk cId="168093930" sldId="366"/>
            <ac:picMk id="439" creationId="{00000000-0000-0000-0000-000000000000}"/>
          </ac:picMkLst>
        </pc:picChg>
      </pc:sldChg>
      <pc:sldChg chg="modSp del mod">
        <pc:chgData name="Daniel Khashabi" userId="62390808-c838-45e6-be59-d6fd0d208bc8" providerId="ADAL" clId="{869B6155-D3EA-B248-88FD-3C87DF8AEA16}" dt="2023-02-27T00:07:21.241" v="1586" actId="2696"/>
        <pc:sldMkLst>
          <pc:docMk/>
          <pc:sldMk cId="3245048435" sldId="367"/>
        </pc:sldMkLst>
        <pc:spChg chg="mod">
          <ac:chgData name="Daniel Khashabi" userId="62390808-c838-45e6-be59-d6fd0d208bc8" providerId="ADAL" clId="{869B6155-D3EA-B248-88FD-3C87DF8AEA16}" dt="2023-02-27T00:07:06.585" v="1578" actId="21"/>
          <ac:spMkLst>
            <pc:docMk/>
            <pc:sldMk cId="3245048435" sldId="367"/>
            <ac:spMk id="404" creationId="{00000000-0000-0000-0000-000000000000}"/>
          </ac:spMkLst>
        </pc:spChg>
      </pc:sldChg>
      <pc:sldChg chg="addSp modSp mod ord">
        <pc:chgData name="Daniel Khashabi" userId="62390808-c838-45e6-be59-d6fd0d208bc8" providerId="ADAL" clId="{869B6155-D3EA-B248-88FD-3C87DF8AEA16}" dt="2023-02-27T00:48:41.504" v="2903" actId="20578"/>
        <pc:sldMkLst>
          <pc:docMk/>
          <pc:sldMk cId="513380657" sldId="368"/>
        </pc:sldMkLst>
        <pc:spChg chg="add mod">
          <ac:chgData name="Daniel Khashabi" userId="62390808-c838-45e6-be59-d6fd0d208bc8" providerId="ADAL" clId="{869B6155-D3EA-B248-88FD-3C87DF8AEA16}" dt="2023-02-27T00:07:19.511" v="1585" actId="1076"/>
          <ac:spMkLst>
            <pc:docMk/>
            <pc:sldMk cId="513380657" sldId="368"/>
            <ac:spMk id="5" creationId="{367190B3-00C1-118F-FBB6-3AAD5C23DD3C}"/>
          </ac:spMkLst>
        </pc:spChg>
        <pc:picChg chg="add mod">
          <ac:chgData name="Daniel Khashabi" userId="62390808-c838-45e6-be59-d6fd0d208bc8" providerId="ADAL" clId="{869B6155-D3EA-B248-88FD-3C87DF8AEA16}" dt="2023-02-27T00:07:10.953" v="1580" actId="1076"/>
          <ac:picMkLst>
            <pc:docMk/>
            <pc:sldMk cId="513380657" sldId="368"/>
            <ac:picMk id="3" creationId="{4C83BA5D-C537-A376-9765-D6BB96CA86D5}"/>
          </ac:picMkLst>
        </pc:picChg>
      </pc:sldChg>
      <pc:sldChg chg="del">
        <pc:chgData name="Daniel Khashabi" userId="62390808-c838-45e6-be59-d6fd0d208bc8" providerId="ADAL" clId="{869B6155-D3EA-B248-88FD-3C87DF8AEA16}" dt="2023-02-28T02:50:13.266" v="8600" actId="2696"/>
        <pc:sldMkLst>
          <pc:docMk/>
          <pc:sldMk cId="0" sldId="377"/>
        </pc:sldMkLst>
      </pc:sldChg>
      <pc:sldChg chg="add del">
        <pc:chgData name="Daniel Khashabi" userId="62390808-c838-45e6-be59-d6fd0d208bc8" providerId="ADAL" clId="{869B6155-D3EA-B248-88FD-3C87DF8AEA16}" dt="2023-02-28T02:51:31.495" v="8634" actId="2696"/>
        <pc:sldMkLst>
          <pc:docMk/>
          <pc:sldMk cId="562671787" sldId="377"/>
        </pc:sldMkLst>
      </pc:sldChg>
      <pc:sldChg chg="add del">
        <pc:chgData name="Daniel Khashabi" userId="62390808-c838-45e6-be59-d6fd0d208bc8" providerId="ADAL" clId="{869B6155-D3EA-B248-88FD-3C87DF8AEA16}" dt="2023-02-28T02:50:24.479" v="8602" actId="2696"/>
        <pc:sldMkLst>
          <pc:docMk/>
          <pc:sldMk cId="3280587743" sldId="377"/>
        </pc:sldMkLst>
      </pc:sldChg>
      <pc:sldChg chg="del">
        <pc:chgData name="Daniel Khashabi" userId="62390808-c838-45e6-be59-d6fd0d208bc8" providerId="ADAL" clId="{869B6155-D3EA-B248-88FD-3C87DF8AEA16}" dt="2023-02-28T02:50:13.266" v="8600" actId="2696"/>
        <pc:sldMkLst>
          <pc:docMk/>
          <pc:sldMk cId="0" sldId="378"/>
        </pc:sldMkLst>
      </pc:sldChg>
      <pc:sldChg chg="add del">
        <pc:chgData name="Daniel Khashabi" userId="62390808-c838-45e6-be59-d6fd0d208bc8" providerId="ADAL" clId="{869B6155-D3EA-B248-88FD-3C87DF8AEA16}" dt="2023-02-28T02:51:31.492" v="8633" actId="2696"/>
        <pc:sldMkLst>
          <pc:docMk/>
          <pc:sldMk cId="1362044086" sldId="378"/>
        </pc:sldMkLst>
      </pc:sldChg>
      <pc:sldChg chg="add del">
        <pc:chgData name="Daniel Khashabi" userId="62390808-c838-45e6-be59-d6fd0d208bc8" providerId="ADAL" clId="{869B6155-D3EA-B248-88FD-3C87DF8AEA16}" dt="2023-02-28T02:50:24.479" v="8602" actId="2696"/>
        <pc:sldMkLst>
          <pc:docMk/>
          <pc:sldMk cId="3656147616" sldId="378"/>
        </pc:sldMkLst>
      </pc:sldChg>
      <pc:sldChg chg="del">
        <pc:chgData name="Daniel Khashabi" userId="62390808-c838-45e6-be59-d6fd0d208bc8" providerId="ADAL" clId="{869B6155-D3EA-B248-88FD-3C87DF8AEA16}" dt="2023-02-28T02:50:13.266" v="8600" actId="2696"/>
        <pc:sldMkLst>
          <pc:docMk/>
          <pc:sldMk cId="0" sldId="380"/>
        </pc:sldMkLst>
      </pc:sldChg>
      <pc:sldChg chg="add del">
        <pc:chgData name="Daniel Khashabi" userId="62390808-c838-45e6-be59-d6fd0d208bc8" providerId="ADAL" clId="{869B6155-D3EA-B248-88FD-3C87DF8AEA16}" dt="2023-02-28T02:51:31.485" v="8631" actId="2696"/>
        <pc:sldMkLst>
          <pc:docMk/>
          <pc:sldMk cId="1148784718" sldId="380"/>
        </pc:sldMkLst>
      </pc:sldChg>
      <pc:sldChg chg="add del">
        <pc:chgData name="Daniel Khashabi" userId="62390808-c838-45e6-be59-d6fd0d208bc8" providerId="ADAL" clId="{869B6155-D3EA-B248-88FD-3C87DF8AEA16}" dt="2023-02-28T02:50:24.479" v="8602" actId="2696"/>
        <pc:sldMkLst>
          <pc:docMk/>
          <pc:sldMk cId="2042665556" sldId="380"/>
        </pc:sldMkLst>
      </pc:sldChg>
      <pc:sldChg chg="add del">
        <pc:chgData name="Daniel Khashabi" userId="62390808-c838-45e6-be59-d6fd0d208bc8" providerId="ADAL" clId="{869B6155-D3EA-B248-88FD-3C87DF8AEA16}" dt="2023-02-27T00:09:54.294" v="1647" actId="2696"/>
        <pc:sldMkLst>
          <pc:docMk/>
          <pc:sldMk cId="2400136594" sldId="381"/>
        </pc:sldMkLst>
      </pc:sldChg>
      <pc:sldChg chg="del">
        <pc:chgData name="Daniel Khashabi" userId="62390808-c838-45e6-be59-d6fd0d208bc8" providerId="ADAL" clId="{869B6155-D3EA-B248-88FD-3C87DF8AEA16}" dt="2023-02-27T00:09:50.125" v="1645" actId="2696"/>
        <pc:sldMkLst>
          <pc:docMk/>
          <pc:sldMk cId="2452002964" sldId="381"/>
        </pc:sldMkLst>
      </pc:sldChg>
      <pc:sldChg chg="modSp del mod">
        <pc:chgData name="Daniel Khashabi" userId="62390808-c838-45e6-be59-d6fd0d208bc8" providerId="ADAL" clId="{869B6155-D3EA-B248-88FD-3C87DF8AEA16}" dt="2023-02-27T00:11:19.035" v="1669" actId="2696"/>
        <pc:sldMkLst>
          <pc:docMk/>
          <pc:sldMk cId="3897567501" sldId="382"/>
        </pc:sldMkLst>
        <pc:spChg chg="mod">
          <ac:chgData name="Daniel Khashabi" userId="62390808-c838-45e6-be59-d6fd0d208bc8" providerId="ADAL" clId="{869B6155-D3EA-B248-88FD-3C87DF8AEA16}" dt="2023-02-27T00:06:33.147" v="1569" actId="14100"/>
          <ac:spMkLst>
            <pc:docMk/>
            <pc:sldMk cId="3897567501" sldId="382"/>
            <ac:spMk id="4" creationId="{00000000-0000-0000-0000-000000000000}"/>
          </ac:spMkLst>
        </pc:spChg>
      </pc:sldChg>
      <pc:sldChg chg="add">
        <pc:chgData name="Daniel Khashabi" userId="62390808-c838-45e6-be59-d6fd0d208bc8" providerId="ADAL" clId="{869B6155-D3EA-B248-88FD-3C87DF8AEA16}" dt="2023-02-27T00:05:52.663" v="1563"/>
        <pc:sldMkLst>
          <pc:docMk/>
          <pc:sldMk cId="1819666990" sldId="383"/>
        </pc:sldMkLst>
      </pc:sldChg>
      <pc:sldChg chg="del mod modShow">
        <pc:chgData name="Daniel Khashabi" userId="62390808-c838-45e6-be59-d6fd0d208bc8" providerId="ADAL" clId="{869B6155-D3EA-B248-88FD-3C87DF8AEA16}" dt="2023-02-27T00:05:51.083" v="1562" actId="2696"/>
        <pc:sldMkLst>
          <pc:docMk/>
          <pc:sldMk cId="2688652433" sldId="383"/>
        </pc:sldMkLst>
      </pc:sldChg>
      <pc:sldChg chg="del">
        <pc:chgData name="Daniel Khashabi" userId="62390808-c838-45e6-be59-d6fd0d208bc8" providerId="ADAL" clId="{869B6155-D3EA-B248-88FD-3C87DF8AEA16}" dt="2023-02-28T02:50:13.266" v="8600" actId="2696"/>
        <pc:sldMkLst>
          <pc:docMk/>
          <pc:sldMk cId="0" sldId="385"/>
        </pc:sldMkLst>
      </pc:sldChg>
      <pc:sldChg chg="add del">
        <pc:chgData name="Daniel Khashabi" userId="62390808-c838-45e6-be59-d6fd0d208bc8" providerId="ADAL" clId="{869B6155-D3EA-B248-88FD-3C87DF8AEA16}" dt="2023-02-28T02:51:31.468" v="8626" actId="2696"/>
        <pc:sldMkLst>
          <pc:docMk/>
          <pc:sldMk cId="664859268" sldId="385"/>
        </pc:sldMkLst>
      </pc:sldChg>
      <pc:sldChg chg="add del">
        <pc:chgData name="Daniel Khashabi" userId="62390808-c838-45e6-be59-d6fd0d208bc8" providerId="ADAL" clId="{869B6155-D3EA-B248-88FD-3C87DF8AEA16}" dt="2023-02-28T02:50:24.479" v="8602" actId="2696"/>
        <pc:sldMkLst>
          <pc:docMk/>
          <pc:sldMk cId="2994241549" sldId="385"/>
        </pc:sldMkLst>
      </pc:sldChg>
      <pc:sldChg chg="del">
        <pc:chgData name="Daniel Khashabi" userId="62390808-c838-45e6-be59-d6fd0d208bc8" providerId="ADAL" clId="{869B6155-D3EA-B248-88FD-3C87DF8AEA16}" dt="2023-02-28T02:50:13.266" v="8600" actId="2696"/>
        <pc:sldMkLst>
          <pc:docMk/>
          <pc:sldMk cId="0" sldId="386"/>
        </pc:sldMkLst>
      </pc:sldChg>
      <pc:sldChg chg="add del">
        <pc:chgData name="Daniel Khashabi" userId="62390808-c838-45e6-be59-d6fd0d208bc8" providerId="ADAL" clId="{869B6155-D3EA-B248-88FD-3C87DF8AEA16}" dt="2023-02-28T02:50:24.479" v="8602" actId="2696"/>
        <pc:sldMkLst>
          <pc:docMk/>
          <pc:sldMk cId="1565416197" sldId="386"/>
        </pc:sldMkLst>
      </pc:sldChg>
      <pc:sldChg chg="add del">
        <pc:chgData name="Daniel Khashabi" userId="62390808-c838-45e6-be59-d6fd0d208bc8" providerId="ADAL" clId="{869B6155-D3EA-B248-88FD-3C87DF8AEA16}" dt="2023-02-28T02:51:31.465" v="8625" actId="2696"/>
        <pc:sldMkLst>
          <pc:docMk/>
          <pc:sldMk cId="1785131865" sldId="386"/>
        </pc:sldMkLst>
      </pc:sldChg>
      <pc:sldChg chg="del">
        <pc:chgData name="Daniel Khashabi" userId="62390808-c838-45e6-be59-d6fd0d208bc8" providerId="ADAL" clId="{869B6155-D3EA-B248-88FD-3C87DF8AEA16}" dt="2023-02-28T02:50:13.266" v="8600" actId="2696"/>
        <pc:sldMkLst>
          <pc:docMk/>
          <pc:sldMk cId="0" sldId="387"/>
        </pc:sldMkLst>
      </pc:sldChg>
      <pc:sldChg chg="add del">
        <pc:chgData name="Daniel Khashabi" userId="62390808-c838-45e6-be59-d6fd0d208bc8" providerId="ADAL" clId="{869B6155-D3EA-B248-88FD-3C87DF8AEA16}" dt="2023-02-28T02:50:24.479" v="8602" actId="2696"/>
        <pc:sldMkLst>
          <pc:docMk/>
          <pc:sldMk cId="2887325858" sldId="387"/>
        </pc:sldMkLst>
      </pc:sldChg>
      <pc:sldChg chg="add del">
        <pc:chgData name="Daniel Khashabi" userId="62390808-c838-45e6-be59-d6fd0d208bc8" providerId="ADAL" clId="{869B6155-D3EA-B248-88FD-3C87DF8AEA16}" dt="2023-02-28T02:51:31.463" v="8624" actId="2696"/>
        <pc:sldMkLst>
          <pc:docMk/>
          <pc:sldMk cId="4156548590" sldId="387"/>
        </pc:sldMkLst>
      </pc:sldChg>
      <pc:sldChg chg="del">
        <pc:chgData name="Daniel Khashabi" userId="62390808-c838-45e6-be59-d6fd0d208bc8" providerId="ADAL" clId="{869B6155-D3EA-B248-88FD-3C87DF8AEA16}" dt="2023-02-28T02:50:13.266" v="8600" actId="2696"/>
        <pc:sldMkLst>
          <pc:docMk/>
          <pc:sldMk cId="0" sldId="388"/>
        </pc:sldMkLst>
      </pc:sldChg>
      <pc:sldChg chg="add del">
        <pc:chgData name="Daniel Khashabi" userId="62390808-c838-45e6-be59-d6fd0d208bc8" providerId="ADAL" clId="{869B6155-D3EA-B248-88FD-3C87DF8AEA16}" dt="2023-02-28T02:51:31.460" v="8623" actId="2696"/>
        <pc:sldMkLst>
          <pc:docMk/>
          <pc:sldMk cId="2322045996" sldId="388"/>
        </pc:sldMkLst>
      </pc:sldChg>
      <pc:sldChg chg="add del">
        <pc:chgData name="Daniel Khashabi" userId="62390808-c838-45e6-be59-d6fd0d208bc8" providerId="ADAL" clId="{869B6155-D3EA-B248-88FD-3C87DF8AEA16}" dt="2023-02-28T02:50:24.479" v="8602" actId="2696"/>
        <pc:sldMkLst>
          <pc:docMk/>
          <pc:sldMk cId="2563112638" sldId="388"/>
        </pc:sldMkLst>
      </pc:sldChg>
      <pc:sldChg chg="del">
        <pc:chgData name="Daniel Khashabi" userId="62390808-c838-45e6-be59-d6fd0d208bc8" providerId="ADAL" clId="{869B6155-D3EA-B248-88FD-3C87DF8AEA16}" dt="2023-02-28T02:50:13.266" v="8600" actId="2696"/>
        <pc:sldMkLst>
          <pc:docMk/>
          <pc:sldMk cId="0" sldId="389"/>
        </pc:sldMkLst>
      </pc:sldChg>
      <pc:sldChg chg="add del">
        <pc:chgData name="Daniel Khashabi" userId="62390808-c838-45e6-be59-d6fd0d208bc8" providerId="ADAL" clId="{869B6155-D3EA-B248-88FD-3C87DF8AEA16}" dt="2023-02-28T02:51:31.455" v="8622" actId="2696"/>
        <pc:sldMkLst>
          <pc:docMk/>
          <pc:sldMk cId="1929465243" sldId="389"/>
        </pc:sldMkLst>
      </pc:sldChg>
      <pc:sldChg chg="add del">
        <pc:chgData name="Daniel Khashabi" userId="62390808-c838-45e6-be59-d6fd0d208bc8" providerId="ADAL" clId="{869B6155-D3EA-B248-88FD-3C87DF8AEA16}" dt="2023-02-28T02:50:24.479" v="8602" actId="2696"/>
        <pc:sldMkLst>
          <pc:docMk/>
          <pc:sldMk cId="3170471384" sldId="389"/>
        </pc:sldMkLst>
      </pc:sldChg>
      <pc:sldChg chg="del">
        <pc:chgData name="Daniel Khashabi" userId="62390808-c838-45e6-be59-d6fd0d208bc8" providerId="ADAL" clId="{869B6155-D3EA-B248-88FD-3C87DF8AEA16}" dt="2023-02-28T02:50:13.266" v="8600" actId="2696"/>
        <pc:sldMkLst>
          <pc:docMk/>
          <pc:sldMk cId="0" sldId="390"/>
        </pc:sldMkLst>
      </pc:sldChg>
      <pc:sldChg chg="add del">
        <pc:chgData name="Daniel Khashabi" userId="62390808-c838-45e6-be59-d6fd0d208bc8" providerId="ADAL" clId="{869B6155-D3EA-B248-88FD-3C87DF8AEA16}" dt="2023-02-28T02:50:24.479" v="8602" actId="2696"/>
        <pc:sldMkLst>
          <pc:docMk/>
          <pc:sldMk cId="2763604943" sldId="390"/>
        </pc:sldMkLst>
      </pc:sldChg>
      <pc:sldChg chg="add del">
        <pc:chgData name="Daniel Khashabi" userId="62390808-c838-45e6-be59-d6fd0d208bc8" providerId="ADAL" clId="{869B6155-D3EA-B248-88FD-3C87DF8AEA16}" dt="2023-02-28T02:51:31.452" v="8621" actId="2696"/>
        <pc:sldMkLst>
          <pc:docMk/>
          <pc:sldMk cId="3677366502" sldId="390"/>
        </pc:sldMkLst>
      </pc:sldChg>
      <pc:sldChg chg="del">
        <pc:chgData name="Daniel Khashabi" userId="62390808-c838-45e6-be59-d6fd0d208bc8" providerId="ADAL" clId="{869B6155-D3EA-B248-88FD-3C87DF8AEA16}" dt="2023-02-28T02:50:13.266" v="8600" actId="2696"/>
        <pc:sldMkLst>
          <pc:docMk/>
          <pc:sldMk cId="0" sldId="391"/>
        </pc:sldMkLst>
      </pc:sldChg>
      <pc:sldChg chg="add del">
        <pc:chgData name="Daniel Khashabi" userId="62390808-c838-45e6-be59-d6fd0d208bc8" providerId="ADAL" clId="{869B6155-D3EA-B248-88FD-3C87DF8AEA16}" dt="2023-02-28T02:50:24.479" v="8602" actId="2696"/>
        <pc:sldMkLst>
          <pc:docMk/>
          <pc:sldMk cId="82287908" sldId="391"/>
        </pc:sldMkLst>
      </pc:sldChg>
      <pc:sldChg chg="add del">
        <pc:chgData name="Daniel Khashabi" userId="62390808-c838-45e6-be59-d6fd0d208bc8" providerId="ADAL" clId="{869B6155-D3EA-B248-88FD-3C87DF8AEA16}" dt="2023-02-28T02:51:31.449" v="8620" actId="2696"/>
        <pc:sldMkLst>
          <pc:docMk/>
          <pc:sldMk cId="2163867075" sldId="391"/>
        </pc:sldMkLst>
      </pc:sldChg>
      <pc:sldChg chg="del">
        <pc:chgData name="Daniel Khashabi" userId="62390808-c838-45e6-be59-d6fd0d208bc8" providerId="ADAL" clId="{869B6155-D3EA-B248-88FD-3C87DF8AEA16}" dt="2023-02-28T02:50:13.266" v="8600" actId="2696"/>
        <pc:sldMkLst>
          <pc:docMk/>
          <pc:sldMk cId="0" sldId="392"/>
        </pc:sldMkLst>
      </pc:sldChg>
      <pc:sldChg chg="add del">
        <pc:chgData name="Daniel Khashabi" userId="62390808-c838-45e6-be59-d6fd0d208bc8" providerId="ADAL" clId="{869B6155-D3EA-B248-88FD-3C87DF8AEA16}" dt="2023-02-28T02:51:31.446" v="8619" actId="2696"/>
        <pc:sldMkLst>
          <pc:docMk/>
          <pc:sldMk cId="1686644543" sldId="392"/>
        </pc:sldMkLst>
      </pc:sldChg>
      <pc:sldChg chg="add del">
        <pc:chgData name="Daniel Khashabi" userId="62390808-c838-45e6-be59-d6fd0d208bc8" providerId="ADAL" clId="{869B6155-D3EA-B248-88FD-3C87DF8AEA16}" dt="2023-02-28T02:50:24.479" v="8602" actId="2696"/>
        <pc:sldMkLst>
          <pc:docMk/>
          <pc:sldMk cId="3905568187" sldId="392"/>
        </pc:sldMkLst>
      </pc:sldChg>
      <pc:sldChg chg="del">
        <pc:chgData name="Daniel Khashabi" userId="62390808-c838-45e6-be59-d6fd0d208bc8" providerId="ADAL" clId="{869B6155-D3EA-B248-88FD-3C87DF8AEA16}" dt="2023-02-28T02:50:13.266" v="8600" actId="2696"/>
        <pc:sldMkLst>
          <pc:docMk/>
          <pc:sldMk cId="0" sldId="393"/>
        </pc:sldMkLst>
      </pc:sldChg>
      <pc:sldChg chg="add del">
        <pc:chgData name="Daniel Khashabi" userId="62390808-c838-45e6-be59-d6fd0d208bc8" providerId="ADAL" clId="{869B6155-D3EA-B248-88FD-3C87DF8AEA16}" dt="2023-02-28T02:50:24.479" v="8602" actId="2696"/>
        <pc:sldMkLst>
          <pc:docMk/>
          <pc:sldMk cId="3404843765" sldId="393"/>
        </pc:sldMkLst>
      </pc:sldChg>
      <pc:sldChg chg="add del">
        <pc:chgData name="Daniel Khashabi" userId="62390808-c838-45e6-be59-d6fd0d208bc8" providerId="ADAL" clId="{869B6155-D3EA-B248-88FD-3C87DF8AEA16}" dt="2023-02-28T02:51:31.442" v="8618" actId="2696"/>
        <pc:sldMkLst>
          <pc:docMk/>
          <pc:sldMk cId="4028205298" sldId="393"/>
        </pc:sldMkLst>
      </pc:sldChg>
      <pc:sldChg chg="del">
        <pc:chgData name="Daniel Khashabi" userId="62390808-c838-45e6-be59-d6fd0d208bc8" providerId="ADAL" clId="{869B6155-D3EA-B248-88FD-3C87DF8AEA16}" dt="2023-02-28T02:50:13.266" v="8600" actId="2696"/>
        <pc:sldMkLst>
          <pc:docMk/>
          <pc:sldMk cId="0" sldId="394"/>
        </pc:sldMkLst>
      </pc:sldChg>
      <pc:sldChg chg="add del">
        <pc:chgData name="Daniel Khashabi" userId="62390808-c838-45e6-be59-d6fd0d208bc8" providerId="ADAL" clId="{869B6155-D3EA-B248-88FD-3C87DF8AEA16}" dt="2023-02-28T02:51:31.439" v="8617" actId="2696"/>
        <pc:sldMkLst>
          <pc:docMk/>
          <pc:sldMk cId="3120769271" sldId="394"/>
        </pc:sldMkLst>
      </pc:sldChg>
      <pc:sldChg chg="add del">
        <pc:chgData name="Daniel Khashabi" userId="62390808-c838-45e6-be59-d6fd0d208bc8" providerId="ADAL" clId="{869B6155-D3EA-B248-88FD-3C87DF8AEA16}" dt="2023-02-28T02:50:24.479" v="8602" actId="2696"/>
        <pc:sldMkLst>
          <pc:docMk/>
          <pc:sldMk cId="3867891711" sldId="394"/>
        </pc:sldMkLst>
      </pc:sldChg>
      <pc:sldChg chg="del">
        <pc:chgData name="Daniel Khashabi" userId="62390808-c838-45e6-be59-d6fd0d208bc8" providerId="ADAL" clId="{869B6155-D3EA-B248-88FD-3C87DF8AEA16}" dt="2023-02-28T02:50:13.266" v="8600" actId="2696"/>
        <pc:sldMkLst>
          <pc:docMk/>
          <pc:sldMk cId="0" sldId="395"/>
        </pc:sldMkLst>
      </pc:sldChg>
      <pc:sldChg chg="add del">
        <pc:chgData name="Daniel Khashabi" userId="62390808-c838-45e6-be59-d6fd0d208bc8" providerId="ADAL" clId="{869B6155-D3EA-B248-88FD-3C87DF8AEA16}" dt="2023-02-28T02:50:24.479" v="8602" actId="2696"/>
        <pc:sldMkLst>
          <pc:docMk/>
          <pc:sldMk cId="912656810" sldId="395"/>
        </pc:sldMkLst>
      </pc:sldChg>
      <pc:sldChg chg="add del">
        <pc:chgData name="Daniel Khashabi" userId="62390808-c838-45e6-be59-d6fd0d208bc8" providerId="ADAL" clId="{869B6155-D3EA-B248-88FD-3C87DF8AEA16}" dt="2023-02-28T02:51:31.436" v="8616" actId="2696"/>
        <pc:sldMkLst>
          <pc:docMk/>
          <pc:sldMk cId="1823376631" sldId="395"/>
        </pc:sldMkLst>
      </pc:sldChg>
      <pc:sldChg chg="del">
        <pc:chgData name="Daniel Khashabi" userId="62390808-c838-45e6-be59-d6fd0d208bc8" providerId="ADAL" clId="{869B6155-D3EA-B248-88FD-3C87DF8AEA16}" dt="2023-02-28T02:50:13.266" v="8600" actId="2696"/>
        <pc:sldMkLst>
          <pc:docMk/>
          <pc:sldMk cId="0" sldId="396"/>
        </pc:sldMkLst>
      </pc:sldChg>
      <pc:sldChg chg="add del">
        <pc:chgData name="Daniel Khashabi" userId="62390808-c838-45e6-be59-d6fd0d208bc8" providerId="ADAL" clId="{869B6155-D3EA-B248-88FD-3C87DF8AEA16}" dt="2023-02-28T02:50:24.479" v="8602" actId="2696"/>
        <pc:sldMkLst>
          <pc:docMk/>
          <pc:sldMk cId="2287338277" sldId="396"/>
        </pc:sldMkLst>
      </pc:sldChg>
      <pc:sldChg chg="add del">
        <pc:chgData name="Daniel Khashabi" userId="62390808-c838-45e6-be59-d6fd0d208bc8" providerId="ADAL" clId="{869B6155-D3EA-B248-88FD-3C87DF8AEA16}" dt="2023-02-28T02:51:31.432" v="8615" actId="2696"/>
        <pc:sldMkLst>
          <pc:docMk/>
          <pc:sldMk cId="2590976880" sldId="396"/>
        </pc:sldMkLst>
      </pc:sldChg>
      <pc:sldChg chg="del">
        <pc:chgData name="Daniel Khashabi" userId="62390808-c838-45e6-be59-d6fd0d208bc8" providerId="ADAL" clId="{869B6155-D3EA-B248-88FD-3C87DF8AEA16}" dt="2023-02-28T02:50:13.266" v="8600" actId="2696"/>
        <pc:sldMkLst>
          <pc:docMk/>
          <pc:sldMk cId="0" sldId="397"/>
        </pc:sldMkLst>
      </pc:sldChg>
      <pc:sldChg chg="add del">
        <pc:chgData name="Daniel Khashabi" userId="62390808-c838-45e6-be59-d6fd0d208bc8" providerId="ADAL" clId="{869B6155-D3EA-B248-88FD-3C87DF8AEA16}" dt="2023-02-28T02:50:24.479" v="8602" actId="2696"/>
        <pc:sldMkLst>
          <pc:docMk/>
          <pc:sldMk cId="19429410" sldId="397"/>
        </pc:sldMkLst>
      </pc:sldChg>
      <pc:sldChg chg="add del">
        <pc:chgData name="Daniel Khashabi" userId="62390808-c838-45e6-be59-d6fd0d208bc8" providerId="ADAL" clId="{869B6155-D3EA-B248-88FD-3C87DF8AEA16}" dt="2023-02-28T02:51:31.427" v="8614" actId="2696"/>
        <pc:sldMkLst>
          <pc:docMk/>
          <pc:sldMk cId="3548850629" sldId="397"/>
        </pc:sldMkLst>
      </pc:sldChg>
      <pc:sldChg chg="del">
        <pc:chgData name="Daniel Khashabi" userId="62390808-c838-45e6-be59-d6fd0d208bc8" providerId="ADAL" clId="{869B6155-D3EA-B248-88FD-3C87DF8AEA16}" dt="2023-02-28T02:50:13.266" v="8600" actId="2696"/>
        <pc:sldMkLst>
          <pc:docMk/>
          <pc:sldMk cId="0" sldId="398"/>
        </pc:sldMkLst>
      </pc:sldChg>
      <pc:sldChg chg="add del">
        <pc:chgData name="Daniel Khashabi" userId="62390808-c838-45e6-be59-d6fd0d208bc8" providerId="ADAL" clId="{869B6155-D3EA-B248-88FD-3C87DF8AEA16}" dt="2023-02-28T02:51:31.423" v="8613" actId="2696"/>
        <pc:sldMkLst>
          <pc:docMk/>
          <pc:sldMk cId="3622109324" sldId="398"/>
        </pc:sldMkLst>
      </pc:sldChg>
      <pc:sldChg chg="add del">
        <pc:chgData name="Daniel Khashabi" userId="62390808-c838-45e6-be59-d6fd0d208bc8" providerId="ADAL" clId="{869B6155-D3EA-B248-88FD-3C87DF8AEA16}" dt="2023-02-28T02:50:24.479" v="8602" actId="2696"/>
        <pc:sldMkLst>
          <pc:docMk/>
          <pc:sldMk cId="4246217007" sldId="398"/>
        </pc:sldMkLst>
      </pc:sldChg>
      <pc:sldChg chg="del">
        <pc:chgData name="Daniel Khashabi" userId="62390808-c838-45e6-be59-d6fd0d208bc8" providerId="ADAL" clId="{869B6155-D3EA-B248-88FD-3C87DF8AEA16}" dt="2023-02-28T02:50:13.266" v="8600" actId="2696"/>
        <pc:sldMkLst>
          <pc:docMk/>
          <pc:sldMk cId="0" sldId="399"/>
        </pc:sldMkLst>
      </pc:sldChg>
      <pc:sldChg chg="add del">
        <pc:chgData name="Daniel Khashabi" userId="62390808-c838-45e6-be59-d6fd0d208bc8" providerId="ADAL" clId="{869B6155-D3EA-B248-88FD-3C87DF8AEA16}" dt="2023-02-28T02:51:31.420" v="8612" actId="2696"/>
        <pc:sldMkLst>
          <pc:docMk/>
          <pc:sldMk cId="1849408823" sldId="399"/>
        </pc:sldMkLst>
      </pc:sldChg>
      <pc:sldChg chg="add del">
        <pc:chgData name="Daniel Khashabi" userId="62390808-c838-45e6-be59-d6fd0d208bc8" providerId="ADAL" clId="{869B6155-D3EA-B248-88FD-3C87DF8AEA16}" dt="2023-02-28T02:50:24.479" v="8602" actId="2696"/>
        <pc:sldMkLst>
          <pc:docMk/>
          <pc:sldMk cId="3000075679" sldId="399"/>
        </pc:sldMkLst>
      </pc:sldChg>
      <pc:sldChg chg="del">
        <pc:chgData name="Daniel Khashabi" userId="62390808-c838-45e6-be59-d6fd0d208bc8" providerId="ADAL" clId="{869B6155-D3EA-B248-88FD-3C87DF8AEA16}" dt="2023-02-28T02:50:13.266" v="8600" actId="2696"/>
        <pc:sldMkLst>
          <pc:docMk/>
          <pc:sldMk cId="0" sldId="400"/>
        </pc:sldMkLst>
      </pc:sldChg>
      <pc:sldChg chg="add del">
        <pc:chgData name="Daniel Khashabi" userId="62390808-c838-45e6-be59-d6fd0d208bc8" providerId="ADAL" clId="{869B6155-D3EA-B248-88FD-3C87DF8AEA16}" dt="2023-02-28T02:50:24.479" v="8602" actId="2696"/>
        <pc:sldMkLst>
          <pc:docMk/>
          <pc:sldMk cId="740678968" sldId="400"/>
        </pc:sldMkLst>
      </pc:sldChg>
      <pc:sldChg chg="add del">
        <pc:chgData name="Daniel Khashabi" userId="62390808-c838-45e6-be59-d6fd0d208bc8" providerId="ADAL" clId="{869B6155-D3EA-B248-88FD-3C87DF8AEA16}" dt="2023-02-28T02:51:31.415" v="8611" actId="2696"/>
        <pc:sldMkLst>
          <pc:docMk/>
          <pc:sldMk cId="4172458221" sldId="400"/>
        </pc:sldMkLst>
      </pc:sldChg>
      <pc:sldChg chg="del">
        <pc:chgData name="Daniel Khashabi" userId="62390808-c838-45e6-be59-d6fd0d208bc8" providerId="ADAL" clId="{869B6155-D3EA-B248-88FD-3C87DF8AEA16}" dt="2023-02-28T02:50:13.266" v="8600" actId="2696"/>
        <pc:sldMkLst>
          <pc:docMk/>
          <pc:sldMk cId="0" sldId="401"/>
        </pc:sldMkLst>
      </pc:sldChg>
      <pc:sldChg chg="add del">
        <pc:chgData name="Daniel Khashabi" userId="62390808-c838-45e6-be59-d6fd0d208bc8" providerId="ADAL" clId="{869B6155-D3EA-B248-88FD-3C87DF8AEA16}" dt="2023-02-28T02:51:31.411" v="8610" actId="2696"/>
        <pc:sldMkLst>
          <pc:docMk/>
          <pc:sldMk cId="2157142981" sldId="401"/>
        </pc:sldMkLst>
      </pc:sldChg>
      <pc:sldChg chg="add del">
        <pc:chgData name="Daniel Khashabi" userId="62390808-c838-45e6-be59-d6fd0d208bc8" providerId="ADAL" clId="{869B6155-D3EA-B248-88FD-3C87DF8AEA16}" dt="2023-02-28T02:50:24.479" v="8602" actId="2696"/>
        <pc:sldMkLst>
          <pc:docMk/>
          <pc:sldMk cId="3894523690" sldId="401"/>
        </pc:sldMkLst>
      </pc:sldChg>
      <pc:sldChg chg="del">
        <pc:chgData name="Daniel Khashabi" userId="62390808-c838-45e6-be59-d6fd0d208bc8" providerId="ADAL" clId="{869B6155-D3EA-B248-88FD-3C87DF8AEA16}" dt="2023-02-28T02:50:13.266" v="8600" actId="2696"/>
        <pc:sldMkLst>
          <pc:docMk/>
          <pc:sldMk cId="0" sldId="402"/>
        </pc:sldMkLst>
      </pc:sldChg>
      <pc:sldChg chg="add del">
        <pc:chgData name="Daniel Khashabi" userId="62390808-c838-45e6-be59-d6fd0d208bc8" providerId="ADAL" clId="{869B6155-D3EA-B248-88FD-3C87DF8AEA16}" dt="2023-02-28T02:51:31.408" v="8609" actId="2696"/>
        <pc:sldMkLst>
          <pc:docMk/>
          <pc:sldMk cId="2834563790" sldId="402"/>
        </pc:sldMkLst>
      </pc:sldChg>
      <pc:sldChg chg="add del">
        <pc:chgData name="Daniel Khashabi" userId="62390808-c838-45e6-be59-d6fd0d208bc8" providerId="ADAL" clId="{869B6155-D3EA-B248-88FD-3C87DF8AEA16}" dt="2023-02-28T02:50:24.479" v="8602" actId="2696"/>
        <pc:sldMkLst>
          <pc:docMk/>
          <pc:sldMk cId="3215387555" sldId="402"/>
        </pc:sldMkLst>
      </pc:sldChg>
      <pc:sldChg chg="del">
        <pc:chgData name="Daniel Khashabi" userId="62390808-c838-45e6-be59-d6fd0d208bc8" providerId="ADAL" clId="{869B6155-D3EA-B248-88FD-3C87DF8AEA16}" dt="2023-02-28T02:50:13.266" v="8600" actId="2696"/>
        <pc:sldMkLst>
          <pc:docMk/>
          <pc:sldMk cId="0" sldId="403"/>
        </pc:sldMkLst>
      </pc:sldChg>
      <pc:sldChg chg="add del">
        <pc:chgData name="Daniel Khashabi" userId="62390808-c838-45e6-be59-d6fd0d208bc8" providerId="ADAL" clId="{869B6155-D3EA-B248-88FD-3C87DF8AEA16}" dt="2023-02-28T02:51:31.404" v="8608" actId="2696"/>
        <pc:sldMkLst>
          <pc:docMk/>
          <pc:sldMk cId="2998290638" sldId="403"/>
        </pc:sldMkLst>
      </pc:sldChg>
      <pc:sldChg chg="add del">
        <pc:chgData name="Daniel Khashabi" userId="62390808-c838-45e6-be59-d6fd0d208bc8" providerId="ADAL" clId="{869B6155-D3EA-B248-88FD-3C87DF8AEA16}" dt="2023-02-28T02:50:24.479" v="8602" actId="2696"/>
        <pc:sldMkLst>
          <pc:docMk/>
          <pc:sldMk cId="3562413421" sldId="403"/>
        </pc:sldMkLst>
      </pc:sldChg>
      <pc:sldChg chg="del">
        <pc:chgData name="Daniel Khashabi" userId="62390808-c838-45e6-be59-d6fd0d208bc8" providerId="ADAL" clId="{869B6155-D3EA-B248-88FD-3C87DF8AEA16}" dt="2023-02-28T02:50:13.266" v="8600" actId="2696"/>
        <pc:sldMkLst>
          <pc:docMk/>
          <pc:sldMk cId="0" sldId="404"/>
        </pc:sldMkLst>
      </pc:sldChg>
      <pc:sldChg chg="add del">
        <pc:chgData name="Daniel Khashabi" userId="62390808-c838-45e6-be59-d6fd0d208bc8" providerId="ADAL" clId="{869B6155-D3EA-B248-88FD-3C87DF8AEA16}" dt="2023-02-28T02:50:24.479" v="8602" actId="2696"/>
        <pc:sldMkLst>
          <pc:docMk/>
          <pc:sldMk cId="1524977837" sldId="404"/>
        </pc:sldMkLst>
      </pc:sldChg>
      <pc:sldChg chg="add del">
        <pc:chgData name="Daniel Khashabi" userId="62390808-c838-45e6-be59-d6fd0d208bc8" providerId="ADAL" clId="{869B6155-D3EA-B248-88FD-3C87DF8AEA16}" dt="2023-02-28T02:51:31.399" v="8607" actId="2696"/>
        <pc:sldMkLst>
          <pc:docMk/>
          <pc:sldMk cId="2857964003" sldId="404"/>
        </pc:sldMkLst>
      </pc:sldChg>
      <pc:sldChg chg="del">
        <pc:chgData name="Daniel Khashabi" userId="62390808-c838-45e6-be59-d6fd0d208bc8" providerId="ADAL" clId="{869B6155-D3EA-B248-88FD-3C87DF8AEA16}" dt="2023-02-28T02:50:13.266" v="8600" actId="2696"/>
        <pc:sldMkLst>
          <pc:docMk/>
          <pc:sldMk cId="0" sldId="408"/>
        </pc:sldMkLst>
      </pc:sldChg>
      <pc:sldChg chg="add del">
        <pc:chgData name="Daniel Khashabi" userId="62390808-c838-45e6-be59-d6fd0d208bc8" providerId="ADAL" clId="{869B6155-D3EA-B248-88FD-3C87DF8AEA16}" dt="2023-02-28T02:50:24.479" v="8602" actId="2696"/>
        <pc:sldMkLst>
          <pc:docMk/>
          <pc:sldMk cId="931466860" sldId="408"/>
        </pc:sldMkLst>
      </pc:sldChg>
      <pc:sldChg chg="add del">
        <pc:chgData name="Daniel Khashabi" userId="62390808-c838-45e6-be59-d6fd0d208bc8" providerId="ADAL" clId="{869B6155-D3EA-B248-88FD-3C87DF8AEA16}" dt="2023-02-28T02:51:31.394" v="8606" actId="2696"/>
        <pc:sldMkLst>
          <pc:docMk/>
          <pc:sldMk cId="3056724909" sldId="408"/>
        </pc:sldMkLst>
      </pc:sldChg>
      <pc:sldChg chg="del ord">
        <pc:chgData name="Daniel Khashabi" userId="62390808-c838-45e6-be59-d6fd0d208bc8" providerId="ADAL" clId="{869B6155-D3EA-B248-88FD-3C87DF8AEA16}" dt="2023-02-28T02:50:13.266" v="8600" actId="2696"/>
        <pc:sldMkLst>
          <pc:docMk/>
          <pc:sldMk cId="0" sldId="409"/>
        </pc:sldMkLst>
      </pc:sldChg>
      <pc:sldChg chg="add del">
        <pc:chgData name="Daniel Khashabi" userId="62390808-c838-45e6-be59-d6fd0d208bc8" providerId="ADAL" clId="{869B6155-D3EA-B248-88FD-3C87DF8AEA16}" dt="2023-02-28T02:50:24.479" v="8602" actId="2696"/>
        <pc:sldMkLst>
          <pc:docMk/>
          <pc:sldMk cId="3038254164" sldId="409"/>
        </pc:sldMkLst>
      </pc:sldChg>
      <pc:sldChg chg="add del">
        <pc:chgData name="Daniel Khashabi" userId="62390808-c838-45e6-be59-d6fd0d208bc8" providerId="ADAL" clId="{869B6155-D3EA-B248-88FD-3C87DF8AEA16}" dt="2023-02-28T02:51:31.388" v="8605" actId="2696"/>
        <pc:sldMkLst>
          <pc:docMk/>
          <pc:sldMk cId="4191340630" sldId="409"/>
        </pc:sldMkLst>
      </pc:sldChg>
      <pc:sldChg chg="add del">
        <pc:chgData name="Daniel Khashabi" userId="62390808-c838-45e6-be59-d6fd0d208bc8" providerId="ADAL" clId="{869B6155-D3EA-B248-88FD-3C87DF8AEA16}" dt="2023-03-02T14:47:52.200" v="9921" actId="2696"/>
        <pc:sldMkLst>
          <pc:docMk/>
          <pc:sldMk cId="1919312046" sldId="466"/>
        </pc:sldMkLst>
      </pc:sldChg>
      <pc:sldChg chg="del">
        <pc:chgData name="Daniel Khashabi" userId="62390808-c838-45e6-be59-d6fd0d208bc8" providerId="ADAL" clId="{869B6155-D3EA-B248-88FD-3C87DF8AEA16}" dt="2023-02-28T01:34:54.224" v="7433" actId="2696"/>
        <pc:sldMkLst>
          <pc:docMk/>
          <pc:sldMk cId="3775750179" sldId="466"/>
        </pc:sldMkLst>
      </pc:sldChg>
      <pc:sldChg chg="del">
        <pc:chgData name="Daniel Khashabi" userId="62390808-c838-45e6-be59-d6fd0d208bc8" providerId="ADAL" clId="{869B6155-D3EA-B248-88FD-3C87DF8AEA16}" dt="2023-02-27T00:08:52.987" v="1642" actId="2696"/>
        <pc:sldMkLst>
          <pc:docMk/>
          <pc:sldMk cId="0" sldId="467"/>
        </pc:sldMkLst>
      </pc:sldChg>
      <pc:sldChg chg="del">
        <pc:chgData name="Daniel Khashabi" userId="62390808-c838-45e6-be59-d6fd0d208bc8" providerId="ADAL" clId="{869B6155-D3EA-B248-88FD-3C87DF8AEA16}" dt="2023-02-27T00:09:00.173" v="1643" actId="2696"/>
        <pc:sldMkLst>
          <pc:docMk/>
          <pc:sldMk cId="0" sldId="468"/>
        </pc:sldMkLst>
      </pc:sldChg>
      <pc:sldChg chg="del">
        <pc:chgData name="Daniel Khashabi" userId="62390808-c838-45e6-be59-d6fd0d208bc8" providerId="ADAL" clId="{869B6155-D3EA-B248-88FD-3C87DF8AEA16}" dt="2023-02-27T00:09:03.649" v="1644" actId="2696"/>
        <pc:sldMkLst>
          <pc:docMk/>
          <pc:sldMk cId="0" sldId="469"/>
        </pc:sldMkLst>
      </pc:sldChg>
      <pc:sldChg chg="delSp modSp del mod">
        <pc:chgData name="Daniel Khashabi" userId="62390808-c838-45e6-be59-d6fd0d208bc8" providerId="ADAL" clId="{869B6155-D3EA-B248-88FD-3C87DF8AEA16}" dt="2023-02-27T02:42:29.313" v="4406" actId="20577"/>
        <pc:sldMkLst>
          <pc:docMk/>
          <pc:sldMk cId="2958822401" sldId="470"/>
        </pc:sldMkLst>
        <pc:spChg chg="mod ord">
          <ac:chgData name="Daniel Khashabi" userId="62390808-c838-45e6-be59-d6fd0d208bc8" providerId="ADAL" clId="{869B6155-D3EA-B248-88FD-3C87DF8AEA16}" dt="2023-02-27T00:11:29.586" v="1686" actId="20577"/>
          <ac:spMkLst>
            <pc:docMk/>
            <pc:sldMk cId="2958822401" sldId="470"/>
            <ac:spMk id="2" creationId="{00000000-0000-0000-0000-000000000000}"/>
          </ac:spMkLst>
        </pc:spChg>
        <pc:spChg chg="del mod">
          <ac:chgData name="Daniel Khashabi" userId="62390808-c838-45e6-be59-d6fd0d208bc8" providerId="ADAL" clId="{869B6155-D3EA-B248-88FD-3C87DF8AEA16}" dt="2023-02-27T00:12:04.523" v="1698" actId="478"/>
          <ac:spMkLst>
            <pc:docMk/>
            <pc:sldMk cId="2958822401" sldId="470"/>
            <ac:spMk id="3" creationId="{00000000-0000-0000-0000-000000000000}"/>
          </ac:spMkLst>
        </pc:spChg>
        <pc:spChg chg="del mod">
          <ac:chgData name="Daniel Khashabi" userId="62390808-c838-45e6-be59-d6fd0d208bc8" providerId="ADAL" clId="{869B6155-D3EA-B248-88FD-3C87DF8AEA16}" dt="2023-02-27T00:39:29.695" v="2334" actId="478"/>
          <ac:spMkLst>
            <pc:docMk/>
            <pc:sldMk cId="2958822401" sldId="470"/>
            <ac:spMk id="4" creationId="{00000000-0000-0000-0000-000000000000}"/>
          </ac:spMkLst>
        </pc:spChg>
        <pc:spChg chg="del">
          <ac:chgData name="Daniel Khashabi" userId="62390808-c838-45e6-be59-d6fd0d208bc8" providerId="ADAL" clId="{869B6155-D3EA-B248-88FD-3C87DF8AEA16}" dt="2023-02-27T00:39:37.943" v="2339" actId="478"/>
          <ac:spMkLst>
            <pc:docMk/>
            <pc:sldMk cId="2958822401" sldId="470"/>
            <ac:spMk id="6" creationId="{208F9EFA-255A-F6FA-AF42-77597E6B1DC2}"/>
          </ac:spMkLst>
        </pc:spChg>
        <pc:spChg chg="mod">
          <ac:chgData name="Daniel Khashabi" userId="62390808-c838-45e6-be59-d6fd0d208bc8" providerId="ADAL" clId="{869B6155-D3EA-B248-88FD-3C87DF8AEA16}" dt="2023-02-27T02:42:29.313" v="4406" actId="20577"/>
          <ac:spMkLst>
            <pc:docMk/>
            <pc:sldMk cId="2958822401" sldId="470"/>
            <ac:spMk id="7" creationId="{090096AD-61D0-E983-D6D7-DC628BD5FF10}"/>
          </ac:spMkLst>
        </pc:spChg>
        <pc:spChg chg="add del mod">
          <ac:chgData name="Daniel Khashabi" userId="62390808-c838-45e6-be59-d6fd0d208bc8" providerId="ADAL" clId="{869B6155-D3EA-B248-88FD-3C87DF8AEA16}" dt="2023-02-27T00:11:48.284" v="1693" actId="478"/>
          <ac:spMkLst>
            <pc:docMk/>
            <pc:sldMk cId="2958822401" sldId="470"/>
            <ac:spMk id="9" creationId="{F0766C44-1667-5E56-47A9-6CFAEA301DDF}"/>
          </ac:spMkLst>
        </pc:spChg>
      </pc:sldChg>
      <pc:sldChg chg="del mod modShow">
        <pc:chgData name="Daniel Khashabi" userId="62390808-c838-45e6-be59-d6fd0d208bc8" providerId="ADAL" clId="{869B6155-D3EA-B248-88FD-3C87DF8AEA16}" dt="2023-02-27T02:19:42.560" v="4153" actId="2696"/>
        <pc:sldMkLst>
          <pc:docMk/>
          <pc:sldMk cId="232136219" sldId="471"/>
        </pc:sldMkLst>
      </pc:sldChg>
      <pc:sldChg chg="del mod modShow">
        <pc:chgData name="Daniel Khashabi" userId="62390808-c838-45e6-be59-d6fd0d208bc8" providerId="ADAL" clId="{869B6155-D3EA-B248-88FD-3C87DF8AEA16}" dt="2023-02-27T02:19:43.685" v="4154" actId="2696"/>
        <pc:sldMkLst>
          <pc:docMk/>
          <pc:sldMk cId="1009279437" sldId="472"/>
        </pc:sldMkLst>
      </pc:sldChg>
      <pc:sldChg chg="del">
        <pc:chgData name="Daniel Khashabi" userId="62390808-c838-45e6-be59-d6fd0d208bc8" providerId="ADAL" clId="{869B6155-D3EA-B248-88FD-3C87DF8AEA16}" dt="2023-02-27T00:48:12.164" v="2900" actId="2696"/>
        <pc:sldMkLst>
          <pc:docMk/>
          <pc:sldMk cId="456681400" sldId="473"/>
        </pc:sldMkLst>
        <pc:spChg chg="del mod">
          <ac:chgData name="Daniel Khashabi" userId="62390808-c838-45e6-be59-d6fd0d208bc8" providerId="ADAL" clId="{869B6155-D3EA-B248-88FD-3C87DF8AEA16}" dt="2023-02-27T01:22:46.562" v="3393" actId="478"/>
          <ac:spMkLst>
            <pc:docMk/>
            <pc:sldMk cId="456681400" sldId="473"/>
            <ac:spMk id="2" creationId="{00000000-0000-0000-0000-000000000000}"/>
          </ac:spMkLst>
        </pc:spChg>
        <pc:spChg chg="del mod">
          <ac:chgData name="Daniel Khashabi" userId="62390808-c838-45e6-be59-d6fd0d208bc8" providerId="ADAL" clId="{869B6155-D3EA-B248-88FD-3C87DF8AEA16}" dt="2023-02-27T01:23:06.036" v="3420"/>
          <ac:spMkLst>
            <pc:docMk/>
            <pc:sldMk cId="456681400" sldId="473"/>
            <ac:spMk id="8" creationId="{00000000-0000-0000-0000-000000000000}"/>
          </ac:spMkLst>
        </pc:spChg>
        <pc:spChg chg="del mod">
          <ac:chgData name="Daniel Khashabi" userId="62390808-c838-45e6-be59-d6fd0d208bc8" providerId="ADAL" clId="{869B6155-D3EA-B248-88FD-3C87DF8AEA16}" dt="2023-02-27T01:23:00.781" v="3413" actId="478"/>
          <ac:spMkLst>
            <pc:docMk/>
            <pc:sldMk cId="456681400" sldId="473"/>
            <ac:spMk id="9" creationId="{00000000-0000-0000-0000-000000000000}"/>
          </ac:spMkLst>
        </pc:spChg>
        <pc:spChg chg="del mod">
          <ac:chgData name="Daniel Khashabi" userId="62390808-c838-45e6-be59-d6fd0d208bc8" providerId="ADAL" clId="{869B6155-D3EA-B248-88FD-3C87DF8AEA16}" dt="2023-02-27T01:23:05.798" v="3418" actId="478"/>
          <ac:spMkLst>
            <pc:docMk/>
            <pc:sldMk cId="456681400" sldId="473"/>
            <ac:spMk id="10" creationId="{00000000-0000-0000-0000-000000000000}"/>
          </ac:spMkLst>
        </pc:spChg>
        <pc:spChg chg="mod">
          <ac:chgData name="Daniel Khashabi" userId="62390808-c838-45e6-be59-d6fd0d208bc8" providerId="ADAL" clId="{869B6155-D3EA-B248-88FD-3C87DF8AEA16}" dt="2023-02-27T00:48:25.551" v="2902" actId="14100"/>
          <ac:spMkLst>
            <pc:docMk/>
            <pc:sldMk cId="456681400" sldId="473"/>
            <ac:spMk id="25" creationId="{00000000-0000-0000-0000-000000000000}"/>
          </ac:spMkLst>
        </pc:spChg>
        <pc:spChg chg="add mod ord">
          <ac:chgData name="Daniel Khashabi" userId="62390808-c838-45e6-be59-d6fd0d208bc8" providerId="ADAL" clId="{869B6155-D3EA-B248-88FD-3C87DF8AEA16}" dt="2023-02-27T01:22:48.203" v="3395" actId="20577"/>
          <ac:spMkLst>
            <pc:docMk/>
            <pc:sldMk cId="456681400" sldId="473"/>
            <ac:spMk id="27" creationId="{92A8D1B0-9DD4-A064-B153-DD29A996C380}"/>
          </ac:spMkLst>
        </pc:spChg>
        <pc:spChg chg="add mod ord">
          <ac:chgData name="Daniel Khashabi" userId="62390808-c838-45e6-be59-d6fd0d208bc8" providerId="ADAL" clId="{869B6155-D3EA-B248-88FD-3C87DF8AEA16}" dt="2023-02-27T01:23:27.689" v="3456" actId="1038"/>
          <ac:spMkLst>
            <pc:docMk/>
            <pc:sldMk cId="456681400" sldId="473"/>
            <ac:spMk id="28" creationId="{E6559CD1-8DB1-A792-DDE1-A2B837AE6F3E}"/>
          </ac:spMkLst>
        </pc:spChg>
      </pc:sldChg>
      <pc:sldChg chg="addSp delSp modSp add mod modClrScheme chgLayout">
        <pc:chgData name="Daniel Khashabi" userId="62390808-c838-45e6-be59-d6fd0d208bc8" providerId="ADAL" clId="{869B6155-D3EA-B248-88FD-3C87DF8AEA16}" dt="2023-02-27T00:55:00.833" v="3387" actId="207"/>
        <pc:sldMkLst>
          <pc:docMk/>
          <pc:sldMk cId="2452697234" sldId="474"/>
        </pc:sldMkLst>
        <pc:spChg chg="del mod">
          <ac:chgData name="Daniel Khashabi" userId="62390808-c838-45e6-be59-d6fd0d208bc8" providerId="ADAL" clId="{869B6155-D3EA-B248-88FD-3C87DF8AEA16}" dt="2023-02-27T00:52:16.129" v="3094" actId="478"/>
          <ac:spMkLst>
            <pc:docMk/>
            <pc:sldMk cId="2452697234" sldId="474"/>
            <ac:spMk id="2" creationId="{00000000-0000-0000-0000-000000000000}"/>
          </ac:spMkLst>
        </pc:spChg>
        <pc:spChg chg="del">
          <ac:chgData name="Daniel Khashabi" userId="62390808-c838-45e6-be59-d6fd0d208bc8" providerId="ADAL" clId="{869B6155-D3EA-B248-88FD-3C87DF8AEA16}" dt="2023-02-27T00:50:34.671" v="2916" actId="478"/>
          <ac:spMkLst>
            <pc:docMk/>
            <pc:sldMk cId="2452697234" sldId="474"/>
            <ac:spMk id="3" creationId="{00000000-0000-0000-0000-000000000000}"/>
          </ac:spMkLst>
        </pc:spChg>
        <pc:spChg chg="del mod">
          <ac:chgData name="Daniel Khashabi" userId="62390808-c838-45e6-be59-d6fd0d208bc8" providerId="ADAL" clId="{869B6155-D3EA-B248-88FD-3C87DF8AEA16}" dt="2023-02-27T00:53:08.165" v="3146" actId="478"/>
          <ac:spMkLst>
            <pc:docMk/>
            <pc:sldMk cId="2452697234" sldId="474"/>
            <ac:spMk id="4" creationId="{00000000-0000-0000-0000-000000000000}"/>
          </ac:spMkLst>
        </pc:spChg>
        <pc:spChg chg="add del mod">
          <ac:chgData name="Daniel Khashabi" userId="62390808-c838-45e6-be59-d6fd0d208bc8" providerId="ADAL" clId="{869B6155-D3EA-B248-88FD-3C87DF8AEA16}" dt="2023-02-27T00:52:29.971" v="3101" actId="478"/>
          <ac:spMkLst>
            <pc:docMk/>
            <pc:sldMk cId="2452697234" sldId="474"/>
            <ac:spMk id="22" creationId="{00000000-0000-0000-0000-000000000000}"/>
          </ac:spMkLst>
        </pc:spChg>
        <pc:spChg chg="add del mod ord">
          <ac:chgData name="Daniel Khashabi" userId="62390808-c838-45e6-be59-d6fd0d208bc8" providerId="ADAL" clId="{869B6155-D3EA-B248-88FD-3C87DF8AEA16}" dt="2023-02-27T00:52:13.546" v="3092" actId="700"/>
          <ac:spMkLst>
            <pc:docMk/>
            <pc:sldMk cId="2452697234" sldId="474"/>
            <ac:spMk id="26" creationId="{9A4267E2-E253-FDF9-4F48-06FD35EE0392}"/>
          </ac:spMkLst>
        </pc:spChg>
        <pc:spChg chg="add del mod ord">
          <ac:chgData name="Daniel Khashabi" userId="62390808-c838-45e6-be59-d6fd0d208bc8" providerId="ADAL" clId="{869B6155-D3EA-B248-88FD-3C87DF8AEA16}" dt="2023-02-27T00:52:13.546" v="3092" actId="700"/>
          <ac:spMkLst>
            <pc:docMk/>
            <pc:sldMk cId="2452697234" sldId="474"/>
            <ac:spMk id="27" creationId="{57205490-3DEB-5740-6E6E-9217F83BB946}"/>
          </ac:spMkLst>
        </pc:spChg>
        <pc:spChg chg="add del mod ord">
          <ac:chgData name="Daniel Khashabi" userId="62390808-c838-45e6-be59-d6fd0d208bc8" providerId="ADAL" clId="{869B6155-D3EA-B248-88FD-3C87DF8AEA16}" dt="2023-02-27T00:53:20.426" v="3152"/>
          <ac:spMkLst>
            <pc:docMk/>
            <pc:sldMk cId="2452697234" sldId="474"/>
            <ac:spMk id="28" creationId="{DD3194AC-C347-287F-322D-B176A5F8DFE6}"/>
          </ac:spMkLst>
        </pc:spChg>
        <pc:spChg chg="add mod ord">
          <ac:chgData name="Daniel Khashabi" userId="62390808-c838-45e6-be59-d6fd0d208bc8" providerId="ADAL" clId="{869B6155-D3EA-B248-88FD-3C87DF8AEA16}" dt="2023-02-27T00:55:00.833" v="3387" actId="207"/>
          <ac:spMkLst>
            <pc:docMk/>
            <pc:sldMk cId="2452697234" sldId="474"/>
            <ac:spMk id="29" creationId="{23C91C34-8C75-2630-DBC2-DA1D0335937D}"/>
          </ac:spMkLst>
        </pc:spChg>
      </pc:sldChg>
      <pc:sldChg chg="del">
        <pc:chgData name="Daniel Khashabi" userId="62390808-c838-45e6-be59-d6fd0d208bc8" providerId="ADAL" clId="{869B6155-D3EA-B248-88FD-3C87DF8AEA16}" dt="2023-02-27T00:49:37.269" v="2908" actId="2696"/>
        <pc:sldMkLst>
          <pc:docMk/>
          <pc:sldMk cId="0" sldId="475"/>
        </pc:sldMkLst>
      </pc:sldChg>
      <pc:sldChg chg="add del">
        <pc:chgData name="Daniel Khashabi" userId="62390808-c838-45e6-be59-d6fd0d208bc8" providerId="ADAL" clId="{869B6155-D3EA-B248-88FD-3C87DF8AEA16}" dt="2023-02-27T01:23:52.445" v="3457" actId="2696"/>
        <pc:sldMkLst>
          <pc:docMk/>
          <pc:sldMk cId="3641549977" sldId="475"/>
        </pc:sldMkLst>
      </pc:sldChg>
      <pc:sldChg chg="del">
        <pc:chgData name="Daniel Khashabi" userId="62390808-c838-45e6-be59-d6fd0d208bc8" providerId="ADAL" clId="{869B6155-D3EA-B248-88FD-3C87DF8AEA16}" dt="2023-02-27T00:55:16.993" v="3388" actId="2696"/>
        <pc:sldMkLst>
          <pc:docMk/>
          <pc:sldMk cId="1390607952" sldId="476"/>
        </pc:sldMkLst>
        <pc:spChg chg="mod ord">
          <ac:chgData name="Daniel Khashabi" userId="62390808-c838-45e6-be59-d6fd0d208bc8" providerId="ADAL" clId="{869B6155-D3EA-B248-88FD-3C87DF8AEA16}" dt="2023-02-27T01:24:43.294" v="3470" actId="20577"/>
          <ac:spMkLst>
            <pc:docMk/>
            <pc:sldMk cId="1390607952" sldId="476"/>
            <ac:spMk id="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17"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2" creationId="{00000000-0000-0000-0000-000000000000}"/>
          </ac:spMkLst>
        </pc:spChg>
        <pc:spChg chg="mod">
          <ac:chgData name="Daniel Khashabi" userId="62390808-c838-45e6-be59-d6fd0d208bc8" providerId="ADAL" clId="{869B6155-D3EA-B248-88FD-3C87DF8AEA16}" dt="2023-02-28T01:03:21.150" v="6912" actId="1076"/>
          <ac:spMkLst>
            <pc:docMk/>
            <pc:sldMk cId="1390607952" sldId="476"/>
            <ac:spMk id="27" creationId="{00000000-0000-0000-0000-000000000000}"/>
          </ac:spMkLst>
        </pc:spChg>
        <pc:spChg chg="add mod ord">
          <ac:chgData name="Daniel Khashabi" userId="62390808-c838-45e6-be59-d6fd0d208bc8" providerId="ADAL" clId="{869B6155-D3EA-B248-88FD-3C87DF8AEA16}" dt="2023-02-28T01:03:56.110" v="6968" actId="5793"/>
          <ac:spMkLst>
            <pc:docMk/>
            <pc:sldMk cId="1390607952" sldId="476"/>
            <ac:spMk id="30" creationId="{A50F1B4F-ECFC-124C-07D8-5B56A74857FF}"/>
          </ac:spMkLst>
        </pc:spChg>
        <pc:grpChg chg="mod">
          <ac:chgData name="Daniel Khashabi" userId="62390808-c838-45e6-be59-d6fd0d208bc8" providerId="ADAL" clId="{869B6155-D3EA-B248-88FD-3C87DF8AEA16}" dt="2023-02-28T01:03:21.150" v="6912" actId="1076"/>
          <ac:grpSpMkLst>
            <pc:docMk/>
            <pc:sldMk cId="1390607952" sldId="476"/>
            <ac:grpSpMk id="3"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18" creationId="{00000000-0000-0000-0000-000000000000}"/>
          </ac:grpSpMkLst>
        </pc:grpChg>
        <pc:grpChg chg="mod">
          <ac:chgData name="Daniel Khashabi" userId="62390808-c838-45e6-be59-d6fd0d208bc8" providerId="ADAL" clId="{869B6155-D3EA-B248-88FD-3C87DF8AEA16}" dt="2023-02-28T01:03:21.150" v="6912" actId="1076"/>
          <ac:grpSpMkLst>
            <pc:docMk/>
            <pc:sldMk cId="1390607952" sldId="476"/>
            <ac:grpSpMk id="23" creationId="{00000000-0000-0000-0000-000000000000}"/>
          </ac:grpSpMkLst>
        </pc:grpChg>
      </pc:sldChg>
      <pc:sldChg chg="del">
        <pc:chgData name="Daniel Khashabi" userId="62390808-c838-45e6-be59-d6fd0d208bc8" providerId="ADAL" clId="{869B6155-D3EA-B248-88FD-3C87DF8AEA16}" dt="2023-02-27T00:55:16.993" v="3388" actId="2696"/>
        <pc:sldMkLst>
          <pc:docMk/>
          <pc:sldMk cId="0" sldId="477"/>
        </pc:sldMkLst>
      </pc:sldChg>
      <pc:sldChg chg="addSp delSp modSp add del mod chgLayout">
        <pc:chgData name="Daniel Khashabi" userId="62390808-c838-45e6-be59-d6fd0d208bc8" providerId="ADAL" clId="{869B6155-D3EA-B248-88FD-3C87DF8AEA16}" dt="2023-02-27T01:49:13.953" v="3560" actId="2696"/>
        <pc:sldMkLst>
          <pc:docMk/>
          <pc:sldMk cId="827162523" sldId="477"/>
        </pc:sldMkLst>
        <pc:spChg chg="mod ord">
          <ac:chgData name="Daniel Khashabi" userId="62390808-c838-45e6-be59-d6fd0d208bc8" providerId="ADAL" clId="{869B6155-D3EA-B248-88FD-3C87DF8AEA16}" dt="2023-02-27T01:24:54.941" v="3472"/>
          <ac:spMkLst>
            <pc:docMk/>
            <pc:sldMk cId="827162523" sldId="477"/>
            <ac:spMk id="2" creationId="{00000000-0000-0000-0000-000000000000}"/>
          </ac:spMkLst>
        </pc:spChg>
        <pc:spChg chg="mod">
          <ac:chgData name="Daniel Khashabi" userId="62390808-c838-45e6-be59-d6fd0d208bc8" providerId="ADAL" clId="{869B6155-D3EA-B248-88FD-3C87DF8AEA16}" dt="2023-02-27T01:26:44.736" v="3544" actId="1076"/>
          <ac:spMkLst>
            <pc:docMk/>
            <pc:sldMk cId="827162523" sldId="477"/>
            <ac:spMk id="3" creationId="{00000000-0000-0000-0000-000000000000}"/>
          </ac:spMkLst>
        </pc:spChg>
        <pc:spChg chg="del mod">
          <ac:chgData name="Daniel Khashabi" userId="62390808-c838-45e6-be59-d6fd0d208bc8" providerId="ADAL" clId="{869B6155-D3EA-B248-88FD-3C87DF8AEA16}" dt="2023-02-27T01:24:58.223" v="3474" actId="478"/>
          <ac:spMkLst>
            <pc:docMk/>
            <pc:sldMk cId="827162523" sldId="477"/>
            <ac:spMk id="4" creationId="{00000000-0000-0000-0000-000000000000}"/>
          </ac:spMkLst>
        </pc:spChg>
        <pc:spChg chg="add mod ord">
          <ac:chgData name="Daniel Khashabi" userId="62390808-c838-45e6-be59-d6fd0d208bc8" providerId="ADAL" clId="{869B6155-D3EA-B248-88FD-3C87DF8AEA16}" dt="2023-02-27T01:26:41.589" v="3542" actId="1036"/>
          <ac:spMkLst>
            <pc:docMk/>
            <pc:sldMk cId="827162523" sldId="477"/>
            <ac:spMk id="7" creationId="{56E0409A-7F39-78FC-D96F-6D02D0F632B7}"/>
          </ac:spMkLst>
        </pc:spChg>
      </pc:sldChg>
      <pc:sldChg chg="del">
        <pc:chgData name="Daniel Khashabi" userId="62390808-c838-45e6-be59-d6fd0d208bc8" providerId="ADAL" clId="{869B6155-D3EA-B248-88FD-3C87DF8AEA16}" dt="2023-02-27T00:55:16.993" v="3388" actId="2696"/>
        <pc:sldMkLst>
          <pc:docMk/>
          <pc:sldMk cId="0" sldId="478"/>
        </pc:sldMkLst>
      </pc:sldChg>
      <pc:sldChg chg="modSp add del mod">
        <pc:chgData name="Daniel Khashabi" userId="62390808-c838-45e6-be59-d6fd0d208bc8" providerId="ADAL" clId="{869B6155-D3EA-B248-88FD-3C87DF8AEA16}" dt="2023-02-27T01:53:43.082" v="3650" actId="2696"/>
        <pc:sldMkLst>
          <pc:docMk/>
          <pc:sldMk cId="2050205664" sldId="478"/>
        </pc:sldMkLst>
        <pc:spChg chg="mod">
          <ac:chgData name="Daniel Khashabi" userId="62390808-c838-45e6-be59-d6fd0d208bc8" providerId="ADAL" clId="{869B6155-D3EA-B248-88FD-3C87DF8AEA16}" dt="2023-02-27T01:53:29.955" v="3649" actId="20577"/>
          <ac:spMkLst>
            <pc:docMk/>
            <pc:sldMk cId="2050205664" sldId="478"/>
            <ac:spMk id="16" creationId="{00000000-0000-0000-0000-000000000000}"/>
          </ac:spMkLst>
        </pc:spChg>
        <pc:grpChg chg="mod">
          <ac:chgData name="Daniel Khashabi" userId="62390808-c838-45e6-be59-d6fd0d208bc8" providerId="ADAL" clId="{869B6155-D3EA-B248-88FD-3C87DF8AEA16}" dt="2023-02-27T01:49:42.075" v="3569" actId="1036"/>
          <ac:grpSpMkLst>
            <pc:docMk/>
            <pc:sldMk cId="2050205664" sldId="478"/>
            <ac:grpSpMk id="7" creationId="{00000000-0000-0000-0000-000000000000}"/>
          </ac:grpSpMkLst>
        </pc:grpChg>
      </pc:sldChg>
      <pc:sldChg chg="del">
        <pc:chgData name="Daniel Khashabi" userId="62390808-c838-45e6-be59-d6fd0d208bc8" providerId="ADAL" clId="{869B6155-D3EA-B248-88FD-3C87DF8AEA16}" dt="2023-02-27T00:55:16.993" v="3388" actId="2696"/>
        <pc:sldMkLst>
          <pc:docMk/>
          <pc:sldMk cId="1303495507" sldId="479"/>
        </pc:sldMkLst>
      </pc:sldChg>
      <pc:sldChg chg="del">
        <pc:chgData name="Daniel Khashabi" userId="62390808-c838-45e6-be59-d6fd0d208bc8" providerId="ADAL" clId="{869B6155-D3EA-B248-88FD-3C87DF8AEA16}" dt="2023-02-27T00:55:16.993" v="3388" actId="2696"/>
        <pc:sldMkLst>
          <pc:docMk/>
          <pc:sldMk cId="2895565554" sldId="480"/>
        </pc:sldMkLst>
      </pc:sldChg>
      <pc:sldChg chg="del">
        <pc:chgData name="Daniel Khashabi" userId="62390808-c838-45e6-be59-d6fd0d208bc8" providerId="ADAL" clId="{869B6155-D3EA-B248-88FD-3C87DF8AEA16}" dt="2023-02-27T00:55:16.993" v="3388" actId="2696"/>
        <pc:sldMkLst>
          <pc:docMk/>
          <pc:sldMk cId="0" sldId="481"/>
        </pc:sldMkLst>
      </pc:sldChg>
      <pc:sldChg chg="addSp delSp modSp add del mod chgLayout">
        <pc:chgData name="Daniel Khashabi" userId="62390808-c838-45e6-be59-d6fd0d208bc8" providerId="ADAL" clId="{869B6155-D3EA-B248-88FD-3C87DF8AEA16}" dt="2023-02-27T02:03:48.538" v="3844" actId="2696"/>
        <pc:sldMkLst>
          <pc:docMk/>
          <pc:sldMk cId="1330660636" sldId="481"/>
        </pc:sldMkLst>
        <pc:spChg chg="mod ord">
          <ac:chgData name="Daniel Khashabi" userId="62390808-c838-45e6-be59-d6fd0d208bc8" providerId="ADAL" clId="{869B6155-D3EA-B248-88FD-3C87DF8AEA16}" dt="2023-02-27T01:57:20.717" v="3666" actId="700"/>
          <ac:spMkLst>
            <pc:docMk/>
            <pc:sldMk cId="1330660636" sldId="481"/>
            <ac:spMk id="4" creationId="{00000000-0000-0000-0000-000000000000}"/>
          </ac:spMkLst>
        </pc:spChg>
        <pc:spChg chg="add del mod ord">
          <ac:chgData name="Daniel Khashabi" userId="62390808-c838-45e6-be59-d6fd0d208bc8" providerId="ADAL" clId="{869B6155-D3EA-B248-88FD-3C87DF8AEA16}" dt="2023-02-27T01:58:50.014" v="3667" actId="478"/>
          <ac:spMkLst>
            <pc:docMk/>
            <pc:sldMk cId="1330660636" sldId="481"/>
            <ac:spMk id="8" creationId="{146253E3-48CE-1FD5-DF25-963BE0054F15}"/>
          </ac:spMkLst>
        </pc:spChg>
      </pc:sldChg>
      <pc:sldChg chg="del">
        <pc:chgData name="Daniel Khashabi" userId="62390808-c838-45e6-be59-d6fd0d208bc8" providerId="ADAL" clId="{869B6155-D3EA-B248-88FD-3C87DF8AEA16}" dt="2023-02-27T00:55:16.993" v="3388" actId="2696"/>
        <pc:sldMkLst>
          <pc:docMk/>
          <pc:sldMk cId="0" sldId="482"/>
        </pc:sldMkLst>
      </pc:sldChg>
      <pc:sldChg chg="add del">
        <pc:chgData name="Daniel Khashabi" userId="62390808-c838-45e6-be59-d6fd0d208bc8" providerId="ADAL" clId="{869B6155-D3EA-B248-88FD-3C87DF8AEA16}" dt="2023-02-27T02:09:02.461" v="3964" actId="2696"/>
        <pc:sldMkLst>
          <pc:docMk/>
          <pc:sldMk cId="1450154971" sldId="482"/>
        </pc:sldMkLst>
      </pc:sldChg>
      <pc:sldChg chg="del">
        <pc:chgData name="Daniel Khashabi" userId="62390808-c838-45e6-be59-d6fd0d208bc8" providerId="ADAL" clId="{869B6155-D3EA-B248-88FD-3C87DF8AEA16}" dt="2023-02-27T00:55:16.993" v="3388" actId="2696"/>
        <pc:sldMkLst>
          <pc:docMk/>
          <pc:sldMk cId="0" sldId="483"/>
        </pc:sldMkLst>
      </pc:sldChg>
      <pc:sldChg chg="add del mod modShow">
        <pc:chgData name="Daniel Khashabi" userId="62390808-c838-45e6-be59-d6fd0d208bc8" providerId="ADAL" clId="{869B6155-D3EA-B248-88FD-3C87DF8AEA16}" dt="2023-02-27T02:15:15.522" v="4014" actId="2696"/>
        <pc:sldMkLst>
          <pc:docMk/>
          <pc:sldMk cId="697162808" sldId="483"/>
        </pc:sldMkLst>
      </pc:sldChg>
      <pc:sldChg chg="del">
        <pc:chgData name="Daniel Khashabi" userId="62390808-c838-45e6-be59-d6fd0d208bc8" providerId="ADAL" clId="{869B6155-D3EA-B248-88FD-3C87DF8AEA16}" dt="2023-02-27T00:55:16.993" v="3388" actId="2696"/>
        <pc:sldMkLst>
          <pc:docMk/>
          <pc:sldMk cId="592883905" sldId="484"/>
        </pc:sldMkLst>
        <pc:spChg chg="add del">
          <ac:chgData name="Daniel Khashabi" userId="62390808-c838-45e6-be59-d6fd0d208bc8" providerId="ADAL" clId="{869B6155-D3EA-B248-88FD-3C87DF8AEA16}" dt="2023-02-27T02:17:23.370" v="4118" actId="478"/>
          <ac:spMkLst>
            <pc:docMk/>
            <pc:sldMk cId="592883905" sldId="484"/>
            <ac:spMk id="2" creationId="{00000000-0000-0000-0000-000000000000}"/>
          </ac:spMkLst>
        </pc:spChg>
        <pc:spChg chg="mod ord">
          <ac:chgData name="Daniel Khashabi" userId="62390808-c838-45e6-be59-d6fd0d208bc8" providerId="ADAL" clId="{869B6155-D3EA-B248-88FD-3C87DF8AEA16}" dt="2023-02-27T02:17:11.074" v="4110" actId="20577"/>
          <ac:spMkLst>
            <pc:docMk/>
            <pc:sldMk cId="592883905" sldId="484"/>
            <ac:spMk id="3"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0"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1"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12" creationId="{00000000-0000-0000-0000-000000000000}"/>
          </ac:spMkLst>
        </pc:spChg>
        <pc:spChg chg="del">
          <ac:chgData name="Daniel Khashabi" userId="62390808-c838-45e6-be59-d6fd0d208bc8" providerId="ADAL" clId="{869B6155-D3EA-B248-88FD-3C87DF8AEA16}" dt="2023-02-27T02:17:45.079" v="4123" actId="478"/>
          <ac:spMkLst>
            <pc:docMk/>
            <pc:sldMk cId="592883905" sldId="484"/>
            <ac:spMk id="21" creationId="{F2F649B5-8B18-0E45-849B-8F7BDCE80DCA}"/>
          </ac:spMkLst>
        </pc:spChg>
        <pc:spChg chg="add del mod ord">
          <ac:chgData name="Daniel Khashabi" userId="62390808-c838-45e6-be59-d6fd0d208bc8" providerId="ADAL" clId="{869B6155-D3EA-B248-88FD-3C87DF8AEA16}" dt="2023-02-27T02:17:18.835" v="4116" actId="21"/>
          <ac:spMkLst>
            <pc:docMk/>
            <pc:sldMk cId="592883905" sldId="484"/>
            <ac:spMk id="22" creationId="{E5E0CDF5-6313-2F4C-652D-FB674F53D6B6}"/>
          </ac:spMkLst>
        </pc:spChg>
        <pc:spChg chg="add del mod">
          <ac:chgData name="Daniel Khashabi" userId="62390808-c838-45e6-be59-d6fd0d208bc8" providerId="ADAL" clId="{869B6155-D3EA-B248-88FD-3C87DF8AEA16}" dt="2023-02-27T02:17:22.480" v="4117" actId="478"/>
          <ac:spMkLst>
            <pc:docMk/>
            <pc:sldMk cId="592883905" sldId="484"/>
            <ac:spMk id="24" creationId="{9531FFFF-11CB-F5A9-22C5-88A92F7D6B07}"/>
          </ac:spMkLst>
        </pc:spChg>
        <pc:spChg chg="add mod">
          <ac:chgData name="Daniel Khashabi" userId="62390808-c838-45e6-be59-d6fd0d208bc8" providerId="ADAL" clId="{869B6155-D3EA-B248-88FD-3C87DF8AEA16}" dt="2023-02-27T02:19:17.576" v="4149" actId="20577"/>
          <ac:spMkLst>
            <pc:docMk/>
            <pc:sldMk cId="592883905" sldId="484"/>
            <ac:spMk id="25" creationId="{4238A324-8258-0777-3A29-D4D98DC25548}"/>
          </ac:spMkLst>
        </pc:spChg>
        <pc:spChg chg="add mod">
          <ac:chgData name="Daniel Khashabi" userId="62390808-c838-45e6-be59-d6fd0d208bc8" providerId="ADAL" clId="{869B6155-D3EA-B248-88FD-3C87DF8AEA16}" dt="2023-02-27T02:19:36.219" v="4151"/>
          <ac:spMkLst>
            <pc:docMk/>
            <pc:sldMk cId="592883905" sldId="484"/>
            <ac:spMk id="26" creationId="{27FE0EBF-1C2C-14B6-B5DD-D76042B671D3}"/>
          </ac:spMkLst>
        </pc:spChg>
        <pc:grpChg chg="del">
          <ac:chgData name="Daniel Khashabi" userId="62390808-c838-45e6-be59-d6fd0d208bc8" providerId="ADAL" clId="{869B6155-D3EA-B248-88FD-3C87DF8AEA16}" dt="2023-02-27T02:17:45.079" v="4123" actId="478"/>
          <ac:grpSpMkLst>
            <pc:docMk/>
            <pc:sldMk cId="592883905" sldId="484"/>
            <ac:grpSpMk id="4" creationId="{00000000-0000-0000-0000-000000000000}"/>
          </ac:grpSpMkLst>
        </pc:grpChg>
        <pc:grpChg chg="del">
          <ac:chgData name="Daniel Khashabi" userId="62390808-c838-45e6-be59-d6fd0d208bc8" providerId="ADAL" clId="{869B6155-D3EA-B248-88FD-3C87DF8AEA16}" dt="2023-02-27T02:17:45.079" v="4123" actId="478"/>
          <ac:grpSpMkLst>
            <pc:docMk/>
            <pc:sldMk cId="592883905" sldId="484"/>
            <ac:grpSpMk id="13" creationId="{00000000-0000-0000-0000-000000000000}"/>
          </ac:grpSpMkLst>
        </pc:gr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2:19:32.897" v="4150"/>
              <pc2:cmMkLst xmlns:pc2="http://schemas.microsoft.com/office/powerpoint/2019/9/main/command">
                <pc:docMk/>
                <pc:sldMk cId="592883905" sldId="484"/>
                <pc2:cmMk id="{3031F8B1-AE4A-AA4A-8513-8D5EF58CBBF7}"/>
              </pc2:cmMkLst>
            </pc226:cmChg>
          </p:ext>
        </pc:extLst>
      </pc:sldChg>
      <pc:sldChg chg="del">
        <pc:chgData name="Daniel Khashabi" userId="62390808-c838-45e6-be59-d6fd0d208bc8" providerId="ADAL" clId="{869B6155-D3EA-B248-88FD-3C87DF8AEA16}" dt="2023-02-27T00:55:16.993" v="3388" actId="2696"/>
        <pc:sldMkLst>
          <pc:docMk/>
          <pc:sldMk cId="0" sldId="485"/>
        </pc:sldMkLst>
      </pc:sldChg>
      <pc:sldChg chg="add del">
        <pc:chgData name="Daniel Khashabi" userId="62390808-c838-45e6-be59-d6fd0d208bc8" providerId="ADAL" clId="{869B6155-D3EA-B248-88FD-3C87DF8AEA16}" dt="2023-02-27T02:19:38.938" v="4152" actId="2696"/>
        <pc:sldMkLst>
          <pc:docMk/>
          <pc:sldMk cId="891318736" sldId="485"/>
        </pc:sldMkLst>
      </pc:sldChg>
      <pc:sldChg chg="del">
        <pc:chgData name="Daniel Khashabi" userId="62390808-c838-45e6-be59-d6fd0d208bc8" providerId="ADAL" clId="{869B6155-D3EA-B248-88FD-3C87DF8AEA16}" dt="2023-02-28T02:16:20.382" v="7757" actId="2696"/>
        <pc:sldMkLst>
          <pc:docMk/>
          <pc:sldMk cId="0" sldId="513"/>
        </pc:sldMkLst>
      </pc:sldChg>
      <pc:sldChg chg="del">
        <pc:chgData name="Daniel Khashabi" userId="62390808-c838-45e6-be59-d6fd0d208bc8" providerId="ADAL" clId="{869B6155-D3EA-B248-88FD-3C87DF8AEA16}" dt="2023-02-28T02:16:21.267" v="7758" actId="2696"/>
        <pc:sldMkLst>
          <pc:docMk/>
          <pc:sldMk cId="0" sldId="514"/>
        </pc:sldMkLst>
      </pc:sldChg>
      <pc:sldChg chg="del mod modShow">
        <pc:chgData name="Daniel Khashabi" userId="62390808-c838-45e6-be59-d6fd0d208bc8" providerId="ADAL" clId="{869B6155-D3EA-B248-88FD-3C87DF8AEA16}" dt="2023-03-02T15:02:48.706" v="10176" actId="2696"/>
        <pc:sldMkLst>
          <pc:docMk/>
          <pc:sldMk cId="0" sldId="515"/>
        </pc:sldMkLst>
      </pc:sldChg>
      <pc:sldChg chg="del mod modShow">
        <pc:chgData name="Daniel Khashabi" userId="62390808-c838-45e6-be59-d6fd0d208bc8" providerId="ADAL" clId="{869B6155-D3EA-B248-88FD-3C87DF8AEA16}" dt="2023-03-02T15:02:48.706" v="10176" actId="2696"/>
        <pc:sldMkLst>
          <pc:docMk/>
          <pc:sldMk cId="0" sldId="516"/>
        </pc:sldMkLst>
      </pc:sldChg>
      <pc:sldChg chg="del">
        <pc:chgData name="Daniel Khashabi" userId="62390808-c838-45e6-be59-d6fd0d208bc8" providerId="ADAL" clId="{869B6155-D3EA-B248-88FD-3C87DF8AEA16}" dt="2023-02-23T18:40:58.736" v="28" actId="2696"/>
        <pc:sldMkLst>
          <pc:docMk/>
          <pc:sldMk cId="3306956304" sldId="592"/>
        </pc:sldMkLst>
      </pc:sldChg>
      <pc:sldChg chg="del">
        <pc:chgData name="Daniel Khashabi" userId="62390808-c838-45e6-be59-d6fd0d208bc8" providerId="ADAL" clId="{869B6155-D3EA-B248-88FD-3C87DF8AEA16}" dt="2023-02-23T18:40:38.512" v="1" actId="2696"/>
        <pc:sldMkLst>
          <pc:docMk/>
          <pc:sldMk cId="3241233427" sldId="596"/>
        </pc:sldMkLst>
      </pc:sldChg>
      <pc:sldChg chg="del">
        <pc:chgData name="Daniel Khashabi" userId="62390808-c838-45e6-be59-d6fd0d208bc8" providerId="ADAL" clId="{869B6155-D3EA-B248-88FD-3C87DF8AEA16}" dt="2023-02-23T18:40:57.646" v="13" actId="2696"/>
        <pc:sldMkLst>
          <pc:docMk/>
          <pc:sldMk cId="277184893" sldId="1596"/>
        </pc:sldMkLst>
      </pc:sldChg>
      <pc:sldChg chg="del">
        <pc:chgData name="Daniel Khashabi" userId="62390808-c838-45e6-be59-d6fd0d208bc8" providerId="ADAL" clId="{869B6155-D3EA-B248-88FD-3C87DF8AEA16}" dt="2023-02-23T18:40:41.903" v="2" actId="2696"/>
        <pc:sldMkLst>
          <pc:docMk/>
          <pc:sldMk cId="2829751526" sldId="1600"/>
        </pc:sldMkLst>
      </pc:sldChg>
      <pc:sldChg chg="del">
        <pc:chgData name="Daniel Khashabi" userId="62390808-c838-45e6-be59-d6fd0d208bc8" providerId="ADAL" clId="{869B6155-D3EA-B248-88FD-3C87DF8AEA16}" dt="2023-02-23T18:40:57.656" v="14" actId="2696"/>
        <pc:sldMkLst>
          <pc:docMk/>
          <pc:sldMk cId="977812050" sldId="1601"/>
        </pc:sldMkLst>
      </pc:sldChg>
      <pc:sldChg chg="del">
        <pc:chgData name="Daniel Khashabi" userId="62390808-c838-45e6-be59-d6fd0d208bc8" providerId="ADAL" clId="{869B6155-D3EA-B248-88FD-3C87DF8AEA16}" dt="2023-02-23T18:40:57.728" v="17" actId="2696"/>
        <pc:sldMkLst>
          <pc:docMk/>
          <pc:sldMk cId="3048726238" sldId="1605"/>
        </pc:sldMkLst>
      </pc:sldChg>
      <pc:sldChg chg="del">
        <pc:chgData name="Daniel Khashabi" userId="62390808-c838-45e6-be59-d6fd0d208bc8" providerId="ADAL" clId="{869B6155-D3EA-B248-88FD-3C87DF8AEA16}" dt="2023-02-23T18:40:58.709" v="27" actId="2696"/>
        <pc:sldMkLst>
          <pc:docMk/>
          <pc:sldMk cId="3352225948" sldId="1606"/>
        </pc:sldMkLst>
      </pc:sldChg>
      <pc:sldChg chg="del">
        <pc:chgData name="Daniel Khashabi" userId="62390808-c838-45e6-be59-d6fd0d208bc8" providerId="ADAL" clId="{869B6155-D3EA-B248-88FD-3C87DF8AEA16}" dt="2023-02-23T18:40:57.906" v="19" actId="2696"/>
        <pc:sldMkLst>
          <pc:docMk/>
          <pc:sldMk cId="848025613" sldId="1610"/>
        </pc:sldMkLst>
      </pc:sldChg>
      <pc:sldChg chg="del">
        <pc:chgData name="Daniel Khashabi" userId="62390808-c838-45e6-be59-d6fd0d208bc8" providerId="ADAL" clId="{869B6155-D3EA-B248-88FD-3C87DF8AEA16}" dt="2023-02-23T18:40:58.024" v="20" actId="2696"/>
        <pc:sldMkLst>
          <pc:docMk/>
          <pc:sldMk cId="590724948" sldId="1611"/>
        </pc:sldMkLst>
      </pc:sldChg>
      <pc:sldChg chg="del">
        <pc:chgData name="Daniel Khashabi" userId="62390808-c838-45e6-be59-d6fd0d208bc8" providerId="ADAL" clId="{869B6155-D3EA-B248-88FD-3C87DF8AEA16}" dt="2023-02-23T18:40:58.161" v="21" actId="2696"/>
        <pc:sldMkLst>
          <pc:docMk/>
          <pc:sldMk cId="3169511776" sldId="1612"/>
        </pc:sldMkLst>
      </pc:sldChg>
      <pc:sldChg chg="del">
        <pc:chgData name="Daniel Khashabi" userId="62390808-c838-45e6-be59-d6fd0d208bc8" providerId="ADAL" clId="{869B6155-D3EA-B248-88FD-3C87DF8AEA16}" dt="2023-02-23T18:40:58.251" v="22" actId="2696"/>
        <pc:sldMkLst>
          <pc:docMk/>
          <pc:sldMk cId="609025459" sldId="1613"/>
        </pc:sldMkLst>
      </pc:sldChg>
      <pc:sldChg chg="del">
        <pc:chgData name="Daniel Khashabi" userId="62390808-c838-45e6-be59-d6fd0d208bc8" providerId="ADAL" clId="{869B6155-D3EA-B248-88FD-3C87DF8AEA16}" dt="2023-02-23T18:41:24.030" v="68" actId="2696"/>
        <pc:sldMkLst>
          <pc:docMk/>
          <pc:sldMk cId="1576146767" sldId="1614"/>
        </pc:sldMkLst>
      </pc:sldChg>
      <pc:sldChg chg="del">
        <pc:chgData name="Daniel Khashabi" userId="62390808-c838-45e6-be59-d6fd0d208bc8" providerId="ADAL" clId="{869B6155-D3EA-B248-88FD-3C87DF8AEA16}" dt="2023-02-23T18:40:58.758" v="29" actId="2696"/>
        <pc:sldMkLst>
          <pc:docMk/>
          <pc:sldMk cId="3536256777" sldId="1619"/>
        </pc:sldMkLst>
      </pc:sldChg>
      <pc:sldChg chg="del">
        <pc:chgData name="Daniel Khashabi" userId="62390808-c838-45e6-be59-d6fd0d208bc8" providerId="ADAL" clId="{869B6155-D3EA-B248-88FD-3C87DF8AEA16}" dt="2023-02-23T18:40:58.769" v="30" actId="2696"/>
        <pc:sldMkLst>
          <pc:docMk/>
          <pc:sldMk cId="3959706283" sldId="1620"/>
        </pc:sldMkLst>
      </pc:sldChg>
      <pc:sldChg chg="del">
        <pc:chgData name="Daniel Khashabi" userId="62390808-c838-45e6-be59-d6fd0d208bc8" providerId="ADAL" clId="{869B6155-D3EA-B248-88FD-3C87DF8AEA16}" dt="2023-02-23T18:41:24.018" v="67" actId="2696"/>
        <pc:sldMkLst>
          <pc:docMk/>
          <pc:sldMk cId="1422955403" sldId="1627"/>
        </pc:sldMkLst>
      </pc:sldChg>
      <pc:sldChg chg="delSp modSp mod delAnim modAnim">
        <pc:chgData name="Daniel Khashabi" userId="62390808-c838-45e6-be59-d6fd0d208bc8" providerId="ADAL" clId="{869B6155-D3EA-B248-88FD-3C87DF8AEA16}" dt="2023-03-02T01:45:12.990" v="8984" actId="1076"/>
        <pc:sldMkLst>
          <pc:docMk/>
          <pc:sldMk cId="1639325383" sldId="1628"/>
        </pc:sldMkLst>
        <pc:spChg chg="mod">
          <ac:chgData name="Daniel Khashabi" userId="62390808-c838-45e6-be59-d6fd0d208bc8" providerId="ADAL" clId="{869B6155-D3EA-B248-88FD-3C87DF8AEA16}" dt="2023-03-02T01:45:12.990" v="8984" actId="1076"/>
          <ac:spMkLst>
            <pc:docMk/>
            <pc:sldMk cId="1639325383" sldId="1628"/>
            <ac:spMk id="16" creationId="{26714365-ED84-A8AD-DD94-851F7C46FE45}"/>
          </ac:spMkLst>
        </pc:spChg>
        <pc:spChg chg="mod">
          <ac:chgData name="Daniel Khashabi" userId="62390808-c838-45e6-be59-d6fd0d208bc8" providerId="ADAL" clId="{869B6155-D3EA-B248-88FD-3C87DF8AEA16}" dt="2023-03-02T01:45:12.990" v="8984" actId="1076"/>
          <ac:spMkLst>
            <pc:docMk/>
            <pc:sldMk cId="1639325383" sldId="1628"/>
            <ac:spMk id="17" creationId="{8DDD109B-B82E-FDAE-2B56-84BFEC8DE007}"/>
          </ac:spMkLst>
        </pc:spChg>
        <pc:spChg chg="mod">
          <ac:chgData name="Daniel Khashabi" userId="62390808-c838-45e6-be59-d6fd0d208bc8" providerId="ADAL" clId="{869B6155-D3EA-B248-88FD-3C87DF8AEA16}" dt="2023-03-02T01:45:12.990" v="8984" actId="1076"/>
          <ac:spMkLst>
            <pc:docMk/>
            <pc:sldMk cId="1639325383" sldId="1628"/>
            <ac:spMk id="19" creationId="{B265745C-AFE6-948F-9BE8-DE587FB73D3B}"/>
          </ac:spMkLst>
        </pc:spChg>
        <pc:spChg chg="del">
          <ac:chgData name="Daniel Khashabi" userId="62390808-c838-45e6-be59-d6fd0d208bc8" providerId="ADAL" clId="{869B6155-D3EA-B248-88FD-3C87DF8AEA16}" dt="2023-03-02T01:45:08.009" v="8983" actId="478"/>
          <ac:spMkLst>
            <pc:docMk/>
            <pc:sldMk cId="1639325383" sldId="1628"/>
            <ac:spMk id="20" creationId="{B2EE4C14-48A0-EEDC-61B0-F35E42FF53E6}"/>
          </ac:spMkLst>
        </pc:spChg>
        <pc:spChg chg="del">
          <ac:chgData name="Daniel Khashabi" userId="62390808-c838-45e6-be59-d6fd0d208bc8" providerId="ADAL" clId="{869B6155-D3EA-B248-88FD-3C87DF8AEA16}" dt="2023-03-02T01:45:08.009" v="8983" actId="478"/>
          <ac:spMkLst>
            <pc:docMk/>
            <pc:sldMk cId="1639325383" sldId="1628"/>
            <ac:spMk id="21" creationId="{5B342666-698F-6B05-4FD7-C970ECD7E799}"/>
          </ac:spMkLst>
        </pc:spChg>
        <pc:spChg chg="del">
          <ac:chgData name="Daniel Khashabi" userId="62390808-c838-45e6-be59-d6fd0d208bc8" providerId="ADAL" clId="{869B6155-D3EA-B248-88FD-3C87DF8AEA16}" dt="2023-03-02T01:45:08.009" v="8983" actId="478"/>
          <ac:spMkLst>
            <pc:docMk/>
            <pc:sldMk cId="1639325383" sldId="1628"/>
            <ac:spMk id="22" creationId="{9CC86EC6-0049-C9F8-F9D8-CE20AA8688F7}"/>
          </ac:spMkLst>
        </pc:spChg>
        <pc:grpChg chg="mod">
          <ac:chgData name="Daniel Khashabi" userId="62390808-c838-45e6-be59-d6fd0d208bc8" providerId="ADAL" clId="{869B6155-D3EA-B248-88FD-3C87DF8AEA16}" dt="2023-03-02T01:45:12.990" v="8984" actId="1076"/>
          <ac:grpSpMkLst>
            <pc:docMk/>
            <pc:sldMk cId="1639325383" sldId="1628"/>
            <ac:grpSpMk id="5" creationId="{0153ED93-1DC9-D4EA-48D3-1C4CEB55935E}"/>
          </ac:grpSpMkLst>
        </pc:grpChg>
        <pc:picChg chg="mod">
          <ac:chgData name="Daniel Khashabi" userId="62390808-c838-45e6-be59-d6fd0d208bc8" providerId="ADAL" clId="{869B6155-D3EA-B248-88FD-3C87DF8AEA16}" dt="2023-03-02T01:45:12.990" v="8984" actId="1076"/>
          <ac:picMkLst>
            <pc:docMk/>
            <pc:sldMk cId="1639325383" sldId="1628"/>
            <ac:picMk id="4" creationId="{084D2F9B-F1C7-F0F5-EF3E-975E743EB9B5}"/>
          </ac:picMkLst>
        </pc:picChg>
        <pc:picChg chg="mod">
          <ac:chgData name="Daniel Khashabi" userId="62390808-c838-45e6-be59-d6fd0d208bc8" providerId="ADAL" clId="{869B6155-D3EA-B248-88FD-3C87DF8AEA16}" dt="2023-03-02T01:45:12.990" v="8984" actId="1076"/>
          <ac:picMkLst>
            <pc:docMk/>
            <pc:sldMk cId="1639325383" sldId="1628"/>
            <ac:picMk id="18" creationId="{3D8E5641-0BE2-A83B-9DB2-5FB1A63DE74F}"/>
          </ac:picMkLst>
        </pc:picChg>
      </pc:sldChg>
      <pc:sldChg chg="del">
        <pc:chgData name="Daniel Khashabi" userId="62390808-c838-45e6-be59-d6fd0d208bc8" providerId="ADAL" clId="{869B6155-D3EA-B248-88FD-3C87DF8AEA16}" dt="2023-02-23T18:40:58.325" v="23" actId="2696"/>
        <pc:sldMkLst>
          <pc:docMk/>
          <pc:sldMk cId="601207151" sldId="1630"/>
        </pc:sldMkLst>
      </pc:sldChg>
      <pc:sldChg chg="add">
        <pc:chgData name="Daniel Khashabi" userId="62390808-c838-45e6-be59-d6fd0d208bc8" providerId="ADAL" clId="{869B6155-D3EA-B248-88FD-3C87DF8AEA16}" dt="2023-02-27T00:07:40.357" v="1590"/>
        <pc:sldMkLst>
          <pc:docMk/>
          <pc:sldMk cId="534599414" sldId="1633"/>
        </pc:sldMkLst>
      </pc:sldChg>
      <pc:sldChg chg="modSp del mod">
        <pc:chgData name="Daniel Khashabi" userId="62390808-c838-45e6-be59-d6fd0d208bc8" providerId="ADAL" clId="{869B6155-D3EA-B248-88FD-3C87DF8AEA16}" dt="2023-02-27T00:07:30.524" v="1589" actId="2696"/>
        <pc:sldMkLst>
          <pc:docMk/>
          <pc:sldMk cId="1393260160" sldId="1633"/>
        </pc:sldMkLst>
        <pc:spChg chg="mod">
          <ac:chgData name="Daniel Khashabi" userId="62390808-c838-45e6-be59-d6fd0d208bc8" providerId="ADAL" clId="{869B6155-D3EA-B248-88FD-3C87DF8AEA16}" dt="2023-02-26T23:51:27.462" v="1044" actId="20577"/>
          <ac:spMkLst>
            <pc:docMk/>
            <pc:sldMk cId="1393260160" sldId="1633"/>
            <ac:spMk id="2" creationId="{A65C4E69-7300-95A8-4ECC-09D570119D66}"/>
          </ac:spMkLst>
        </pc:spChg>
        <pc:spChg chg="mod">
          <ac:chgData name="Daniel Khashabi" userId="62390808-c838-45e6-be59-d6fd0d208bc8" providerId="ADAL" clId="{869B6155-D3EA-B248-88FD-3C87DF8AEA16}" dt="2023-02-26T23:57:04.728" v="1555" actId="20577"/>
          <ac:spMkLst>
            <pc:docMk/>
            <pc:sldMk cId="1393260160" sldId="1633"/>
            <ac:spMk id="3" creationId="{D7323995-35CE-7B26-C2E2-8FD107523DFA}"/>
          </ac:spMkLst>
        </pc:spChg>
      </pc:sldChg>
      <pc:sldChg chg="modSp mod">
        <pc:chgData name="Daniel Khashabi" userId="62390808-c838-45e6-be59-d6fd0d208bc8" providerId="ADAL" clId="{869B6155-D3EA-B248-88FD-3C87DF8AEA16}" dt="2023-02-23T18:41:16.364" v="66" actId="20577"/>
        <pc:sldMkLst>
          <pc:docMk/>
          <pc:sldMk cId="295670356" sldId="1634"/>
        </pc:sldMkLst>
        <pc:spChg chg="mod">
          <ac:chgData name="Daniel Khashabi" userId="62390808-c838-45e6-be59-d6fd0d208bc8" providerId="ADAL" clId="{869B6155-D3EA-B248-88FD-3C87DF8AEA16}" dt="2023-02-23T18:41:16.364" v="66" actId="20577"/>
          <ac:spMkLst>
            <pc:docMk/>
            <pc:sldMk cId="295670356" sldId="1634"/>
            <ac:spMk id="2" creationId="{0E2E5F0B-58B1-5210-F2E8-99FAAEA698C1}"/>
          </ac:spMkLst>
        </pc:spChg>
      </pc:sldChg>
      <pc:sldChg chg="del">
        <pc:chgData name="Daniel Khashabi" userId="62390808-c838-45e6-be59-d6fd0d208bc8" providerId="ADAL" clId="{869B6155-D3EA-B248-88FD-3C87DF8AEA16}" dt="2023-02-23T18:41:11.777" v="54" actId="2696"/>
        <pc:sldMkLst>
          <pc:docMk/>
          <pc:sldMk cId="792073243" sldId="1676"/>
        </pc:sldMkLst>
      </pc:sldChg>
      <pc:sldChg chg="del">
        <pc:chgData name="Daniel Khashabi" userId="62390808-c838-45e6-be59-d6fd0d208bc8" providerId="ADAL" clId="{869B6155-D3EA-B248-88FD-3C87DF8AEA16}" dt="2023-02-23T18:41:11.795" v="55" actId="2696"/>
        <pc:sldMkLst>
          <pc:docMk/>
          <pc:sldMk cId="3902540268" sldId="1677"/>
        </pc:sldMkLst>
      </pc:sldChg>
      <pc:sldChg chg="del">
        <pc:chgData name="Daniel Khashabi" userId="62390808-c838-45e6-be59-d6fd0d208bc8" providerId="ADAL" clId="{869B6155-D3EA-B248-88FD-3C87DF8AEA16}" dt="2023-02-23T18:41:11.808" v="56" actId="2696"/>
        <pc:sldMkLst>
          <pc:docMk/>
          <pc:sldMk cId="307258681" sldId="1678"/>
        </pc:sldMkLst>
      </pc:sldChg>
      <pc:sldChg chg="del">
        <pc:chgData name="Daniel Khashabi" userId="62390808-c838-45e6-be59-d6fd0d208bc8" providerId="ADAL" clId="{869B6155-D3EA-B248-88FD-3C87DF8AEA16}" dt="2023-02-28T19:44:32.378" v="8944" actId="2696"/>
        <pc:sldMkLst>
          <pc:docMk/>
          <pc:sldMk cId="3810888665" sldId="1679"/>
        </pc:sldMkLst>
      </pc:sldChg>
      <pc:sldChg chg="del">
        <pc:chgData name="Daniel Khashabi" userId="62390808-c838-45e6-be59-d6fd0d208bc8" providerId="ADAL" clId="{869B6155-D3EA-B248-88FD-3C87DF8AEA16}" dt="2023-02-28T19:45:21.158" v="8950" actId="2696"/>
        <pc:sldMkLst>
          <pc:docMk/>
          <pc:sldMk cId="2928424476" sldId="1681"/>
        </pc:sldMkLst>
      </pc:sldChg>
      <pc:sldChg chg="addSp delSp modSp del mod chgLayout">
        <pc:chgData name="Daniel Khashabi" userId="62390808-c838-45e6-be59-d6fd0d208bc8" providerId="ADAL" clId="{869B6155-D3EA-B248-88FD-3C87DF8AEA16}" dt="2023-02-27T03:18:06.984" v="4605" actId="2696"/>
        <pc:sldMkLst>
          <pc:docMk/>
          <pc:sldMk cId="1360697734" sldId="1684"/>
        </pc:sldMkLst>
        <pc:spChg chg="add mod">
          <ac:chgData name="Daniel Khashabi" userId="62390808-c838-45e6-be59-d6fd0d208bc8" providerId="ADAL" clId="{869B6155-D3EA-B248-88FD-3C87DF8AEA16}" dt="2023-02-27T03:18:04.257" v="4604" actId="20577"/>
          <ac:spMkLst>
            <pc:docMk/>
            <pc:sldMk cId="1360697734" sldId="1684"/>
            <ac:spMk id="5" creationId="{37FB38ED-7A1C-6F62-4BA2-7C9121BAB36C}"/>
          </ac:spMkLst>
        </pc:spChg>
        <pc:spChg chg="mod ord">
          <ac:chgData name="Daniel Khashabi" userId="62390808-c838-45e6-be59-d6fd0d208bc8" providerId="ADAL" clId="{869B6155-D3EA-B248-88FD-3C87DF8AEA16}" dt="2023-02-27T03:17:11.421" v="4579"/>
          <ac:spMkLst>
            <pc:docMk/>
            <pc:sldMk cId="1360697734" sldId="1684"/>
            <ac:spMk id="214" creationId="{00000000-0000-0000-0000-000000000000}"/>
          </ac:spMkLst>
        </pc:spChg>
        <pc:spChg chg="del">
          <ac:chgData name="Daniel Khashabi" userId="62390808-c838-45e6-be59-d6fd0d208bc8" providerId="ADAL" clId="{869B6155-D3EA-B248-88FD-3C87DF8AEA16}" dt="2023-02-27T03:16:37.991" v="4559"/>
          <ac:spMkLst>
            <pc:docMk/>
            <pc:sldMk cId="1360697734" sldId="1684"/>
            <ac:spMk id="216" creationId="{00000000-0000-0000-0000-000000000000}"/>
          </ac:spMkLst>
        </pc:spChg>
        <pc:picChg chg="add del mod ord">
          <ac:chgData name="Daniel Khashabi" userId="62390808-c838-45e6-be59-d6fd0d208bc8" providerId="ADAL" clId="{869B6155-D3EA-B248-88FD-3C87DF8AEA16}" dt="2023-02-27T03:16:50.867" v="4569" actId="21"/>
          <ac:picMkLst>
            <pc:docMk/>
            <pc:sldMk cId="1360697734" sldId="1684"/>
            <ac:picMk id="3" creationId="{CDF7D81B-0303-8A5B-7D96-670D6667112A}"/>
          </ac:picMkLst>
        </pc:picChg>
        <pc:picChg chg="add mod">
          <ac:chgData name="Daniel Khashabi" userId="62390808-c838-45e6-be59-d6fd0d208bc8" providerId="ADAL" clId="{869B6155-D3EA-B248-88FD-3C87DF8AEA16}" dt="2023-02-27T03:17:48.758" v="4597" actId="1076"/>
          <ac:picMkLst>
            <pc:docMk/>
            <pc:sldMk cId="1360697734" sldId="1684"/>
            <ac:picMk id="6" creationId="{50F2BE61-C5D5-B338-C985-AE2E65E7296A}"/>
          </ac:picMkLst>
        </pc:picChg>
        <pc:picChg chg="mod modCrop">
          <ac:chgData name="Daniel Khashabi" userId="62390808-c838-45e6-be59-d6fd0d208bc8" providerId="ADAL" clId="{869B6155-D3EA-B248-88FD-3C87DF8AEA16}" dt="2023-02-27T03:17:47.097" v="4596" actId="1076"/>
          <ac:picMkLst>
            <pc:docMk/>
            <pc:sldMk cId="1360697734" sldId="1684"/>
            <ac:picMk id="215" creationId="{00000000-0000-0000-0000-000000000000}"/>
          </ac:picMkLst>
        </pc:picChg>
      </pc:sldChg>
      <pc:sldChg chg="modSp add mod">
        <pc:chgData name="Daniel Khashabi" userId="62390808-c838-45e6-be59-d6fd0d208bc8" providerId="ADAL" clId="{869B6155-D3EA-B248-88FD-3C87DF8AEA16}" dt="2023-03-02T14:43:23.268" v="9815" actId="20577"/>
        <pc:sldMkLst>
          <pc:docMk/>
          <pc:sldMk cId="2450255140" sldId="1684"/>
        </pc:sldMkLst>
        <pc:spChg chg="mod">
          <ac:chgData name="Daniel Khashabi" userId="62390808-c838-45e6-be59-d6fd0d208bc8" providerId="ADAL" clId="{869B6155-D3EA-B248-88FD-3C87DF8AEA16}" dt="2023-03-02T14:43:23.268" v="9815" actId="20577"/>
          <ac:spMkLst>
            <pc:docMk/>
            <pc:sldMk cId="2450255140" sldId="1684"/>
            <ac:spMk id="5" creationId="{37FB38ED-7A1C-6F62-4BA2-7C9121BAB36C}"/>
          </ac:spMkLst>
        </pc:spChg>
        <pc:picChg chg="mod">
          <ac:chgData name="Daniel Khashabi" userId="62390808-c838-45e6-be59-d6fd0d208bc8" providerId="ADAL" clId="{869B6155-D3EA-B248-88FD-3C87DF8AEA16}" dt="2023-02-27T15:38:54.717" v="6532" actId="1440"/>
          <ac:picMkLst>
            <pc:docMk/>
            <pc:sldMk cId="2450255140" sldId="1684"/>
            <ac:picMk id="215" creationId="{00000000-0000-0000-0000-000000000000}"/>
          </ac:picMkLst>
        </pc:picChg>
      </pc:sldChg>
      <pc:sldChg chg="delSp modSp mod">
        <pc:chgData name="Daniel Khashabi" userId="62390808-c838-45e6-be59-d6fd0d208bc8" providerId="ADAL" clId="{869B6155-D3EA-B248-88FD-3C87DF8AEA16}" dt="2023-02-28T02:08:37.998" v="7528" actId="1076"/>
        <pc:sldMkLst>
          <pc:docMk/>
          <pc:sldMk cId="2245107210" sldId="1685"/>
        </pc:sldMkLst>
        <pc:spChg chg="mod">
          <ac:chgData name="Daniel Khashabi" userId="62390808-c838-45e6-be59-d6fd0d208bc8" providerId="ADAL" clId="{869B6155-D3EA-B248-88FD-3C87DF8AEA16}" dt="2023-02-28T02:08:35.789" v="7527" actId="20577"/>
          <ac:spMkLst>
            <pc:docMk/>
            <pc:sldMk cId="2245107210" sldId="1685"/>
            <ac:spMk id="222" creationId="{00000000-0000-0000-0000-000000000000}"/>
          </ac:spMkLst>
        </pc:spChg>
        <pc:picChg chg="mod modCrop">
          <ac:chgData name="Daniel Khashabi" userId="62390808-c838-45e6-be59-d6fd0d208bc8" providerId="ADAL" clId="{869B6155-D3EA-B248-88FD-3C87DF8AEA16}" dt="2023-02-28T02:08:37.998" v="7528" actId="1076"/>
          <ac:picMkLst>
            <pc:docMk/>
            <pc:sldMk cId="2245107210" sldId="1685"/>
            <ac:picMk id="223" creationId="{00000000-0000-0000-0000-000000000000}"/>
          </ac:picMkLst>
        </pc:picChg>
        <pc:picChg chg="del">
          <ac:chgData name="Daniel Khashabi" userId="62390808-c838-45e6-be59-d6fd0d208bc8" providerId="ADAL" clId="{869B6155-D3EA-B248-88FD-3C87DF8AEA16}" dt="2023-02-27T03:19:31.006" v="4634" actId="478"/>
          <ac:picMkLst>
            <pc:docMk/>
            <pc:sldMk cId="2245107210" sldId="1685"/>
            <ac:picMk id="224" creationId="{00000000-0000-0000-0000-000000000000}"/>
          </ac:picMkLst>
        </pc:picChg>
      </pc:sldChg>
      <pc:sldChg chg="add">
        <pc:chgData name="Daniel Khashabi" userId="62390808-c838-45e6-be59-d6fd0d208bc8" providerId="ADAL" clId="{869B6155-D3EA-B248-88FD-3C87DF8AEA16}" dt="2023-02-28T01:34:29.179" v="7432"/>
        <pc:sldMkLst>
          <pc:docMk/>
          <pc:sldMk cId="1004408255" sldId="1688"/>
        </pc:sldMkLst>
      </pc:sldChg>
      <pc:sldChg chg="del">
        <pc:chgData name="Daniel Khashabi" userId="62390808-c838-45e6-be59-d6fd0d208bc8" providerId="ADAL" clId="{869B6155-D3EA-B248-88FD-3C87DF8AEA16}" dt="2023-02-28T01:34:12.257" v="7431" actId="2696"/>
        <pc:sldMkLst>
          <pc:docMk/>
          <pc:sldMk cId="3927706560" sldId="1688"/>
        </pc:sldMkLst>
      </pc:sldChg>
      <pc:sldChg chg="addSp delSp modSp mod ord chgLayout">
        <pc:chgData name="Daniel Khashabi" userId="62390808-c838-45e6-be59-d6fd0d208bc8" providerId="ADAL" clId="{869B6155-D3EA-B248-88FD-3C87DF8AEA16}" dt="2023-03-02T14:58:32.974" v="10155" actId="1076"/>
        <pc:sldMkLst>
          <pc:docMk/>
          <pc:sldMk cId="2507996145" sldId="1689"/>
        </pc:sldMkLst>
        <pc:spChg chg="add del mod">
          <ac:chgData name="Daniel Khashabi" userId="62390808-c838-45e6-be59-d6fd0d208bc8" providerId="ADAL" clId="{869B6155-D3EA-B248-88FD-3C87DF8AEA16}" dt="2023-03-02T14:56:15.005" v="9969"/>
          <ac:spMkLst>
            <pc:docMk/>
            <pc:sldMk cId="2507996145" sldId="1689"/>
            <ac:spMk id="3" creationId="{11A72D6F-08D4-DCEB-DAD1-CD854290E706}"/>
          </ac:spMkLst>
        </pc:spChg>
        <pc:spChg chg="add del mod">
          <ac:chgData name="Daniel Khashabi" userId="62390808-c838-45e6-be59-d6fd0d208bc8" providerId="ADAL" clId="{869B6155-D3EA-B248-88FD-3C87DF8AEA16}" dt="2023-02-28T01:17:08.405" v="7004"/>
          <ac:spMkLst>
            <pc:docMk/>
            <pc:sldMk cId="2507996145" sldId="1689"/>
            <ac:spMk id="3" creationId="{BD8D5AA6-E55F-91B8-1F01-E30F10261171}"/>
          </ac:spMkLst>
        </pc:spChg>
        <pc:spChg chg="add del">
          <ac:chgData name="Daniel Khashabi" userId="62390808-c838-45e6-be59-d6fd0d208bc8" providerId="ADAL" clId="{869B6155-D3EA-B248-88FD-3C87DF8AEA16}" dt="2023-02-28T01:17:37.615" v="7010" actId="22"/>
          <ac:spMkLst>
            <pc:docMk/>
            <pc:sldMk cId="2507996145" sldId="1689"/>
            <ac:spMk id="7" creationId="{75BA2EA5-ECAE-9327-22F3-D7EBE2360D80}"/>
          </ac:spMkLst>
        </pc:spChg>
        <pc:spChg chg="add mod">
          <ac:chgData name="Daniel Khashabi" userId="62390808-c838-45e6-be59-d6fd0d208bc8" providerId="ADAL" clId="{869B6155-D3EA-B248-88FD-3C87DF8AEA16}" dt="2023-03-02T14:57:22.191" v="10150" actId="20577"/>
          <ac:spMkLst>
            <pc:docMk/>
            <pc:sldMk cId="2507996145" sldId="1689"/>
            <ac:spMk id="8" creationId="{10A18503-7FBF-2324-EEBC-325C00695A00}"/>
          </ac:spMkLst>
        </pc:spChg>
        <pc:spChg chg="add mod">
          <ac:chgData name="Daniel Khashabi" userId="62390808-c838-45e6-be59-d6fd0d208bc8" providerId="ADAL" clId="{869B6155-D3EA-B248-88FD-3C87DF8AEA16}" dt="2023-02-28T01:18:17.927" v="7036" actId="1076"/>
          <ac:spMkLst>
            <pc:docMk/>
            <pc:sldMk cId="2507996145" sldId="1689"/>
            <ac:spMk id="9" creationId="{9540453D-3AD6-1714-1A4D-5DA9F7C2A25F}"/>
          </ac:spMkLst>
        </pc:spChg>
        <pc:spChg chg="mod ord">
          <ac:chgData name="Daniel Khashabi" userId="62390808-c838-45e6-be59-d6fd0d208bc8" providerId="ADAL" clId="{869B6155-D3EA-B248-88FD-3C87DF8AEA16}" dt="2023-03-02T14:56:36.793" v="9979" actId="700"/>
          <ac:spMkLst>
            <pc:docMk/>
            <pc:sldMk cId="2507996145" sldId="1689"/>
            <ac:spMk id="195" creationId="{00000000-0000-0000-0000-000000000000}"/>
          </ac:spMkLst>
        </pc:spChg>
        <pc:spChg chg="del mod">
          <ac:chgData name="Daniel Khashabi" userId="62390808-c838-45e6-be59-d6fd0d208bc8" providerId="ADAL" clId="{869B6155-D3EA-B248-88FD-3C87DF8AEA16}" dt="2023-02-28T01:16:21.632" v="7003" actId="478"/>
          <ac:spMkLst>
            <pc:docMk/>
            <pc:sldMk cId="2507996145" sldId="1689"/>
            <ac:spMk id="196" creationId="{00000000-0000-0000-0000-000000000000}"/>
          </ac:spMkLst>
        </pc:spChg>
        <pc:picChg chg="add del mod">
          <ac:chgData name="Daniel Khashabi" userId="62390808-c838-45e6-be59-d6fd0d208bc8" providerId="ADAL" clId="{869B6155-D3EA-B248-88FD-3C87DF8AEA16}" dt="2023-03-02T14:56:13.603" v="9968" actId="478"/>
          <ac:picMkLst>
            <pc:docMk/>
            <pc:sldMk cId="2507996145" sldId="1689"/>
            <ac:picMk id="5" creationId="{DF5B6788-1313-4909-1274-D9A0C79B81FD}"/>
          </ac:picMkLst>
        </pc:picChg>
        <pc:picChg chg="add del mod ord modCrop">
          <ac:chgData name="Daniel Khashabi" userId="62390808-c838-45e6-be59-d6fd0d208bc8" providerId="ADAL" clId="{869B6155-D3EA-B248-88FD-3C87DF8AEA16}" dt="2023-03-02T14:56:39.052" v="9980" actId="21"/>
          <ac:picMkLst>
            <pc:docMk/>
            <pc:sldMk cId="2507996145" sldId="1689"/>
            <ac:picMk id="6" creationId="{BC53C8FE-C9E6-B40D-1657-D58A889298E2}"/>
          </ac:picMkLst>
        </pc:picChg>
        <pc:picChg chg="add mod">
          <ac:chgData name="Daniel Khashabi" userId="62390808-c838-45e6-be59-d6fd0d208bc8" providerId="ADAL" clId="{869B6155-D3EA-B248-88FD-3C87DF8AEA16}" dt="2023-03-02T14:58:32.974" v="10155" actId="1076"/>
          <ac:picMkLst>
            <pc:docMk/>
            <pc:sldMk cId="2507996145" sldId="1689"/>
            <ac:picMk id="10" creationId="{C35F4BA4-FD0D-2F2D-39E8-43C546CCCAA7}"/>
          </ac:picMkLst>
        </pc:picChg>
        <pc:picChg chg="del">
          <ac:chgData name="Daniel Khashabi" userId="62390808-c838-45e6-be59-d6fd0d208bc8" providerId="ADAL" clId="{869B6155-D3EA-B248-88FD-3C87DF8AEA16}" dt="2023-02-28T01:16:21.632" v="7003" actId="478"/>
          <ac:picMkLst>
            <pc:docMk/>
            <pc:sldMk cId="2507996145" sldId="1689"/>
            <ac:picMk id="197" creationId="{00000000-0000-0000-0000-000000000000}"/>
          </ac:picMkLst>
        </pc:picChg>
      </pc:sldChg>
      <pc:sldChg chg="del">
        <pc:chgData name="Daniel Khashabi" userId="62390808-c838-45e6-be59-d6fd0d208bc8" providerId="ADAL" clId="{869B6155-D3EA-B248-88FD-3C87DF8AEA16}" dt="2023-02-28T19:44:54.256" v="8945" actId="2696"/>
        <pc:sldMkLst>
          <pc:docMk/>
          <pc:sldMk cId="2515196147" sldId="1691"/>
        </pc:sldMkLst>
      </pc:sldChg>
      <pc:sldChg chg="addSp delSp modSp del mod">
        <pc:chgData name="Daniel Khashabi" userId="62390808-c838-45e6-be59-d6fd0d208bc8" providerId="ADAL" clId="{869B6155-D3EA-B248-88FD-3C87DF8AEA16}" dt="2023-02-28T19:44:54.256" v="8945" actId="2696"/>
        <pc:sldMkLst>
          <pc:docMk/>
          <pc:sldMk cId="524073824" sldId="1692"/>
        </pc:sldMkLst>
        <pc:picChg chg="add mod">
          <ac:chgData name="Daniel Khashabi" userId="62390808-c838-45e6-be59-d6fd0d208bc8" providerId="ADAL" clId="{869B6155-D3EA-B248-88FD-3C87DF8AEA16}" dt="2023-02-28T16:33:14.301" v="8721"/>
          <ac:picMkLst>
            <pc:docMk/>
            <pc:sldMk cId="524073824" sldId="1692"/>
            <ac:picMk id="4" creationId="{9D3A48D4-E05D-0AE1-1B6A-BC9A93430ECC}"/>
          </ac:picMkLst>
        </pc:picChg>
        <pc:picChg chg="del">
          <ac:chgData name="Daniel Khashabi" userId="62390808-c838-45e6-be59-d6fd0d208bc8" providerId="ADAL" clId="{869B6155-D3EA-B248-88FD-3C87DF8AEA16}" dt="2023-02-28T16:33:13.906" v="8720" actId="478"/>
          <ac:picMkLst>
            <pc:docMk/>
            <pc:sldMk cId="524073824" sldId="1692"/>
            <ac:picMk id="7" creationId="{69E7E51C-C7D5-5B16-7B5D-00C50E4B928C}"/>
          </ac:picMkLst>
        </pc:picChg>
      </pc:sldChg>
      <pc:sldChg chg="del">
        <pc:chgData name="Daniel Khashabi" userId="62390808-c838-45e6-be59-d6fd0d208bc8" providerId="ADAL" clId="{869B6155-D3EA-B248-88FD-3C87DF8AEA16}" dt="2023-02-28T19:45:10.446" v="8947" actId="2696"/>
        <pc:sldMkLst>
          <pc:docMk/>
          <pc:sldMk cId="2120127745" sldId="1694"/>
        </pc:sldMkLst>
      </pc:sldChg>
      <pc:sldChg chg="del modAnim">
        <pc:chgData name="Daniel Khashabi" userId="62390808-c838-45e6-be59-d6fd0d208bc8" providerId="ADAL" clId="{869B6155-D3EA-B248-88FD-3C87DF8AEA16}" dt="2023-02-28T19:45:10.446" v="8947" actId="2696"/>
        <pc:sldMkLst>
          <pc:docMk/>
          <pc:sldMk cId="1981697071" sldId="1695"/>
        </pc:sldMkLst>
      </pc:sldChg>
      <pc:sldChg chg="modSp del mod">
        <pc:chgData name="Daniel Khashabi" userId="62390808-c838-45e6-be59-d6fd0d208bc8" providerId="ADAL" clId="{869B6155-D3EA-B248-88FD-3C87DF8AEA16}" dt="2023-02-28T19:44:55.494" v="8946" actId="2696"/>
        <pc:sldMkLst>
          <pc:docMk/>
          <pc:sldMk cId="339189038" sldId="1696"/>
        </pc:sldMkLst>
        <pc:spChg chg="mod">
          <ac:chgData name="Daniel Khashabi" userId="62390808-c838-45e6-be59-d6fd0d208bc8" providerId="ADAL" clId="{869B6155-D3EA-B248-88FD-3C87DF8AEA16}" dt="2023-02-28T16:57:32.991" v="8839" actId="207"/>
          <ac:spMkLst>
            <pc:docMk/>
            <pc:sldMk cId="339189038" sldId="1696"/>
            <ac:spMk id="3" creationId="{E2A117A0-4485-230A-7D11-BB43A0049A6E}"/>
          </ac:spMkLst>
        </pc:spChg>
      </pc:sldChg>
      <pc:sldChg chg="modSp mod">
        <pc:chgData name="Daniel Khashabi" userId="62390808-c838-45e6-be59-d6fd0d208bc8" providerId="ADAL" clId="{869B6155-D3EA-B248-88FD-3C87DF8AEA16}" dt="2023-02-28T16:57:57.287" v="8840" actId="14100"/>
        <pc:sldMkLst>
          <pc:docMk/>
          <pc:sldMk cId="3132722689" sldId="1697"/>
        </pc:sldMkLst>
        <pc:spChg chg="mod">
          <ac:chgData name="Daniel Khashabi" userId="62390808-c838-45e6-be59-d6fd0d208bc8" providerId="ADAL" clId="{869B6155-D3EA-B248-88FD-3C87DF8AEA16}" dt="2023-02-28T16:57:57.287" v="8840" actId="14100"/>
          <ac:spMkLst>
            <pc:docMk/>
            <pc:sldMk cId="3132722689" sldId="1697"/>
            <ac:spMk id="3" creationId="{E2A117A0-4485-230A-7D11-BB43A0049A6E}"/>
          </ac:spMkLst>
        </pc:spChg>
      </pc:sldChg>
      <pc:sldChg chg="modSp del mod">
        <pc:chgData name="Daniel Khashabi" userId="62390808-c838-45e6-be59-d6fd0d208bc8" providerId="ADAL" clId="{869B6155-D3EA-B248-88FD-3C87DF8AEA16}" dt="2023-02-28T19:45:10.446" v="8947" actId="2696"/>
        <pc:sldMkLst>
          <pc:docMk/>
          <pc:sldMk cId="860883307" sldId="1698"/>
        </pc:sldMkLst>
        <pc:spChg chg="mod">
          <ac:chgData name="Daniel Khashabi" userId="62390808-c838-45e6-be59-d6fd0d208bc8" providerId="ADAL" clId="{869B6155-D3EA-B248-88FD-3C87DF8AEA16}" dt="2023-02-28T16:59:14.584" v="8857" actId="20577"/>
          <ac:spMkLst>
            <pc:docMk/>
            <pc:sldMk cId="860883307" sldId="1698"/>
            <ac:spMk id="3" creationId="{E4F6CD5C-29F6-C7FA-FC43-91F81B44EB28}"/>
          </ac:spMkLst>
        </pc:spChg>
      </pc:sldChg>
      <pc:sldChg chg="modSp del mod">
        <pc:chgData name="Daniel Khashabi" userId="62390808-c838-45e6-be59-d6fd0d208bc8" providerId="ADAL" clId="{869B6155-D3EA-B248-88FD-3C87DF8AEA16}" dt="2023-02-28T19:45:10.446" v="8947" actId="2696"/>
        <pc:sldMkLst>
          <pc:docMk/>
          <pc:sldMk cId="1589982863" sldId="1699"/>
        </pc:sldMkLst>
        <pc:spChg chg="mod">
          <ac:chgData name="Daniel Khashabi" userId="62390808-c838-45e6-be59-d6fd0d208bc8" providerId="ADAL" clId="{869B6155-D3EA-B248-88FD-3C87DF8AEA16}" dt="2023-02-28T16:59:45.944" v="8881" actId="1076"/>
          <ac:spMkLst>
            <pc:docMk/>
            <pc:sldMk cId="1589982863" sldId="1699"/>
            <ac:spMk id="4" creationId="{9126D771-1F20-CFEC-333B-28C58C084EF6}"/>
          </ac:spMkLst>
        </pc:spChg>
        <pc:spChg chg="mod">
          <ac:chgData name="Daniel Khashabi" userId="62390808-c838-45e6-be59-d6fd0d208bc8" providerId="ADAL" clId="{869B6155-D3EA-B248-88FD-3C87DF8AEA16}" dt="2023-02-28T16:59:38.370" v="8879" actId="113"/>
          <ac:spMkLst>
            <pc:docMk/>
            <pc:sldMk cId="1589982863" sldId="1699"/>
            <ac:spMk id="8" creationId="{E63DE09C-A19E-F3B1-C5F0-5A7D4F90FE9B}"/>
          </ac:spMkLst>
        </pc:spChg>
      </pc:sldChg>
      <pc:sldChg chg="modSp del mod">
        <pc:chgData name="Daniel Khashabi" userId="62390808-c838-45e6-be59-d6fd0d208bc8" providerId="ADAL" clId="{869B6155-D3EA-B248-88FD-3C87DF8AEA16}" dt="2023-02-28T19:45:10.446" v="8947" actId="2696"/>
        <pc:sldMkLst>
          <pc:docMk/>
          <pc:sldMk cId="4279491511" sldId="1700"/>
        </pc:sldMkLst>
        <pc:picChg chg="mod">
          <ac:chgData name="Daniel Khashabi" userId="62390808-c838-45e6-be59-d6fd0d208bc8" providerId="ADAL" clId="{869B6155-D3EA-B248-88FD-3C87DF8AEA16}" dt="2023-02-28T17:00:01.784" v="8893" actId="1440"/>
          <ac:picMkLst>
            <pc:docMk/>
            <pc:sldMk cId="4279491511" sldId="1700"/>
            <ac:picMk id="10" creationId="{870C9351-F169-3DB0-C763-744D63B6ABD4}"/>
          </ac:picMkLst>
        </pc:picChg>
      </pc:sldChg>
      <pc:sldChg chg="del">
        <pc:chgData name="Daniel Khashabi" userId="62390808-c838-45e6-be59-d6fd0d208bc8" providerId="ADAL" clId="{869B6155-D3EA-B248-88FD-3C87DF8AEA16}" dt="2023-02-28T19:45:10.446" v="8947" actId="2696"/>
        <pc:sldMkLst>
          <pc:docMk/>
          <pc:sldMk cId="3795276424" sldId="1701"/>
        </pc:sldMkLst>
      </pc:sldChg>
      <pc:sldChg chg="del">
        <pc:chgData name="Daniel Khashabi" userId="62390808-c838-45e6-be59-d6fd0d208bc8" providerId="ADAL" clId="{869B6155-D3EA-B248-88FD-3C87DF8AEA16}" dt="2023-02-28T19:44:54.256" v="8945" actId="2696"/>
        <pc:sldMkLst>
          <pc:docMk/>
          <pc:sldMk cId="226051440" sldId="1702"/>
        </pc:sldMkLst>
      </pc:sldChg>
      <pc:sldChg chg="modSp del mod">
        <pc:chgData name="Daniel Khashabi" userId="62390808-c838-45e6-be59-d6fd0d208bc8" providerId="ADAL" clId="{869B6155-D3EA-B248-88FD-3C87DF8AEA16}" dt="2023-02-28T19:45:10.446" v="8947" actId="2696"/>
        <pc:sldMkLst>
          <pc:docMk/>
          <pc:sldMk cId="1168865004" sldId="1703"/>
        </pc:sldMkLst>
        <pc:spChg chg="mod">
          <ac:chgData name="Daniel Khashabi" userId="62390808-c838-45e6-be59-d6fd0d208bc8" providerId="ADAL" clId="{869B6155-D3EA-B248-88FD-3C87DF8AEA16}" dt="2023-02-28T17:00:27.280" v="8902"/>
          <ac:spMkLst>
            <pc:docMk/>
            <pc:sldMk cId="1168865004" sldId="1703"/>
            <ac:spMk id="2" creationId="{91C35241-F2B6-5E9C-5018-0FBF0C0333E6}"/>
          </ac:spMkLst>
        </pc:spChg>
        <pc:spChg chg="mod">
          <ac:chgData name="Daniel Khashabi" userId="62390808-c838-45e6-be59-d6fd0d208bc8" providerId="ADAL" clId="{869B6155-D3EA-B248-88FD-3C87DF8AEA16}" dt="2023-02-28T17:00:31.160" v="8905" actId="403"/>
          <ac:spMkLst>
            <pc:docMk/>
            <pc:sldMk cId="1168865004" sldId="1703"/>
            <ac:spMk id="3" creationId="{AFC09FF9-2B85-894A-2201-A31C9EE9E9B9}"/>
          </ac:spMkLst>
        </pc:spChg>
      </pc:sldChg>
      <pc:sldChg chg="modSp mod">
        <pc:chgData name="Daniel Khashabi" userId="62390808-c838-45e6-be59-d6fd0d208bc8" providerId="ADAL" clId="{869B6155-D3EA-B248-88FD-3C87DF8AEA16}" dt="2023-02-27T03:18:43.759" v="4625" actId="20577"/>
        <pc:sldMkLst>
          <pc:docMk/>
          <pc:sldMk cId="4165398194" sldId="1704"/>
        </pc:sldMkLst>
        <pc:spChg chg="mod">
          <ac:chgData name="Daniel Khashabi" userId="62390808-c838-45e6-be59-d6fd0d208bc8" providerId="ADAL" clId="{869B6155-D3EA-B248-88FD-3C87DF8AEA16}" dt="2023-02-27T03:18:43.759" v="4625" actId="20577"/>
          <ac:spMkLst>
            <pc:docMk/>
            <pc:sldMk cId="4165398194" sldId="1704"/>
            <ac:spMk id="2" creationId="{EAA4E5AE-1C3E-2796-63F2-9096359501A8}"/>
          </ac:spMkLst>
        </pc:spChg>
      </pc:sldChg>
      <pc:sldChg chg="addSp delSp modSp del mod">
        <pc:chgData name="Daniel Khashabi" userId="62390808-c838-45e6-be59-d6fd0d208bc8" providerId="ADAL" clId="{869B6155-D3EA-B248-88FD-3C87DF8AEA16}" dt="2023-02-28T19:45:10.446" v="8947" actId="2696"/>
        <pc:sldMkLst>
          <pc:docMk/>
          <pc:sldMk cId="2335958500" sldId="1707"/>
        </pc:sldMkLst>
        <pc:spChg chg="mod">
          <ac:chgData name="Daniel Khashabi" userId="62390808-c838-45e6-be59-d6fd0d208bc8" providerId="ADAL" clId="{869B6155-D3EA-B248-88FD-3C87DF8AEA16}" dt="2023-02-26T19:19:48.955" v="582" actId="27636"/>
          <ac:spMkLst>
            <pc:docMk/>
            <pc:sldMk cId="2335958500" sldId="1707"/>
            <ac:spMk id="3" creationId="{BF2F5DA4-C119-FF28-BDEF-5E700E6A2DF9}"/>
          </ac:spMkLst>
        </pc:spChg>
        <pc:picChg chg="del">
          <ac:chgData name="Daniel Khashabi" userId="62390808-c838-45e6-be59-d6fd0d208bc8" providerId="ADAL" clId="{869B6155-D3EA-B248-88FD-3C87DF8AEA16}" dt="2023-02-26T19:19:50.505" v="583" actId="478"/>
          <ac:picMkLst>
            <pc:docMk/>
            <pc:sldMk cId="2335958500" sldId="1707"/>
            <ac:picMk id="5" creationId="{810942FF-3338-66DB-EC73-D972EF6B46CA}"/>
          </ac:picMkLst>
        </pc:picChg>
        <pc:picChg chg="add mod">
          <ac:chgData name="Daniel Khashabi" userId="62390808-c838-45e6-be59-d6fd0d208bc8" providerId="ADAL" clId="{869B6155-D3EA-B248-88FD-3C87DF8AEA16}" dt="2023-02-26T19:20:08.838" v="591" actId="1076"/>
          <ac:picMkLst>
            <pc:docMk/>
            <pc:sldMk cId="2335958500" sldId="1707"/>
            <ac:picMk id="6" creationId="{66F3AF5A-8B9B-1D12-EFDE-0410408F73E7}"/>
          </ac:picMkLst>
        </pc:picChg>
      </pc:sldChg>
      <pc:sldChg chg="del ord">
        <pc:chgData name="Daniel Khashabi" userId="62390808-c838-45e6-be59-d6fd0d208bc8" providerId="ADAL" clId="{869B6155-D3EA-B248-88FD-3C87DF8AEA16}" dt="2023-02-26T23:40:22.894" v="973" actId="2696"/>
        <pc:sldMkLst>
          <pc:docMk/>
          <pc:sldMk cId="1061067491" sldId="1708"/>
        </pc:sldMkLst>
      </pc:sldChg>
      <pc:sldChg chg="add">
        <pc:chgData name="Daniel Khashabi" userId="62390808-c838-45e6-be59-d6fd0d208bc8" providerId="ADAL" clId="{869B6155-D3EA-B248-88FD-3C87DF8AEA16}" dt="2023-02-28T01:34:29.179" v="7432"/>
        <pc:sldMkLst>
          <pc:docMk/>
          <pc:sldMk cId="2960693236" sldId="1708"/>
        </pc:sldMkLst>
      </pc:sldChg>
      <pc:sldChg chg="add del">
        <pc:chgData name="Daniel Khashabi" userId="62390808-c838-45e6-be59-d6fd0d208bc8" providerId="ADAL" clId="{869B6155-D3EA-B248-88FD-3C87DF8AEA16}" dt="2023-02-28T01:34:12.257" v="7431" actId="2696"/>
        <pc:sldMkLst>
          <pc:docMk/>
          <pc:sldMk cId="3328501042" sldId="1708"/>
        </pc:sldMkLst>
      </pc:sldChg>
      <pc:sldChg chg="del mod modShow">
        <pc:chgData name="Daniel Khashabi" userId="62390808-c838-45e6-be59-d6fd0d208bc8" providerId="ADAL" clId="{869B6155-D3EA-B248-88FD-3C87DF8AEA16}" dt="2023-02-27T02:19:47.087" v="4155" actId="2696"/>
        <pc:sldMkLst>
          <pc:docMk/>
          <pc:sldMk cId="1473584143" sldId="1709"/>
        </pc:sldMkLst>
      </pc:sldChg>
      <pc:sldChg chg="modSp mod">
        <pc:chgData name="Daniel Khashabi" userId="62390808-c838-45e6-be59-d6fd0d208bc8" providerId="ADAL" clId="{869B6155-D3EA-B248-88FD-3C87DF8AEA16}" dt="2023-02-27T00:10:42.762" v="1665" actId="20577"/>
        <pc:sldMkLst>
          <pc:docMk/>
          <pc:sldMk cId="3144402979" sldId="1716"/>
        </pc:sldMkLst>
        <pc:spChg chg="mod">
          <ac:chgData name="Daniel Khashabi" userId="62390808-c838-45e6-be59-d6fd0d208bc8" providerId="ADAL" clId="{869B6155-D3EA-B248-88FD-3C87DF8AEA16}" dt="2023-02-27T00:10:42.762" v="1665" actId="20577"/>
          <ac:spMkLst>
            <pc:docMk/>
            <pc:sldMk cId="3144402979" sldId="1716"/>
            <ac:spMk id="2" creationId="{933443C4-5A7E-2B13-BB12-8182F336F7F7}"/>
          </ac:spMkLst>
        </pc:spChg>
      </pc:sldChg>
      <pc:sldChg chg="del">
        <pc:chgData name="Daniel Khashabi" userId="62390808-c838-45e6-be59-d6fd0d208bc8" providerId="ADAL" clId="{869B6155-D3EA-B248-88FD-3C87DF8AEA16}" dt="2023-02-28T19:44:32.378" v="8944" actId="2696"/>
        <pc:sldMkLst>
          <pc:docMk/>
          <pc:sldMk cId="1142527989" sldId="1719"/>
        </pc:sldMkLst>
      </pc:sldChg>
      <pc:sldChg chg="del">
        <pc:chgData name="Daniel Khashabi" userId="62390808-c838-45e6-be59-d6fd0d208bc8" providerId="ADAL" clId="{869B6155-D3EA-B248-88FD-3C87DF8AEA16}" dt="2023-02-23T18:40:58.784" v="31" actId="2696"/>
        <pc:sldMkLst>
          <pc:docMk/>
          <pc:sldMk cId="427231988" sldId="1722"/>
        </pc:sldMkLst>
      </pc:sldChg>
      <pc:sldChg chg="del">
        <pc:chgData name="Daniel Khashabi" userId="62390808-c838-45e6-be59-d6fd0d208bc8" providerId="ADAL" clId="{869B6155-D3EA-B248-88FD-3C87DF8AEA16}" dt="2023-02-23T18:40:58.473" v="24" actId="2696"/>
        <pc:sldMkLst>
          <pc:docMk/>
          <pc:sldMk cId="2283472175" sldId="1723"/>
        </pc:sldMkLst>
      </pc:sldChg>
      <pc:sldChg chg="del">
        <pc:chgData name="Daniel Khashabi" userId="62390808-c838-45e6-be59-d6fd0d208bc8" providerId="ADAL" clId="{869B6155-D3EA-B248-88FD-3C87DF8AEA16}" dt="2023-02-23T18:40:58.595" v="25" actId="2696"/>
        <pc:sldMkLst>
          <pc:docMk/>
          <pc:sldMk cId="1307919850" sldId="1724"/>
        </pc:sldMkLst>
      </pc:sldChg>
      <pc:sldChg chg="del">
        <pc:chgData name="Daniel Khashabi" userId="62390808-c838-45e6-be59-d6fd0d208bc8" providerId="ADAL" clId="{869B6155-D3EA-B248-88FD-3C87DF8AEA16}" dt="2023-02-23T18:40:58.661" v="26" actId="2696"/>
        <pc:sldMkLst>
          <pc:docMk/>
          <pc:sldMk cId="1144263790" sldId="1726"/>
        </pc:sldMkLst>
      </pc:sldChg>
      <pc:sldChg chg="modSp mod">
        <pc:chgData name="Daniel Khashabi" userId="62390808-c838-45e6-be59-d6fd0d208bc8" providerId="ADAL" clId="{869B6155-D3EA-B248-88FD-3C87DF8AEA16}" dt="2023-02-28T01:49:15.506" v="7481" actId="20577"/>
        <pc:sldMkLst>
          <pc:docMk/>
          <pc:sldMk cId="2309835176" sldId="1727"/>
        </pc:sldMkLst>
        <pc:spChg chg="mod">
          <ac:chgData name="Daniel Khashabi" userId="62390808-c838-45e6-be59-d6fd0d208bc8" providerId="ADAL" clId="{869B6155-D3EA-B248-88FD-3C87DF8AEA16}" dt="2023-02-23T18:41:05.136" v="53" actId="20577"/>
          <ac:spMkLst>
            <pc:docMk/>
            <pc:sldMk cId="2309835176" sldId="1727"/>
            <ac:spMk id="2" creationId="{203F98F8-682C-12DA-E8CC-841FC43A8D66}"/>
          </ac:spMkLst>
        </pc:spChg>
        <pc:spChg chg="mod">
          <ac:chgData name="Daniel Khashabi" userId="62390808-c838-45e6-be59-d6fd0d208bc8" providerId="ADAL" clId="{869B6155-D3EA-B248-88FD-3C87DF8AEA16}" dt="2023-02-28T01:49:15.506" v="7481" actId="20577"/>
          <ac:spMkLst>
            <pc:docMk/>
            <pc:sldMk cId="2309835176" sldId="1727"/>
            <ac:spMk id="8" creationId="{5CCED583-FE7C-EA34-63FF-111B9BBED642}"/>
          </ac:spMkLst>
        </pc:spChg>
      </pc:sldChg>
      <pc:sldChg chg="del">
        <pc:chgData name="Daniel Khashabi" userId="62390808-c838-45e6-be59-d6fd0d208bc8" providerId="ADAL" clId="{869B6155-D3EA-B248-88FD-3C87DF8AEA16}" dt="2023-02-23T18:41:11.817" v="57" actId="2696"/>
        <pc:sldMkLst>
          <pc:docMk/>
          <pc:sldMk cId="3414470684" sldId="1729"/>
        </pc:sldMkLst>
      </pc:sldChg>
      <pc:sldChg chg="del">
        <pc:chgData name="Daniel Khashabi" userId="62390808-c838-45e6-be59-d6fd0d208bc8" providerId="ADAL" clId="{869B6155-D3EA-B248-88FD-3C87DF8AEA16}" dt="2023-02-23T18:41:11.826" v="58" actId="2696"/>
        <pc:sldMkLst>
          <pc:docMk/>
          <pc:sldMk cId="3160390091" sldId="1730"/>
        </pc:sldMkLst>
      </pc:sldChg>
      <pc:sldChg chg="del">
        <pc:chgData name="Daniel Khashabi" userId="62390808-c838-45e6-be59-d6fd0d208bc8" providerId="ADAL" clId="{869B6155-D3EA-B248-88FD-3C87DF8AEA16}" dt="2023-02-23T18:41:11.834" v="59" actId="2696"/>
        <pc:sldMkLst>
          <pc:docMk/>
          <pc:sldMk cId="3145848906" sldId="1731"/>
        </pc:sldMkLst>
      </pc:sldChg>
      <pc:sldChg chg="modSp mod">
        <pc:chgData name="Daniel Khashabi" userId="62390808-c838-45e6-be59-d6fd0d208bc8" providerId="ADAL" clId="{869B6155-D3EA-B248-88FD-3C87DF8AEA16}" dt="2023-03-02T17:01:17.233" v="10396" actId="20577"/>
        <pc:sldMkLst>
          <pc:docMk/>
          <pc:sldMk cId="1446965755" sldId="1732"/>
        </pc:sldMkLst>
        <pc:spChg chg="mod">
          <ac:chgData name="Daniel Khashabi" userId="62390808-c838-45e6-be59-d6fd0d208bc8" providerId="ADAL" clId="{869B6155-D3EA-B248-88FD-3C87DF8AEA16}" dt="2023-03-02T17:01:17.233" v="10396" actId="20577"/>
          <ac:spMkLst>
            <pc:docMk/>
            <pc:sldMk cId="1446965755" sldId="1732"/>
            <ac:spMk id="3" creationId="{7B2BFE65-F95C-7CC3-C7B1-AC8F523DFC10}"/>
          </ac:spMkLst>
        </pc:spChg>
      </pc:sldChg>
      <pc:sldChg chg="del">
        <pc:chgData name="Daniel Khashabi" userId="62390808-c838-45e6-be59-d6fd0d208bc8" providerId="ADAL" clId="{869B6155-D3EA-B248-88FD-3C87DF8AEA16}" dt="2023-02-28T19:45:10.446" v="8947" actId="2696"/>
        <pc:sldMkLst>
          <pc:docMk/>
          <pc:sldMk cId="0" sldId="1734"/>
        </pc:sldMkLst>
      </pc:sldChg>
      <pc:sldChg chg="del">
        <pc:chgData name="Daniel Khashabi" userId="62390808-c838-45e6-be59-d6fd0d208bc8" providerId="ADAL" clId="{869B6155-D3EA-B248-88FD-3C87DF8AEA16}" dt="2023-02-28T19:45:10.446" v="8947" actId="2696"/>
        <pc:sldMkLst>
          <pc:docMk/>
          <pc:sldMk cId="0" sldId="1735"/>
        </pc:sldMkLst>
      </pc:sldChg>
      <pc:sldChg chg="del">
        <pc:chgData name="Daniel Khashabi" userId="62390808-c838-45e6-be59-d6fd0d208bc8" providerId="ADAL" clId="{869B6155-D3EA-B248-88FD-3C87DF8AEA16}" dt="2023-02-28T19:45:13.522" v="8948" actId="2696"/>
        <pc:sldMkLst>
          <pc:docMk/>
          <pc:sldMk cId="4248584166" sldId="1736"/>
        </pc:sldMkLst>
      </pc:sldChg>
      <pc:sldChg chg="modSp mod">
        <pc:chgData name="Daniel Khashabi" userId="62390808-c838-45e6-be59-d6fd0d208bc8" providerId="ADAL" clId="{869B6155-D3EA-B248-88FD-3C87DF8AEA16}" dt="2023-03-02T14:49:44.764" v="9947"/>
        <pc:sldMkLst>
          <pc:docMk/>
          <pc:sldMk cId="0" sldId="1738"/>
        </pc:sldMkLst>
        <pc:spChg chg="mod">
          <ac:chgData name="Daniel Khashabi" userId="62390808-c838-45e6-be59-d6fd0d208bc8" providerId="ADAL" clId="{869B6155-D3EA-B248-88FD-3C87DF8AEA16}" dt="2023-03-02T14:49:44.764" v="9947"/>
          <ac:spMkLst>
            <pc:docMk/>
            <pc:sldMk cId="0" sldId="1738"/>
            <ac:spMk id="4" creationId="{00000000-0000-0000-0000-000000000000}"/>
          </ac:spMkLst>
        </pc:spChg>
      </pc:sldChg>
      <pc:sldChg chg="modSp mod">
        <pc:chgData name="Daniel Khashabi" userId="62390808-c838-45e6-be59-d6fd0d208bc8" providerId="ADAL" clId="{869B6155-D3EA-B248-88FD-3C87DF8AEA16}" dt="2023-03-02T14:48:13.681" v="9938" actId="1076"/>
        <pc:sldMkLst>
          <pc:docMk/>
          <pc:sldMk cId="126430258" sldId="1739"/>
        </pc:sldMkLst>
        <pc:picChg chg="mod">
          <ac:chgData name="Daniel Khashabi" userId="62390808-c838-45e6-be59-d6fd0d208bc8" providerId="ADAL" clId="{869B6155-D3EA-B248-88FD-3C87DF8AEA16}" dt="2023-03-02T14:48:13.681" v="9938" actId="1076"/>
          <ac:picMkLst>
            <pc:docMk/>
            <pc:sldMk cId="126430258" sldId="1739"/>
            <ac:picMk id="4" creationId="{3EFC1115-3AE7-2FA3-87D1-F4E8E9948F44}"/>
          </ac:picMkLst>
        </pc:picChg>
      </pc:sldChg>
      <pc:sldChg chg="modSp mod">
        <pc:chgData name="Daniel Khashabi" userId="62390808-c838-45e6-be59-d6fd0d208bc8" providerId="ADAL" clId="{869B6155-D3EA-B248-88FD-3C87DF8AEA16}" dt="2023-03-02T14:47:23.564" v="9919" actId="1076"/>
        <pc:sldMkLst>
          <pc:docMk/>
          <pc:sldMk cId="1994282376" sldId="1740"/>
        </pc:sldMkLst>
        <pc:spChg chg="mod">
          <ac:chgData name="Daniel Khashabi" userId="62390808-c838-45e6-be59-d6fd0d208bc8" providerId="ADAL" clId="{869B6155-D3EA-B248-88FD-3C87DF8AEA16}" dt="2023-03-02T14:46:23.389" v="9916" actId="20577"/>
          <ac:spMkLst>
            <pc:docMk/>
            <pc:sldMk cId="1994282376" sldId="1740"/>
            <ac:spMk id="3" creationId="{A3D986DC-BDE4-6D83-A8E9-51A35E89DFE6}"/>
          </ac:spMkLst>
        </pc:spChg>
        <pc:picChg chg="mod">
          <ac:chgData name="Daniel Khashabi" userId="62390808-c838-45e6-be59-d6fd0d208bc8" providerId="ADAL" clId="{869B6155-D3EA-B248-88FD-3C87DF8AEA16}" dt="2023-03-02T14:47:23.564" v="9919" actId="1076"/>
          <ac:picMkLst>
            <pc:docMk/>
            <pc:sldMk cId="1994282376" sldId="1740"/>
            <ac:picMk id="2050" creationId="{FCDFB180-5503-D40F-1E47-6571D3F596C9}"/>
          </ac:picMkLst>
        </pc:picChg>
      </pc:sldChg>
      <pc:sldChg chg="del">
        <pc:chgData name="Daniel Khashabi" userId="62390808-c838-45e6-be59-d6fd0d208bc8" providerId="ADAL" clId="{869B6155-D3EA-B248-88FD-3C87DF8AEA16}" dt="2023-02-23T18:40:57.802" v="18" actId="2696"/>
        <pc:sldMkLst>
          <pc:docMk/>
          <pc:sldMk cId="3278760500" sldId="1741"/>
        </pc:sldMkLst>
      </pc:sldChg>
      <pc:sldChg chg="del">
        <pc:chgData name="Daniel Khashabi" userId="62390808-c838-45e6-be59-d6fd0d208bc8" providerId="ADAL" clId="{869B6155-D3EA-B248-88FD-3C87DF8AEA16}" dt="2023-03-02T14:48:35.675" v="9946" actId="2696"/>
        <pc:sldMkLst>
          <pc:docMk/>
          <pc:sldMk cId="2062362447" sldId="1744"/>
        </pc:sldMkLst>
      </pc:sldChg>
      <pc:sldChg chg="modSp mod">
        <pc:chgData name="Daniel Khashabi" userId="62390808-c838-45e6-be59-d6fd0d208bc8" providerId="ADAL" clId="{869B6155-D3EA-B248-88FD-3C87DF8AEA16}" dt="2023-02-28T01:19:06.342" v="7056" actId="20577"/>
        <pc:sldMkLst>
          <pc:docMk/>
          <pc:sldMk cId="1561276032" sldId="1747"/>
        </pc:sldMkLst>
        <pc:spChg chg="mod">
          <ac:chgData name="Daniel Khashabi" userId="62390808-c838-45e6-be59-d6fd0d208bc8" providerId="ADAL" clId="{869B6155-D3EA-B248-88FD-3C87DF8AEA16}" dt="2023-02-28T01:18:39.533" v="7042" actId="20577"/>
          <ac:spMkLst>
            <pc:docMk/>
            <pc:sldMk cId="1561276032" sldId="1747"/>
            <ac:spMk id="2" creationId="{27F57767-9F38-41E5-14CD-3A56AE52B630}"/>
          </ac:spMkLst>
        </pc:spChg>
        <pc:spChg chg="mod">
          <ac:chgData name="Daniel Khashabi" userId="62390808-c838-45e6-be59-d6fd0d208bc8" providerId="ADAL" clId="{869B6155-D3EA-B248-88FD-3C87DF8AEA16}" dt="2023-02-28T01:19:06.342" v="7056" actId="20577"/>
          <ac:spMkLst>
            <pc:docMk/>
            <pc:sldMk cId="1561276032" sldId="1747"/>
            <ac:spMk id="3" creationId="{F4F59BB6-F46C-15A8-EBD1-D1347283E946}"/>
          </ac:spMkLst>
        </pc:spChg>
      </pc:sldChg>
      <pc:sldChg chg="modSp del mod">
        <pc:chgData name="Daniel Khashabi" userId="62390808-c838-45e6-be59-d6fd0d208bc8" providerId="ADAL" clId="{869B6155-D3EA-B248-88FD-3C87DF8AEA16}" dt="2023-02-28T01:18:57.129" v="7054" actId="2696"/>
        <pc:sldMkLst>
          <pc:docMk/>
          <pc:sldMk cId="1057357431" sldId="1748"/>
        </pc:sldMkLst>
        <pc:spChg chg="mod">
          <ac:chgData name="Daniel Khashabi" userId="62390808-c838-45e6-be59-d6fd0d208bc8" providerId="ADAL" clId="{869B6155-D3EA-B248-88FD-3C87DF8AEA16}" dt="2023-02-28T01:18:45.429" v="7045" actId="21"/>
          <ac:spMkLst>
            <pc:docMk/>
            <pc:sldMk cId="1057357431" sldId="1748"/>
            <ac:spMk id="3" creationId="{6D141459-A88C-A5FB-6433-54F0A929B146}"/>
          </ac:spMkLst>
        </pc:spChg>
      </pc:sldChg>
      <pc:sldChg chg="del">
        <pc:chgData name="Daniel Khashabi" userId="62390808-c838-45e6-be59-d6fd0d208bc8" providerId="ADAL" clId="{869B6155-D3EA-B248-88FD-3C87DF8AEA16}" dt="2023-02-27T03:18:30.785" v="4607" actId="2696"/>
        <pc:sldMkLst>
          <pc:docMk/>
          <pc:sldMk cId="3065630538" sldId="1750"/>
        </pc:sldMkLst>
      </pc:sldChg>
      <pc:sldChg chg="modSp del mod">
        <pc:chgData name="Daniel Khashabi" userId="62390808-c838-45e6-be59-d6fd0d208bc8" providerId="ADAL" clId="{869B6155-D3EA-B248-88FD-3C87DF8AEA16}" dt="2023-02-28T19:45:10.446" v="8947" actId="2696"/>
        <pc:sldMkLst>
          <pc:docMk/>
          <pc:sldMk cId="3685191956" sldId="1751"/>
        </pc:sldMkLst>
        <pc:spChg chg="mod">
          <ac:chgData name="Daniel Khashabi" userId="62390808-c838-45e6-be59-d6fd0d208bc8" providerId="ADAL" clId="{869B6155-D3EA-B248-88FD-3C87DF8AEA16}" dt="2023-02-26T21:43:13.327" v="625" actId="20577"/>
          <ac:spMkLst>
            <pc:docMk/>
            <pc:sldMk cId="3685191956" sldId="1751"/>
            <ac:spMk id="3" creationId="{BF2F5DA4-C119-FF28-BDEF-5E700E6A2DF9}"/>
          </ac:spMkLst>
        </pc:spChg>
      </pc:sldChg>
      <pc:sldChg chg="mod modShow">
        <pc:chgData name="Daniel Khashabi" userId="62390808-c838-45e6-be59-d6fd0d208bc8" providerId="ADAL" clId="{869B6155-D3EA-B248-88FD-3C87DF8AEA16}" dt="2023-02-26T23:42:00.478" v="978" actId="729"/>
        <pc:sldMkLst>
          <pc:docMk/>
          <pc:sldMk cId="750854351" sldId="1753"/>
        </pc:sldMkLst>
      </pc:sldChg>
      <pc:sldChg chg="addSp delSp modSp mod">
        <pc:chgData name="Daniel Khashabi" userId="62390808-c838-45e6-be59-d6fd0d208bc8" providerId="ADAL" clId="{869B6155-D3EA-B248-88FD-3C87DF8AEA16}" dt="2023-03-02T14:37:36.003" v="9587" actId="21"/>
        <pc:sldMkLst>
          <pc:docMk/>
          <pc:sldMk cId="4058999134" sldId="1754"/>
        </pc:sldMkLst>
        <pc:spChg chg="mod">
          <ac:chgData name="Daniel Khashabi" userId="62390808-c838-45e6-be59-d6fd0d208bc8" providerId="ADAL" clId="{869B6155-D3EA-B248-88FD-3C87DF8AEA16}" dt="2023-02-27T02:41:25.803" v="4343"/>
          <ac:spMkLst>
            <pc:docMk/>
            <pc:sldMk cId="4058999134" sldId="1754"/>
            <ac:spMk id="2" creationId="{521A83E5-080A-BCA3-5A79-FA2F94703974}"/>
          </ac:spMkLst>
        </pc:spChg>
        <pc:spChg chg="mod">
          <ac:chgData name="Daniel Khashabi" userId="62390808-c838-45e6-be59-d6fd0d208bc8" providerId="ADAL" clId="{869B6155-D3EA-B248-88FD-3C87DF8AEA16}" dt="2023-03-02T14:37:07.954" v="9582" actId="20577"/>
          <ac:spMkLst>
            <pc:docMk/>
            <pc:sldMk cId="4058999134" sldId="1754"/>
            <ac:spMk id="3" creationId="{49ED8F0B-7B83-5BFF-404A-C643779F2A22}"/>
          </ac:spMkLst>
        </pc:spChg>
        <pc:spChg chg="add del mod">
          <ac:chgData name="Daniel Khashabi" userId="62390808-c838-45e6-be59-d6fd0d208bc8" providerId="ADAL" clId="{869B6155-D3EA-B248-88FD-3C87DF8AEA16}" dt="2023-03-02T14:37:36.003" v="9587" actId="21"/>
          <ac:spMkLst>
            <pc:docMk/>
            <pc:sldMk cId="4058999134" sldId="1754"/>
            <ac:spMk id="5" creationId="{E46B461D-75E4-BE09-0F9F-6DF467EDABCF}"/>
          </ac:spMkLst>
        </pc:spChg>
        <pc:picChg chg="add mod">
          <ac:chgData name="Daniel Khashabi" userId="62390808-c838-45e6-be59-d6fd0d208bc8" providerId="ADAL" clId="{869B6155-D3EA-B248-88FD-3C87DF8AEA16}" dt="2023-03-02T14:36:17.910" v="9551" actId="1076"/>
          <ac:picMkLst>
            <pc:docMk/>
            <pc:sldMk cId="4058999134" sldId="1754"/>
            <ac:picMk id="1026" creationId="{15168387-F736-31EE-DC68-5A9F9AB2739A}"/>
          </ac:picMkLst>
        </pc:picChg>
      </pc:sldChg>
      <pc:sldChg chg="modSp del mod">
        <pc:chgData name="Daniel Khashabi" userId="62390808-c838-45e6-be59-d6fd0d208bc8" providerId="ADAL" clId="{869B6155-D3EA-B248-88FD-3C87DF8AEA16}" dt="2023-02-27T00:05:32.788" v="1558" actId="2696"/>
        <pc:sldMkLst>
          <pc:docMk/>
          <pc:sldMk cId="80289203" sldId="1758"/>
        </pc:sldMkLst>
        <pc:spChg chg="mod">
          <ac:chgData name="Daniel Khashabi" userId="62390808-c838-45e6-be59-d6fd0d208bc8" providerId="ADAL" clId="{869B6155-D3EA-B248-88FD-3C87DF8AEA16}" dt="2023-02-27T00:05:26.215" v="1557" actId="20577"/>
          <ac:spMkLst>
            <pc:docMk/>
            <pc:sldMk cId="80289203" sldId="1758"/>
            <ac:spMk id="4" creationId="{00000000-0000-0000-0000-000000000000}"/>
          </ac:spMkLst>
        </pc:spChg>
      </pc:sldChg>
      <pc:sldChg chg="addSp delSp modSp add mod addCm chgLayout">
        <pc:chgData name="Daniel Khashabi" userId="62390808-c838-45e6-be59-d6fd0d208bc8" providerId="ADAL" clId="{869B6155-D3EA-B248-88FD-3C87DF8AEA16}" dt="2023-02-27T00:32:34.364" v="2000"/>
        <pc:sldMkLst>
          <pc:docMk/>
          <pc:sldMk cId="3755822236" sldId="1758"/>
        </pc:sldMkLst>
        <pc:spChg chg="mod ord">
          <ac:chgData name="Daniel Khashabi" userId="62390808-c838-45e6-be59-d6fd0d208bc8" providerId="ADAL" clId="{869B6155-D3EA-B248-88FD-3C87DF8AEA16}" dt="2023-02-27T00:10:13.838" v="1648" actId="700"/>
          <ac:spMkLst>
            <pc:docMk/>
            <pc:sldMk cId="3755822236" sldId="1758"/>
            <ac:spMk id="2" creationId="{00000000-0000-0000-0000-000000000000}"/>
          </ac:spMkLst>
        </pc:spChg>
        <pc:spChg chg="del">
          <ac:chgData name="Daniel Khashabi" userId="62390808-c838-45e6-be59-d6fd0d208bc8" providerId="ADAL" clId="{869B6155-D3EA-B248-88FD-3C87DF8AEA16}" dt="2023-02-27T00:10:16.699" v="1649" actId="478"/>
          <ac:spMkLst>
            <pc:docMk/>
            <pc:sldMk cId="3755822236" sldId="1758"/>
            <ac:spMk id="6" creationId="{00000000-0000-0000-0000-000000000000}"/>
          </ac:spMkLst>
        </pc:spChg>
        <pc:spChg chg="del">
          <ac:chgData name="Daniel Khashabi" userId="62390808-c838-45e6-be59-d6fd0d208bc8" providerId="ADAL" clId="{869B6155-D3EA-B248-88FD-3C87DF8AEA16}" dt="2023-02-27T00:10:13.838" v="1648" actId="700"/>
          <ac:spMkLst>
            <pc:docMk/>
            <pc:sldMk cId="3755822236" sldId="1758"/>
            <ac:spMk id="7" creationId="{AAA01111-4DF6-6BBB-AB7C-1DC9C8F160AF}"/>
          </ac:spMkLst>
        </pc:spChg>
        <pc:spChg chg="add mod ord">
          <ac:chgData name="Daniel Khashabi" userId="62390808-c838-45e6-be59-d6fd0d208bc8" providerId="ADAL" clId="{869B6155-D3EA-B248-88FD-3C87DF8AEA16}" dt="2023-02-27T00:10:13.838" v="1648" actId="700"/>
          <ac:spMkLst>
            <pc:docMk/>
            <pc:sldMk cId="3755822236" sldId="1758"/>
            <ac:spMk id="8" creationId="{DF3C741B-575D-057E-29D4-F2DCD7357528}"/>
          </ac:spMkLst>
        </pc:spChg>
        <pc:picChg chg="mod">
          <ac:chgData name="Daniel Khashabi" userId="62390808-c838-45e6-be59-d6fd0d208bc8" providerId="ADAL" clId="{869B6155-D3EA-B248-88FD-3C87DF8AEA16}" dt="2023-02-27T00:10:53.760" v="1666" actId="1076"/>
          <ac:picMkLst>
            <pc:docMk/>
            <pc:sldMk cId="3755822236" sldId="1758"/>
            <ac:picMk id="5" creationId="{00000000-0000-0000-0000-000000000000}"/>
          </ac:picMkLst>
        </pc:pic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00:32:34.364" v="2000"/>
              <pc2:cmMkLst xmlns:pc2="http://schemas.microsoft.com/office/powerpoint/2019/9/main/command">
                <pc:docMk/>
                <pc:sldMk cId="3755822236" sldId="1758"/>
                <pc2:cmMk id="{FCEB6BFB-18FB-0042-900C-CE157CF0D260}"/>
              </pc2:cmMkLst>
            </pc226:cmChg>
          </p:ext>
        </pc:extLst>
      </pc:sldChg>
      <pc:sldChg chg="add">
        <pc:chgData name="Daniel Khashabi" userId="62390808-c838-45e6-be59-d6fd0d208bc8" providerId="ADAL" clId="{869B6155-D3EA-B248-88FD-3C87DF8AEA16}" dt="2023-02-28T01:34:29.179" v="7432"/>
        <pc:sldMkLst>
          <pc:docMk/>
          <pc:sldMk cId="3656988731" sldId="1759"/>
        </pc:sldMkLst>
      </pc:sldChg>
      <pc:sldChg chg="addSp delSp modSp del mod">
        <pc:chgData name="Daniel Khashabi" userId="62390808-c838-45e6-be59-d6fd0d208bc8" providerId="ADAL" clId="{869B6155-D3EA-B248-88FD-3C87DF8AEA16}" dt="2023-02-28T01:34:12.257" v="7431" actId="2696"/>
        <pc:sldMkLst>
          <pc:docMk/>
          <pc:sldMk cId="3824973247" sldId="1759"/>
        </pc:sldMkLst>
        <pc:spChg chg="del">
          <ac:chgData name="Daniel Khashabi" userId="62390808-c838-45e6-be59-d6fd0d208bc8" providerId="ADAL" clId="{869B6155-D3EA-B248-88FD-3C87DF8AEA16}" dt="2023-02-28T01:14:58.954" v="6996"/>
          <ac:spMkLst>
            <pc:docMk/>
            <pc:sldMk cId="3824973247" sldId="1759"/>
            <ac:spMk id="2" creationId="{892D64E4-A8AD-4BFC-02B2-F43E2CBE3958}"/>
          </ac:spMkLst>
        </pc:spChg>
        <pc:spChg chg="del">
          <ac:chgData name="Daniel Khashabi" userId="62390808-c838-45e6-be59-d6fd0d208bc8" providerId="ADAL" clId="{869B6155-D3EA-B248-88FD-3C87DF8AEA16}" dt="2023-02-28T01:15:07.813" v="7000" actId="478"/>
          <ac:spMkLst>
            <pc:docMk/>
            <pc:sldMk cId="3824973247" sldId="1759"/>
            <ac:spMk id="3" creationId="{943C0393-BED5-5741-867C-2A8883E05369}"/>
          </ac:spMkLst>
        </pc:spChg>
        <pc:picChg chg="add mod">
          <ac:chgData name="Daniel Khashabi" userId="62390808-c838-45e6-be59-d6fd0d208bc8" providerId="ADAL" clId="{869B6155-D3EA-B248-88FD-3C87DF8AEA16}" dt="2023-02-28T01:15:02.399" v="6999" actId="1076"/>
          <ac:picMkLst>
            <pc:docMk/>
            <pc:sldMk cId="3824973247" sldId="1759"/>
            <ac:picMk id="5" creationId="{D8FF2B8A-A17F-DE0E-2CEE-3CC675B406CB}"/>
          </ac:picMkLst>
        </pc:picChg>
        <pc:picChg chg="del mod modCrop">
          <ac:chgData name="Daniel Khashabi" userId="62390808-c838-45e6-be59-d6fd0d208bc8" providerId="ADAL" clId="{869B6155-D3EA-B248-88FD-3C87DF8AEA16}" dt="2023-02-28T01:14:57.577" v="6995" actId="478"/>
          <ac:picMkLst>
            <pc:docMk/>
            <pc:sldMk cId="3824973247" sldId="1759"/>
            <ac:picMk id="920" creationId="{00000000-0000-0000-0000-000000000000}"/>
          </ac:picMkLst>
        </pc:picChg>
      </pc:sldChg>
      <pc:sldChg chg="modSp mod ord modShow">
        <pc:chgData name="Daniel Khashabi" userId="62390808-c838-45e6-be59-d6fd0d208bc8" providerId="ADAL" clId="{869B6155-D3EA-B248-88FD-3C87DF8AEA16}" dt="2023-03-02T14:49:44.764" v="9947"/>
        <pc:sldMkLst>
          <pc:docMk/>
          <pc:sldMk cId="3236888526" sldId="1760"/>
        </pc:sldMkLst>
        <pc:spChg chg="mod">
          <ac:chgData name="Daniel Khashabi" userId="62390808-c838-45e6-be59-d6fd0d208bc8" providerId="ADAL" clId="{869B6155-D3EA-B248-88FD-3C87DF8AEA16}" dt="2023-02-28T02:27:49.880" v="8083" actId="20577"/>
          <ac:spMkLst>
            <pc:docMk/>
            <pc:sldMk cId="3236888526" sldId="1760"/>
            <ac:spMk id="2"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7"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8"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9"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0" creationId="{00000000-0000-0000-0000-000000000000}"/>
          </ac:spMkLst>
        </pc:spChg>
        <pc:spChg chg="mod">
          <ac:chgData name="Daniel Khashabi" userId="62390808-c838-45e6-be59-d6fd0d208bc8" providerId="ADAL" clId="{869B6155-D3EA-B248-88FD-3C87DF8AEA16}" dt="2023-03-02T14:49:44.764" v="9947"/>
          <ac:spMkLst>
            <pc:docMk/>
            <pc:sldMk cId="3236888526" sldId="1760"/>
            <ac:spMk id="16" creationId="{00000000-0000-0000-0000-000000000000}"/>
          </ac:spMkLst>
        </pc:spChg>
      </pc:sldChg>
      <pc:sldChg chg="modSp">
        <pc:chgData name="Daniel Khashabi" userId="62390808-c838-45e6-be59-d6fd0d208bc8" providerId="ADAL" clId="{869B6155-D3EA-B248-88FD-3C87DF8AEA16}" dt="2023-03-02T14:49:44.764" v="9947"/>
        <pc:sldMkLst>
          <pc:docMk/>
          <pc:sldMk cId="669689574" sldId="1766"/>
        </pc:sldMkLst>
        <pc:spChg chg="mod">
          <ac:chgData name="Daniel Khashabi" userId="62390808-c838-45e6-be59-d6fd0d208bc8" providerId="ADAL" clId="{869B6155-D3EA-B248-88FD-3C87DF8AEA16}" dt="2023-03-02T14:49:44.764" v="9947"/>
          <ac:spMkLst>
            <pc:docMk/>
            <pc:sldMk cId="669689574" sldId="1766"/>
            <ac:spMk id="10"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11" creationId="{00000000-0000-0000-0000-000000000000}"/>
          </ac:spMkLst>
        </pc:spChg>
        <pc:spChg chg="mod">
          <ac:chgData name="Daniel Khashabi" userId="62390808-c838-45e6-be59-d6fd0d208bc8" providerId="ADAL" clId="{869B6155-D3EA-B248-88FD-3C87DF8AEA16}" dt="2023-03-02T14:49:44.764" v="9947"/>
          <ac:spMkLst>
            <pc:docMk/>
            <pc:sldMk cId="669689574" sldId="1766"/>
            <ac:spMk id="28" creationId="{00000000-0000-0000-0000-000000000000}"/>
          </ac:spMkLst>
        </pc:spChg>
      </pc:sldChg>
      <pc:sldChg chg="del">
        <pc:chgData name="Daniel Khashabi" userId="62390808-c838-45e6-be59-d6fd0d208bc8" providerId="ADAL" clId="{869B6155-D3EA-B248-88FD-3C87DF8AEA16}" dt="2023-02-28T02:35:22.503" v="8396" actId="2696"/>
        <pc:sldMkLst>
          <pc:docMk/>
          <pc:sldMk cId="0" sldId="1769"/>
        </pc:sldMkLst>
      </pc:sldChg>
      <pc:sldChg chg="addSp delSp modSp mod modShow">
        <pc:chgData name="Daniel Khashabi" userId="62390808-c838-45e6-be59-d6fd0d208bc8" providerId="ADAL" clId="{869B6155-D3EA-B248-88FD-3C87DF8AEA16}" dt="2023-02-28T02:44:13.854" v="8563" actId="729"/>
        <pc:sldMkLst>
          <pc:docMk/>
          <pc:sldMk cId="0" sldId="1770"/>
        </pc:sldMkLst>
        <pc:spChg chg="mod">
          <ac:chgData name="Daniel Khashabi" userId="62390808-c838-45e6-be59-d6fd0d208bc8" providerId="ADAL" clId="{869B6155-D3EA-B248-88FD-3C87DF8AEA16}" dt="2023-02-28T02:41:44.735" v="8561" actId="2711"/>
          <ac:spMkLst>
            <pc:docMk/>
            <pc:sldMk cId="0" sldId="1770"/>
            <ac:spMk id="4" creationId="{00000000-0000-0000-0000-000000000000}"/>
          </ac:spMkLst>
        </pc:spChg>
        <pc:spChg chg="del">
          <ac:chgData name="Daniel Khashabi" userId="62390808-c838-45e6-be59-d6fd0d208bc8" providerId="ADAL" clId="{869B6155-D3EA-B248-88FD-3C87DF8AEA16}" dt="2023-02-28T02:38:23.994" v="8557" actId="478"/>
          <ac:spMkLst>
            <pc:docMk/>
            <pc:sldMk cId="0" sldId="1770"/>
            <ac:spMk id="12" creationId="{00000000-0000-0000-0000-000000000000}"/>
          </ac:spMkLst>
        </pc:spChg>
        <pc:spChg chg="add mod">
          <ac:chgData name="Daniel Khashabi" userId="62390808-c838-45e6-be59-d6fd0d208bc8" providerId="ADAL" clId="{869B6155-D3EA-B248-88FD-3C87DF8AEA16}" dt="2023-02-28T02:38:24.409" v="8558"/>
          <ac:spMkLst>
            <pc:docMk/>
            <pc:sldMk cId="0" sldId="1770"/>
            <ac:spMk id="14" creationId="{CBEFBEE1-119F-59E6-1AE2-FC21BAD31DE3}"/>
          </ac:spMkLst>
        </pc:spChg>
      </pc:sldChg>
      <pc:sldChg chg="mod modShow">
        <pc:chgData name="Daniel Khashabi" userId="62390808-c838-45e6-be59-d6fd0d208bc8" providerId="ADAL" clId="{869B6155-D3EA-B248-88FD-3C87DF8AEA16}" dt="2023-02-28T02:46:14.891" v="8564" actId="729"/>
        <pc:sldMkLst>
          <pc:docMk/>
          <pc:sldMk cId="0" sldId="1773"/>
        </pc:sldMkLst>
      </pc:sldChg>
      <pc:sldChg chg="modSp">
        <pc:chgData name="Daniel Khashabi" userId="62390808-c838-45e6-be59-d6fd0d208bc8" providerId="ADAL" clId="{869B6155-D3EA-B248-88FD-3C87DF8AEA16}" dt="2023-03-02T14:49:44.764" v="9947"/>
        <pc:sldMkLst>
          <pc:docMk/>
          <pc:sldMk cId="0" sldId="1783"/>
        </pc:sldMkLst>
        <pc:spChg chg="mod">
          <ac:chgData name="Daniel Khashabi" userId="62390808-c838-45e6-be59-d6fd0d208bc8" providerId="ADAL" clId="{869B6155-D3EA-B248-88FD-3C87DF8AEA16}" dt="2023-03-02T14:49:44.764" v="9947"/>
          <ac:spMkLst>
            <pc:docMk/>
            <pc:sldMk cId="0" sldId="1783"/>
            <ac:spMk id="3" creationId="{00000000-0000-0000-0000-000000000000}"/>
          </ac:spMkLst>
        </pc:spChg>
      </pc:sldChg>
      <pc:sldChg chg="modSp mod">
        <pc:chgData name="Daniel Khashabi" userId="62390808-c838-45e6-be59-d6fd0d208bc8" providerId="ADAL" clId="{869B6155-D3EA-B248-88FD-3C87DF8AEA16}" dt="2023-02-27T02:26:18.344" v="4249" actId="1076"/>
        <pc:sldMkLst>
          <pc:docMk/>
          <pc:sldMk cId="2894810001" sldId="1784"/>
        </pc:sldMkLst>
        <pc:spChg chg="mod">
          <ac:chgData name="Daniel Khashabi" userId="62390808-c838-45e6-be59-d6fd0d208bc8" providerId="ADAL" clId="{869B6155-D3EA-B248-88FD-3C87DF8AEA16}" dt="2023-02-27T02:26:18.344" v="4249" actId="1076"/>
          <ac:spMkLst>
            <pc:docMk/>
            <pc:sldMk cId="2894810001" sldId="1784"/>
            <ac:spMk id="3" creationId="{742098B5-3716-BBD2-0AAF-42AC45169A7D}"/>
          </ac:spMkLst>
        </pc:spChg>
        <pc:spChg chg="mod">
          <ac:chgData name="Daniel Khashabi" userId="62390808-c838-45e6-be59-d6fd0d208bc8" providerId="ADAL" clId="{869B6155-D3EA-B248-88FD-3C87DF8AEA16}" dt="2023-02-26T18:56:47.787" v="433" actId="20577"/>
          <ac:spMkLst>
            <pc:docMk/>
            <pc:sldMk cId="2894810001" sldId="1784"/>
            <ac:spMk id="59" creationId="{00000000-0000-0000-0000-000000000000}"/>
          </ac:spMkLst>
        </pc:spChg>
      </pc:sldChg>
      <pc:sldChg chg="del">
        <pc:chgData name="Daniel Khashabi" userId="62390808-c838-45e6-be59-d6fd0d208bc8" providerId="ADAL" clId="{869B6155-D3EA-B248-88FD-3C87DF8AEA16}" dt="2023-02-28T02:09:03.317" v="7529" actId="2696"/>
        <pc:sldMkLst>
          <pc:docMk/>
          <pc:sldMk cId="3331867881" sldId="1786"/>
        </pc:sldMkLst>
      </pc:sldChg>
      <pc:sldChg chg="addSp delSp modSp mod">
        <pc:chgData name="Daniel Khashabi" userId="62390808-c838-45e6-be59-d6fd0d208bc8" providerId="ADAL" clId="{869B6155-D3EA-B248-88FD-3C87DF8AEA16}" dt="2023-03-02T14:59:48.396" v="10165" actId="368"/>
        <pc:sldMkLst>
          <pc:docMk/>
          <pc:sldMk cId="0" sldId="1787"/>
        </pc:sldMkLst>
        <pc:spChg chg="del">
          <ac:chgData name="Daniel Khashabi" userId="62390808-c838-45e6-be59-d6fd0d208bc8" providerId="ADAL" clId="{869B6155-D3EA-B248-88FD-3C87DF8AEA16}" dt="2023-02-28T02:10:30.018" v="7567" actId="478"/>
          <ac:spMkLst>
            <pc:docMk/>
            <pc:sldMk cId="0" sldId="1787"/>
            <ac:spMk id="3" creationId="{00000000-0000-0000-0000-000000000000}"/>
          </ac:spMkLst>
        </pc:spChg>
        <pc:spChg chg="mod">
          <ac:chgData name="Daniel Khashabi" userId="62390808-c838-45e6-be59-d6fd0d208bc8" providerId="ADAL" clId="{869B6155-D3EA-B248-88FD-3C87DF8AEA16}" dt="2023-03-02T14:49:44.764" v="9947"/>
          <ac:spMkLst>
            <pc:docMk/>
            <pc:sldMk cId="0" sldId="1787"/>
            <ac:spMk id="4" creationId="{00000000-0000-0000-0000-000000000000}"/>
          </ac:spMkLst>
        </pc:spChg>
        <pc:spChg chg="mod">
          <ac:chgData name="Daniel Khashabi" userId="62390808-c838-45e6-be59-d6fd0d208bc8" providerId="ADAL" clId="{869B6155-D3EA-B248-88FD-3C87DF8AEA16}" dt="2023-03-02T14:49:44.764" v="9947"/>
          <ac:spMkLst>
            <pc:docMk/>
            <pc:sldMk cId="0" sldId="1787"/>
            <ac:spMk id="5" creationId="{00000000-0000-0000-0000-000000000000}"/>
          </ac:spMkLst>
        </pc:spChg>
        <pc:spChg chg="mod">
          <ac:chgData name="Daniel Khashabi" userId="62390808-c838-45e6-be59-d6fd0d208bc8" providerId="ADAL" clId="{869B6155-D3EA-B248-88FD-3C87DF8AEA16}" dt="2023-03-02T14:59:48.396" v="10165" actId="368"/>
          <ac:spMkLst>
            <pc:docMk/>
            <pc:sldMk cId="0" sldId="1787"/>
            <ac:spMk id="9" creationId="{00000000-0000-0000-0000-000000000000}"/>
          </ac:spMkLst>
        </pc:spChg>
        <pc:spChg chg="mod">
          <ac:chgData name="Daniel Khashabi" userId="62390808-c838-45e6-be59-d6fd0d208bc8" providerId="ADAL" clId="{869B6155-D3EA-B248-88FD-3C87DF8AEA16}" dt="2023-02-28T02:14:40.125" v="7756" actId="5793"/>
          <ac:spMkLst>
            <pc:docMk/>
            <pc:sldMk cId="0" sldId="1787"/>
            <ac:spMk id="21" creationId="{00000000-0000-0000-0000-000000000000}"/>
          </ac:spMkLst>
        </pc:spChg>
        <pc:spChg chg="add del mod">
          <ac:chgData name="Daniel Khashabi" userId="62390808-c838-45e6-be59-d6fd0d208bc8" providerId="ADAL" clId="{869B6155-D3EA-B248-88FD-3C87DF8AEA16}" dt="2023-02-28T02:10:33.195" v="7573"/>
          <ac:spMkLst>
            <pc:docMk/>
            <pc:sldMk cId="0" sldId="1787"/>
            <ac:spMk id="26" creationId="{2CE14EBA-0642-5A19-48EE-9D3D2FE8671F}"/>
          </ac:spMkLst>
        </pc:spChg>
        <pc:spChg chg="add del mod">
          <ac:chgData name="Daniel Khashabi" userId="62390808-c838-45e6-be59-d6fd0d208bc8" providerId="ADAL" clId="{869B6155-D3EA-B248-88FD-3C87DF8AEA16}" dt="2023-02-28T02:10:32.239" v="7572"/>
          <ac:spMkLst>
            <pc:docMk/>
            <pc:sldMk cId="0" sldId="1787"/>
            <ac:spMk id="27" creationId="{74703FA8-99DA-DD2A-15AC-FFD104EAD864}"/>
          </ac:spMkLst>
        </pc:spChg>
        <pc:spChg chg="add mod">
          <ac:chgData name="Daniel Khashabi" userId="62390808-c838-45e6-be59-d6fd0d208bc8" providerId="ADAL" clId="{869B6155-D3EA-B248-88FD-3C87DF8AEA16}" dt="2023-03-02T14:59:43.422" v="10163" actId="368"/>
          <ac:spMkLst>
            <pc:docMk/>
            <pc:sldMk cId="0" sldId="1787"/>
            <ac:spMk id="28" creationId="{9C6A3AE1-E626-0C21-AF54-0E450FF5407C}"/>
          </ac:spMkLst>
        </pc:spChg>
      </pc:sldChg>
      <pc:sldChg chg="del mod modShow">
        <pc:chgData name="Daniel Khashabi" userId="62390808-c838-45e6-be59-d6fd0d208bc8" providerId="ADAL" clId="{869B6155-D3EA-B248-88FD-3C87DF8AEA16}" dt="2023-03-02T15:02:48.706" v="10176" actId="2696"/>
        <pc:sldMkLst>
          <pc:docMk/>
          <pc:sldMk cId="0" sldId="1788"/>
        </pc:sldMkLst>
      </pc:sldChg>
      <pc:sldChg chg="modSp del mod modShow">
        <pc:chgData name="Daniel Khashabi" userId="62390808-c838-45e6-be59-d6fd0d208bc8" providerId="ADAL" clId="{869B6155-D3EA-B248-88FD-3C87DF8AEA16}" dt="2023-03-02T15:02:48.706" v="10176" actId="2696"/>
        <pc:sldMkLst>
          <pc:docMk/>
          <pc:sldMk cId="0" sldId="1789"/>
        </pc:sldMkLst>
        <pc:spChg chg="mod">
          <ac:chgData name="Daniel Khashabi" userId="62390808-c838-45e6-be59-d6fd0d208bc8" providerId="ADAL" clId="{869B6155-D3EA-B248-88FD-3C87DF8AEA16}" dt="2023-03-02T14:49:44.764" v="9947"/>
          <ac:spMkLst>
            <pc:docMk/>
            <pc:sldMk cId="0" sldId="1789"/>
            <ac:spMk id="3" creationId="{00000000-0000-0000-0000-000000000000}"/>
          </ac:spMkLst>
        </pc:spChg>
        <pc:spChg chg="mod">
          <ac:chgData name="Daniel Khashabi" userId="62390808-c838-45e6-be59-d6fd0d208bc8" providerId="ADAL" clId="{869B6155-D3EA-B248-88FD-3C87DF8AEA16}" dt="2023-03-02T14:49:44.764" v="9947"/>
          <ac:spMkLst>
            <pc:docMk/>
            <pc:sldMk cId="0" sldId="1789"/>
            <ac:spMk id="4" creationId="{00000000-0000-0000-0000-000000000000}"/>
          </ac:spMkLst>
        </pc:spChg>
        <pc:spChg chg="mod">
          <ac:chgData name="Daniel Khashabi" userId="62390808-c838-45e6-be59-d6fd0d208bc8" providerId="ADAL" clId="{869B6155-D3EA-B248-88FD-3C87DF8AEA16}" dt="2023-03-02T14:49:44.764" v="9947"/>
          <ac:spMkLst>
            <pc:docMk/>
            <pc:sldMk cId="0" sldId="1789"/>
            <ac:spMk id="14"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0"/>
        </pc:sldMkLst>
        <pc:spChg chg="mod">
          <ac:chgData name="Daniel Khashabi" userId="62390808-c838-45e6-be59-d6fd0d208bc8" providerId="ADAL" clId="{869B6155-D3EA-B248-88FD-3C87DF8AEA16}" dt="2023-03-02T14:49:44.764" v="9947"/>
          <ac:spMkLst>
            <pc:docMk/>
            <pc:sldMk cId="0" sldId="1790"/>
            <ac:spMk id="3" creationId="{00000000-0000-0000-0000-000000000000}"/>
          </ac:spMkLst>
        </pc:spChg>
        <pc:spChg chg="mod">
          <ac:chgData name="Daniel Khashabi" userId="62390808-c838-45e6-be59-d6fd0d208bc8" providerId="ADAL" clId="{869B6155-D3EA-B248-88FD-3C87DF8AEA16}" dt="2023-03-02T14:49:44.764" v="9947"/>
          <ac:spMkLst>
            <pc:docMk/>
            <pc:sldMk cId="0" sldId="1790"/>
            <ac:spMk id="7" creationId="{00000000-0000-0000-0000-000000000000}"/>
          </ac:spMkLst>
        </pc:spChg>
        <pc:spChg chg="mod">
          <ac:chgData name="Daniel Khashabi" userId="62390808-c838-45e6-be59-d6fd0d208bc8" providerId="ADAL" clId="{869B6155-D3EA-B248-88FD-3C87DF8AEA16}" dt="2023-03-02T14:49:44.764" v="9947"/>
          <ac:spMkLst>
            <pc:docMk/>
            <pc:sldMk cId="0" sldId="1790"/>
            <ac:spMk id="19" creationId="{00000000-0000-0000-0000-000000000000}"/>
          </ac:spMkLst>
        </pc:spChg>
      </pc:sldChg>
      <pc:sldChg chg="modSp del mod modShow">
        <pc:chgData name="Daniel Khashabi" userId="62390808-c838-45e6-be59-d6fd0d208bc8" providerId="ADAL" clId="{869B6155-D3EA-B248-88FD-3C87DF8AEA16}" dt="2023-03-02T15:02:48.706" v="10176" actId="2696"/>
        <pc:sldMkLst>
          <pc:docMk/>
          <pc:sldMk cId="0" sldId="1791"/>
        </pc:sldMkLst>
        <pc:spChg chg="mod">
          <ac:chgData name="Daniel Khashabi" userId="62390808-c838-45e6-be59-d6fd0d208bc8" providerId="ADAL" clId="{869B6155-D3EA-B248-88FD-3C87DF8AEA16}" dt="2023-03-02T14:49:44.764" v="9947"/>
          <ac:spMkLst>
            <pc:docMk/>
            <pc:sldMk cId="0" sldId="1791"/>
            <ac:spMk id="2" creationId="{00000000-0000-0000-0000-000000000000}"/>
          </ac:spMkLst>
        </pc:spChg>
        <pc:spChg chg="mod">
          <ac:chgData name="Daniel Khashabi" userId="62390808-c838-45e6-be59-d6fd0d208bc8" providerId="ADAL" clId="{869B6155-D3EA-B248-88FD-3C87DF8AEA16}" dt="2023-03-02T14:49:44.764" v="9947"/>
          <ac:spMkLst>
            <pc:docMk/>
            <pc:sldMk cId="0" sldId="1791"/>
            <ac:spMk id="4" creationId="{00000000-0000-0000-0000-000000000000}"/>
          </ac:spMkLst>
        </pc:spChg>
        <pc:spChg chg="mod">
          <ac:chgData name="Daniel Khashabi" userId="62390808-c838-45e6-be59-d6fd0d208bc8" providerId="ADAL" clId="{869B6155-D3EA-B248-88FD-3C87DF8AEA16}" dt="2023-03-02T14:49:44.764" v="9947"/>
          <ac:spMkLst>
            <pc:docMk/>
            <pc:sldMk cId="0" sldId="1791"/>
            <ac:spMk id="20"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2"/>
        </pc:sldMkLst>
      </pc:sldChg>
      <pc:sldChg chg="modSp del mod modShow">
        <pc:chgData name="Daniel Khashabi" userId="62390808-c838-45e6-be59-d6fd0d208bc8" providerId="ADAL" clId="{869B6155-D3EA-B248-88FD-3C87DF8AEA16}" dt="2023-03-02T15:02:48.706" v="10176" actId="2696"/>
        <pc:sldMkLst>
          <pc:docMk/>
          <pc:sldMk cId="0" sldId="1793"/>
        </pc:sldMkLst>
        <pc:spChg chg="mod">
          <ac:chgData name="Daniel Khashabi" userId="62390808-c838-45e6-be59-d6fd0d208bc8" providerId="ADAL" clId="{869B6155-D3EA-B248-88FD-3C87DF8AEA16}" dt="2023-03-02T14:49:44.764" v="9947"/>
          <ac:spMkLst>
            <pc:docMk/>
            <pc:sldMk cId="0" sldId="1793"/>
            <ac:spMk id="3" creationId="{00000000-0000-0000-0000-000000000000}"/>
          </ac:spMkLst>
        </pc:spChg>
        <pc:spChg chg="mod">
          <ac:chgData name="Daniel Khashabi" userId="62390808-c838-45e6-be59-d6fd0d208bc8" providerId="ADAL" clId="{869B6155-D3EA-B248-88FD-3C87DF8AEA16}" dt="2023-03-02T14:49:44.764" v="9947"/>
          <ac:spMkLst>
            <pc:docMk/>
            <pc:sldMk cId="0" sldId="1793"/>
            <ac:spMk id="4" creationId="{00000000-0000-0000-0000-000000000000}"/>
          </ac:spMkLst>
        </pc:spChg>
        <pc:spChg chg="mod">
          <ac:chgData name="Daniel Khashabi" userId="62390808-c838-45e6-be59-d6fd0d208bc8" providerId="ADAL" clId="{869B6155-D3EA-B248-88FD-3C87DF8AEA16}" dt="2023-03-02T14:49:44.764" v="9947"/>
          <ac:spMkLst>
            <pc:docMk/>
            <pc:sldMk cId="0" sldId="1793"/>
            <ac:spMk id="8" creationId="{00000000-0000-0000-0000-000000000000}"/>
          </ac:spMkLst>
        </pc:spChg>
      </pc:sldChg>
      <pc:sldChg chg="del mod modShow">
        <pc:chgData name="Daniel Khashabi" userId="62390808-c838-45e6-be59-d6fd0d208bc8" providerId="ADAL" clId="{869B6155-D3EA-B248-88FD-3C87DF8AEA16}" dt="2023-03-02T15:02:48.706" v="10176" actId="2696"/>
        <pc:sldMkLst>
          <pc:docMk/>
          <pc:sldMk cId="0" sldId="1794"/>
        </pc:sldMkLst>
      </pc:sldChg>
      <pc:sldChg chg="del mod modShow">
        <pc:chgData name="Daniel Khashabi" userId="62390808-c838-45e6-be59-d6fd0d208bc8" providerId="ADAL" clId="{869B6155-D3EA-B248-88FD-3C87DF8AEA16}" dt="2023-03-02T15:02:48.706" v="10176" actId="2696"/>
        <pc:sldMkLst>
          <pc:docMk/>
          <pc:sldMk cId="0" sldId="1795"/>
        </pc:sldMkLst>
      </pc:sldChg>
      <pc:sldChg chg="del mod modShow">
        <pc:chgData name="Daniel Khashabi" userId="62390808-c838-45e6-be59-d6fd0d208bc8" providerId="ADAL" clId="{869B6155-D3EA-B248-88FD-3C87DF8AEA16}" dt="2023-03-02T15:02:48.706" v="10176" actId="2696"/>
        <pc:sldMkLst>
          <pc:docMk/>
          <pc:sldMk cId="0" sldId="1796"/>
        </pc:sldMkLst>
      </pc:sldChg>
      <pc:sldChg chg="del mod modShow">
        <pc:chgData name="Daniel Khashabi" userId="62390808-c838-45e6-be59-d6fd0d208bc8" providerId="ADAL" clId="{869B6155-D3EA-B248-88FD-3C87DF8AEA16}" dt="2023-03-02T15:02:48.706" v="10176" actId="2696"/>
        <pc:sldMkLst>
          <pc:docMk/>
          <pc:sldMk cId="0" sldId="1797"/>
        </pc:sldMkLst>
      </pc:sldChg>
      <pc:sldChg chg="del mod modShow">
        <pc:chgData name="Daniel Khashabi" userId="62390808-c838-45e6-be59-d6fd0d208bc8" providerId="ADAL" clId="{869B6155-D3EA-B248-88FD-3C87DF8AEA16}" dt="2023-03-02T15:02:48.706" v="10176" actId="2696"/>
        <pc:sldMkLst>
          <pc:docMk/>
          <pc:sldMk cId="0" sldId="1798"/>
        </pc:sldMkLst>
      </pc:sldChg>
      <pc:sldChg chg="del mod modShow">
        <pc:chgData name="Daniel Khashabi" userId="62390808-c838-45e6-be59-d6fd0d208bc8" providerId="ADAL" clId="{869B6155-D3EA-B248-88FD-3C87DF8AEA16}" dt="2023-03-02T15:02:48.706" v="10176" actId="2696"/>
        <pc:sldMkLst>
          <pc:docMk/>
          <pc:sldMk cId="0" sldId="1799"/>
        </pc:sldMkLst>
      </pc:sldChg>
      <pc:sldChg chg="del mod modShow">
        <pc:chgData name="Daniel Khashabi" userId="62390808-c838-45e6-be59-d6fd0d208bc8" providerId="ADAL" clId="{869B6155-D3EA-B248-88FD-3C87DF8AEA16}" dt="2023-03-02T15:02:48.706" v="10176" actId="2696"/>
        <pc:sldMkLst>
          <pc:docMk/>
          <pc:sldMk cId="0" sldId="1800"/>
        </pc:sldMkLst>
      </pc:sldChg>
      <pc:sldChg chg="modSp">
        <pc:chgData name="Daniel Khashabi" userId="62390808-c838-45e6-be59-d6fd0d208bc8" providerId="ADAL" clId="{869B6155-D3EA-B248-88FD-3C87DF8AEA16}" dt="2023-03-02T14:49:44.764" v="9947"/>
        <pc:sldMkLst>
          <pc:docMk/>
          <pc:sldMk cId="0" sldId="1804"/>
        </pc:sldMkLst>
        <pc:spChg chg="mod">
          <ac:chgData name="Daniel Khashabi" userId="62390808-c838-45e6-be59-d6fd0d208bc8" providerId="ADAL" clId="{869B6155-D3EA-B248-88FD-3C87DF8AEA16}" dt="2023-03-02T14:49:44.764" v="9947"/>
          <ac:spMkLst>
            <pc:docMk/>
            <pc:sldMk cId="0" sldId="1804"/>
            <ac:spMk id="3" creationId="{00000000-0000-0000-0000-000000000000}"/>
          </ac:spMkLst>
        </pc:spChg>
        <pc:spChg chg="mod">
          <ac:chgData name="Daniel Khashabi" userId="62390808-c838-45e6-be59-d6fd0d208bc8" providerId="ADAL" clId="{869B6155-D3EA-B248-88FD-3C87DF8AEA16}" dt="2023-03-02T14:49:44.764" v="9947"/>
          <ac:spMkLst>
            <pc:docMk/>
            <pc:sldMk cId="0" sldId="1804"/>
            <ac:spMk id="4" creationId="{00000000-0000-0000-0000-000000000000}"/>
          </ac:spMkLst>
        </pc:spChg>
        <pc:spChg chg="mod">
          <ac:chgData name="Daniel Khashabi" userId="62390808-c838-45e6-be59-d6fd0d208bc8" providerId="ADAL" clId="{869B6155-D3EA-B248-88FD-3C87DF8AEA16}" dt="2023-03-02T14:49:44.764" v="9947"/>
          <ac:spMkLst>
            <pc:docMk/>
            <pc:sldMk cId="0" sldId="1804"/>
            <ac:spMk id="8" creationId="{00000000-0000-0000-0000-000000000000}"/>
          </ac:spMkLst>
        </pc:spChg>
      </pc:sldChg>
      <pc:sldChg chg="modSp">
        <pc:chgData name="Daniel Khashabi" userId="62390808-c838-45e6-be59-d6fd0d208bc8" providerId="ADAL" clId="{869B6155-D3EA-B248-88FD-3C87DF8AEA16}" dt="2023-03-02T14:49:44.764" v="9947"/>
        <pc:sldMkLst>
          <pc:docMk/>
          <pc:sldMk cId="0" sldId="1805"/>
        </pc:sldMkLst>
        <pc:spChg chg="mod">
          <ac:chgData name="Daniel Khashabi" userId="62390808-c838-45e6-be59-d6fd0d208bc8" providerId="ADAL" clId="{869B6155-D3EA-B248-88FD-3C87DF8AEA16}" dt="2023-03-02T14:49:44.764" v="9947"/>
          <ac:spMkLst>
            <pc:docMk/>
            <pc:sldMk cId="0" sldId="1805"/>
            <ac:spMk id="6" creationId="{00000000-0000-0000-0000-000000000000}"/>
          </ac:spMkLst>
        </pc:spChg>
        <pc:spChg chg="mod">
          <ac:chgData name="Daniel Khashabi" userId="62390808-c838-45e6-be59-d6fd0d208bc8" providerId="ADAL" clId="{869B6155-D3EA-B248-88FD-3C87DF8AEA16}" dt="2023-03-02T14:49:44.764" v="9947"/>
          <ac:spMkLst>
            <pc:docMk/>
            <pc:sldMk cId="0" sldId="1805"/>
            <ac:spMk id="7" creationId="{00000000-0000-0000-0000-000000000000}"/>
          </ac:spMkLst>
        </pc:spChg>
        <pc:spChg chg="mod">
          <ac:chgData name="Daniel Khashabi" userId="62390808-c838-45e6-be59-d6fd0d208bc8" providerId="ADAL" clId="{869B6155-D3EA-B248-88FD-3C87DF8AEA16}" dt="2023-03-02T14:49:44.764" v="9947"/>
          <ac:spMkLst>
            <pc:docMk/>
            <pc:sldMk cId="0" sldId="1805"/>
            <ac:spMk id="11" creationId="{00000000-0000-0000-0000-000000000000}"/>
          </ac:spMkLst>
        </pc:spChg>
      </pc:sldChg>
      <pc:sldChg chg="modSp">
        <pc:chgData name="Daniel Khashabi" userId="62390808-c838-45e6-be59-d6fd0d208bc8" providerId="ADAL" clId="{869B6155-D3EA-B248-88FD-3C87DF8AEA16}" dt="2023-03-02T14:49:44.764" v="9947"/>
        <pc:sldMkLst>
          <pc:docMk/>
          <pc:sldMk cId="0" sldId="1810"/>
        </pc:sldMkLst>
        <pc:spChg chg="mod">
          <ac:chgData name="Daniel Khashabi" userId="62390808-c838-45e6-be59-d6fd0d208bc8" providerId="ADAL" clId="{869B6155-D3EA-B248-88FD-3C87DF8AEA16}" dt="2023-03-02T14:49:44.764" v="9947"/>
          <ac:spMkLst>
            <pc:docMk/>
            <pc:sldMk cId="0" sldId="1810"/>
            <ac:spMk id="4" creationId="{00000000-0000-0000-0000-000000000000}"/>
          </ac:spMkLst>
        </pc:spChg>
        <pc:spChg chg="mod">
          <ac:chgData name="Daniel Khashabi" userId="62390808-c838-45e6-be59-d6fd0d208bc8" providerId="ADAL" clId="{869B6155-D3EA-B248-88FD-3C87DF8AEA16}" dt="2023-03-02T14:49:44.764" v="9947"/>
          <ac:spMkLst>
            <pc:docMk/>
            <pc:sldMk cId="0" sldId="1810"/>
            <ac:spMk id="5" creationId="{00000000-0000-0000-0000-000000000000}"/>
          </ac:spMkLst>
        </pc:spChg>
        <pc:spChg chg="mod">
          <ac:chgData name="Daniel Khashabi" userId="62390808-c838-45e6-be59-d6fd0d208bc8" providerId="ADAL" clId="{869B6155-D3EA-B248-88FD-3C87DF8AEA16}" dt="2023-03-02T14:49:44.764" v="9947"/>
          <ac:spMkLst>
            <pc:docMk/>
            <pc:sldMk cId="0" sldId="1810"/>
            <ac:spMk id="9" creationId="{00000000-0000-0000-0000-000000000000}"/>
          </ac:spMkLst>
        </pc:spChg>
      </pc:sldChg>
      <pc:sldChg chg="modSp">
        <pc:chgData name="Daniel Khashabi" userId="62390808-c838-45e6-be59-d6fd0d208bc8" providerId="ADAL" clId="{869B6155-D3EA-B248-88FD-3C87DF8AEA16}" dt="2023-03-02T14:49:44.764" v="9947"/>
        <pc:sldMkLst>
          <pc:docMk/>
          <pc:sldMk cId="0" sldId="1811"/>
        </pc:sldMkLst>
        <pc:spChg chg="mod">
          <ac:chgData name="Daniel Khashabi" userId="62390808-c838-45e6-be59-d6fd0d208bc8" providerId="ADAL" clId="{869B6155-D3EA-B248-88FD-3C87DF8AEA16}" dt="2023-03-02T14:49:44.764" v="9947"/>
          <ac:spMkLst>
            <pc:docMk/>
            <pc:sldMk cId="0" sldId="1811"/>
            <ac:spMk id="3" creationId="{00000000-0000-0000-0000-000000000000}"/>
          </ac:spMkLst>
        </pc:spChg>
        <pc:spChg chg="mod">
          <ac:chgData name="Daniel Khashabi" userId="62390808-c838-45e6-be59-d6fd0d208bc8" providerId="ADAL" clId="{869B6155-D3EA-B248-88FD-3C87DF8AEA16}" dt="2023-03-02T14:49:44.764" v="9947"/>
          <ac:spMkLst>
            <pc:docMk/>
            <pc:sldMk cId="0" sldId="1811"/>
            <ac:spMk id="4" creationId="{00000000-0000-0000-0000-000000000000}"/>
          </ac:spMkLst>
        </pc:spChg>
        <pc:spChg chg="mod">
          <ac:chgData name="Daniel Khashabi" userId="62390808-c838-45e6-be59-d6fd0d208bc8" providerId="ADAL" clId="{869B6155-D3EA-B248-88FD-3C87DF8AEA16}" dt="2023-03-02T14:49:44.764" v="9947"/>
          <ac:spMkLst>
            <pc:docMk/>
            <pc:sldMk cId="0" sldId="1811"/>
            <ac:spMk id="8" creationId="{00000000-0000-0000-0000-000000000000}"/>
          </ac:spMkLst>
        </pc:spChg>
      </pc:sldChg>
      <pc:sldChg chg="modSp">
        <pc:chgData name="Daniel Khashabi" userId="62390808-c838-45e6-be59-d6fd0d208bc8" providerId="ADAL" clId="{869B6155-D3EA-B248-88FD-3C87DF8AEA16}" dt="2023-03-02T14:49:44.764" v="9947"/>
        <pc:sldMkLst>
          <pc:docMk/>
          <pc:sldMk cId="1280531687" sldId="1825"/>
        </pc:sldMkLst>
        <pc:spChg chg="mod">
          <ac:chgData name="Daniel Khashabi" userId="62390808-c838-45e6-be59-d6fd0d208bc8" providerId="ADAL" clId="{869B6155-D3EA-B248-88FD-3C87DF8AEA16}" dt="2023-03-02T14:49:44.764" v="9947"/>
          <ac:spMkLst>
            <pc:docMk/>
            <pc:sldMk cId="1280531687" sldId="1825"/>
            <ac:spMk id="9" creationId="{00000000-0000-0000-0000-000000000000}"/>
          </ac:spMkLst>
        </pc:spChg>
      </pc:sldChg>
      <pc:sldChg chg="modSp">
        <pc:chgData name="Daniel Khashabi" userId="62390808-c838-45e6-be59-d6fd0d208bc8" providerId="ADAL" clId="{869B6155-D3EA-B248-88FD-3C87DF8AEA16}" dt="2023-03-02T14:49:44.764" v="9947"/>
        <pc:sldMkLst>
          <pc:docMk/>
          <pc:sldMk cId="1428968377" sldId="1826"/>
        </pc:sldMkLst>
        <pc:spChg chg="mod">
          <ac:chgData name="Daniel Khashabi" userId="62390808-c838-45e6-be59-d6fd0d208bc8" providerId="ADAL" clId="{869B6155-D3EA-B248-88FD-3C87DF8AEA16}" dt="2023-03-02T14:49:44.764" v="9947"/>
          <ac:spMkLst>
            <pc:docMk/>
            <pc:sldMk cId="1428968377" sldId="1826"/>
            <ac:spMk id="3" creationId="{00000000-0000-0000-0000-000000000000}"/>
          </ac:spMkLst>
        </pc:spChg>
      </pc:sldChg>
      <pc:sldChg chg="modSp">
        <pc:chgData name="Daniel Khashabi" userId="62390808-c838-45e6-be59-d6fd0d208bc8" providerId="ADAL" clId="{869B6155-D3EA-B248-88FD-3C87DF8AEA16}" dt="2023-03-02T14:49:44.764" v="9947"/>
        <pc:sldMkLst>
          <pc:docMk/>
          <pc:sldMk cId="1971986060" sldId="1830"/>
        </pc:sldMkLst>
        <pc:spChg chg="mod">
          <ac:chgData name="Daniel Khashabi" userId="62390808-c838-45e6-be59-d6fd0d208bc8" providerId="ADAL" clId="{869B6155-D3EA-B248-88FD-3C87DF8AEA16}" dt="2023-03-02T14:49:44.764" v="9947"/>
          <ac:spMkLst>
            <pc:docMk/>
            <pc:sldMk cId="1971986060" sldId="1830"/>
            <ac:spMk id="3" creationId="{00000000-0000-0000-0000-000000000000}"/>
          </ac:spMkLst>
        </pc:spChg>
      </pc:sldChg>
      <pc:sldChg chg="del">
        <pc:chgData name="Daniel Khashabi" userId="62390808-c838-45e6-be59-d6fd0d208bc8" providerId="ADAL" clId="{869B6155-D3EA-B248-88FD-3C87DF8AEA16}" dt="2023-02-28T02:50:13.266" v="8600" actId="2696"/>
        <pc:sldMkLst>
          <pc:docMk/>
          <pc:sldMk cId="0" sldId="1837"/>
        </pc:sldMkLst>
      </pc:sldChg>
      <pc:sldChg chg="add del">
        <pc:chgData name="Daniel Khashabi" userId="62390808-c838-45e6-be59-d6fd0d208bc8" providerId="ADAL" clId="{869B6155-D3EA-B248-88FD-3C87DF8AEA16}" dt="2023-02-28T02:50:24.479" v="8602" actId="2696"/>
        <pc:sldMkLst>
          <pc:docMk/>
          <pc:sldMk cId="38465980" sldId="1837"/>
        </pc:sldMkLst>
      </pc:sldChg>
      <pc:sldChg chg="add del">
        <pc:chgData name="Daniel Khashabi" userId="62390808-c838-45e6-be59-d6fd0d208bc8" providerId="ADAL" clId="{869B6155-D3EA-B248-88FD-3C87DF8AEA16}" dt="2023-02-28T02:51:31.524" v="8644" actId="2696"/>
        <pc:sldMkLst>
          <pc:docMk/>
          <pc:sldMk cId="3656011362" sldId="1837"/>
        </pc:sldMkLst>
      </pc:sldChg>
      <pc:sldChg chg="del">
        <pc:chgData name="Daniel Khashabi" userId="62390808-c838-45e6-be59-d6fd0d208bc8" providerId="ADAL" clId="{869B6155-D3EA-B248-88FD-3C87DF8AEA16}" dt="2023-02-28T02:50:13.266" v="8600" actId="2696"/>
        <pc:sldMkLst>
          <pc:docMk/>
          <pc:sldMk cId="0" sldId="1838"/>
        </pc:sldMkLst>
      </pc:sldChg>
      <pc:sldChg chg="add del">
        <pc:chgData name="Daniel Khashabi" userId="62390808-c838-45e6-be59-d6fd0d208bc8" providerId="ADAL" clId="{869B6155-D3EA-B248-88FD-3C87DF8AEA16}" dt="2023-02-28T02:50:24.479" v="8602" actId="2696"/>
        <pc:sldMkLst>
          <pc:docMk/>
          <pc:sldMk cId="182666202" sldId="1838"/>
        </pc:sldMkLst>
      </pc:sldChg>
      <pc:sldChg chg="add del">
        <pc:chgData name="Daniel Khashabi" userId="62390808-c838-45e6-be59-d6fd0d208bc8" providerId="ADAL" clId="{869B6155-D3EA-B248-88FD-3C87DF8AEA16}" dt="2023-02-28T02:51:31.521" v="8643" actId="2696"/>
        <pc:sldMkLst>
          <pc:docMk/>
          <pc:sldMk cId="1655310243" sldId="1838"/>
        </pc:sldMkLst>
      </pc:sldChg>
      <pc:sldChg chg="del">
        <pc:chgData name="Daniel Khashabi" userId="62390808-c838-45e6-be59-d6fd0d208bc8" providerId="ADAL" clId="{869B6155-D3EA-B248-88FD-3C87DF8AEA16}" dt="2023-02-28T02:50:13.266" v="8600" actId="2696"/>
        <pc:sldMkLst>
          <pc:docMk/>
          <pc:sldMk cId="0" sldId="1839"/>
        </pc:sldMkLst>
      </pc:sldChg>
      <pc:sldChg chg="add del">
        <pc:chgData name="Daniel Khashabi" userId="62390808-c838-45e6-be59-d6fd0d208bc8" providerId="ADAL" clId="{869B6155-D3EA-B248-88FD-3C87DF8AEA16}" dt="2023-02-28T02:50:24.479" v="8602" actId="2696"/>
        <pc:sldMkLst>
          <pc:docMk/>
          <pc:sldMk cId="956144117" sldId="1839"/>
        </pc:sldMkLst>
      </pc:sldChg>
      <pc:sldChg chg="add del">
        <pc:chgData name="Daniel Khashabi" userId="62390808-c838-45e6-be59-d6fd0d208bc8" providerId="ADAL" clId="{869B6155-D3EA-B248-88FD-3C87DF8AEA16}" dt="2023-02-28T02:51:31.518" v="8642" actId="2696"/>
        <pc:sldMkLst>
          <pc:docMk/>
          <pc:sldMk cId="1719278880" sldId="1839"/>
        </pc:sldMkLst>
      </pc:sldChg>
      <pc:sldChg chg="del">
        <pc:chgData name="Daniel Khashabi" userId="62390808-c838-45e6-be59-d6fd0d208bc8" providerId="ADAL" clId="{869B6155-D3EA-B248-88FD-3C87DF8AEA16}" dt="2023-02-28T02:50:13.266" v="8600" actId="2696"/>
        <pc:sldMkLst>
          <pc:docMk/>
          <pc:sldMk cId="0" sldId="1840"/>
        </pc:sldMkLst>
      </pc:sldChg>
      <pc:sldChg chg="add del">
        <pc:chgData name="Daniel Khashabi" userId="62390808-c838-45e6-be59-d6fd0d208bc8" providerId="ADAL" clId="{869B6155-D3EA-B248-88FD-3C87DF8AEA16}" dt="2023-02-28T02:51:31.516" v="8641" actId="2696"/>
        <pc:sldMkLst>
          <pc:docMk/>
          <pc:sldMk cId="1363765062" sldId="1840"/>
        </pc:sldMkLst>
      </pc:sldChg>
      <pc:sldChg chg="add del">
        <pc:chgData name="Daniel Khashabi" userId="62390808-c838-45e6-be59-d6fd0d208bc8" providerId="ADAL" clId="{869B6155-D3EA-B248-88FD-3C87DF8AEA16}" dt="2023-02-28T02:50:24.479" v="8602" actId="2696"/>
        <pc:sldMkLst>
          <pc:docMk/>
          <pc:sldMk cId="3062983873" sldId="1840"/>
        </pc:sldMkLst>
      </pc:sldChg>
      <pc:sldChg chg="del">
        <pc:chgData name="Daniel Khashabi" userId="62390808-c838-45e6-be59-d6fd0d208bc8" providerId="ADAL" clId="{869B6155-D3EA-B248-88FD-3C87DF8AEA16}" dt="2023-02-28T02:50:13.266" v="8600" actId="2696"/>
        <pc:sldMkLst>
          <pc:docMk/>
          <pc:sldMk cId="0" sldId="1841"/>
        </pc:sldMkLst>
      </pc:sldChg>
      <pc:sldChg chg="add del">
        <pc:chgData name="Daniel Khashabi" userId="62390808-c838-45e6-be59-d6fd0d208bc8" providerId="ADAL" clId="{869B6155-D3EA-B248-88FD-3C87DF8AEA16}" dt="2023-02-28T02:51:31.513" v="8640" actId="2696"/>
        <pc:sldMkLst>
          <pc:docMk/>
          <pc:sldMk cId="1064663321" sldId="1841"/>
        </pc:sldMkLst>
      </pc:sldChg>
      <pc:sldChg chg="add del">
        <pc:chgData name="Daniel Khashabi" userId="62390808-c838-45e6-be59-d6fd0d208bc8" providerId="ADAL" clId="{869B6155-D3EA-B248-88FD-3C87DF8AEA16}" dt="2023-02-28T02:50:24.479" v="8602" actId="2696"/>
        <pc:sldMkLst>
          <pc:docMk/>
          <pc:sldMk cId="3529667388" sldId="1841"/>
        </pc:sldMkLst>
      </pc:sldChg>
      <pc:sldChg chg="del">
        <pc:chgData name="Daniel Khashabi" userId="62390808-c838-45e6-be59-d6fd0d208bc8" providerId="ADAL" clId="{869B6155-D3EA-B248-88FD-3C87DF8AEA16}" dt="2023-02-28T02:50:13.266" v="8600" actId="2696"/>
        <pc:sldMkLst>
          <pc:docMk/>
          <pc:sldMk cId="0" sldId="1842"/>
        </pc:sldMkLst>
      </pc:sldChg>
      <pc:sldChg chg="add del">
        <pc:chgData name="Daniel Khashabi" userId="62390808-c838-45e6-be59-d6fd0d208bc8" providerId="ADAL" clId="{869B6155-D3EA-B248-88FD-3C87DF8AEA16}" dt="2023-02-28T02:50:24.479" v="8602" actId="2696"/>
        <pc:sldMkLst>
          <pc:docMk/>
          <pc:sldMk cId="2986426555" sldId="1842"/>
        </pc:sldMkLst>
      </pc:sldChg>
      <pc:sldChg chg="add del">
        <pc:chgData name="Daniel Khashabi" userId="62390808-c838-45e6-be59-d6fd0d208bc8" providerId="ADAL" clId="{869B6155-D3EA-B248-88FD-3C87DF8AEA16}" dt="2023-02-28T02:51:31.510" v="8639" actId="2696"/>
        <pc:sldMkLst>
          <pc:docMk/>
          <pc:sldMk cId="4080667640" sldId="1842"/>
        </pc:sldMkLst>
      </pc:sldChg>
      <pc:sldChg chg="del">
        <pc:chgData name="Daniel Khashabi" userId="62390808-c838-45e6-be59-d6fd0d208bc8" providerId="ADAL" clId="{869B6155-D3EA-B248-88FD-3C87DF8AEA16}" dt="2023-02-28T02:50:13.266" v="8600" actId="2696"/>
        <pc:sldMkLst>
          <pc:docMk/>
          <pc:sldMk cId="0" sldId="1843"/>
        </pc:sldMkLst>
      </pc:sldChg>
      <pc:sldChg chg="add del">
        <pc:chgData name="Daniel Khashabi" userId="62390808-c838-45e6-be59-d6fd0d208bc8" providerId="ADAL" clId="{869B6155-D3EA-B248-88FD-3C87DF8AEA16}" dt="2023-02-28T02:50:52.592" v="8604" actId="2696"/>
        <pc:sldMkLst>
          <pc:docMk/>
          <pc:sldMk cId="3189723764" sldId="1843"/>
        </pc:sldMkLst>
      </pc:sldChg>
      <pc:sldChg chg="add del">
        <pc:chgData name="Daniel Khashabi" userId="62390808-c838-45e6-be59-d6fd0d208bc8" providerId="ADAL" clId="{869B6155-D3EA-B248-88FD-3C87DF8AEA16}" dt="2023-02-28T02:50:24.479" v="8602" actId="2696"/>
        <pc:sldMkLst>
          <pc:docMk/>
          <pc:sldMk cId="3708536290" sldId="1843"/>
        </pc:sldMkLst>
      </pc:sldChg>
      <pc:sldChg chg="del">
        <pc:chgData name="Daniel Khashabi" userId="62390808-c838-45e6-be59-d6fd0d208bc8" providerId="ADAL" clId="{869B6155-D3EA-B248-88FD-3C87DF8AEA16}" dt="2023-02-28T02:50:13.266" v="8600" actId="2696"/>
        <pc:sldMkLst>
          <pc:docMk/>
          <pc:sldMk cId="0" sldId="1844"/>
        </pc:sldMkLst>
      </pc:sldChg>
      <pc:sldChg chg="add del">
        <pc:chgData name="Daniel Khashabi" userId="62390808-c838-45e6-be59-d6fd0d208bc8" providerId="ADAL" clId="{869B6155-D3EA-B248-88FD-3C87DF8AEA16}" dt="2023-02-28T02:51:31.508" v="8638" actId="2696"/>
        <pc:sldMkLst>
          <pc:docMk/>
          <pc:sldMk cId="130502483" sldId="1844"/>
        </pc:sldMkLst>
      </pc:sldChg>
      <pc:sldChg chg="add del">
        <pc:chgData name="Daniel Khashabi" userId="62390808-c838-45e6-be59-d6fd0d208bc8" providerId="ADAL" clId="{869B6155-D3EA-B248-88FD-3C87DF8AEA16}" dt="2023-02-28T02:50:24.479" v="8602" actId="2696"/>
        <pc:sldMkLst>
          <pc:docMk/>
          <pc:sldMk cId="1902114518" sldId="1844"/>
        </pc:sldMkLst>
      </pc:sldChg>
      <pc:sldChg chg="del">
        <pc:chgData name="Daniel Khashabi" userId="62390808-c838-45e6-be59-d6fd0d208bc8" providerId="ADAL" clId="{869B6155-D3EA-B248-88FD-3C87DF8AEA16}" dt="2023-02-28T02:50:13.266" v="8600" actId="2696"/>
        <pc:sldMkLst>
          <pc:docMk/>
          <pc:sldMk cId="0" sldId="1845"/>
        </pc:sldMkLst>
      </pc:sldChg>
      <pc:sldChg chg="add del">
        <pc:chgData name="Daniel Khashabi" userId="62390808-c838-45e6-be59-d6fd0d208bc8" providerId="ADAL" clId="{869B6155-D3EA-B248-88FD-3C87DF8AEA16}" dt="2023-02-28T02:51:31.504" v="8637" actId="2696"/>
        <pc:sldMkLst>
          <pc:docMk/>
          <pc:sldMk cId="29964278" sldId="1845"/>
        </pc:sldMkLst>
      </pc:sldChg>
      <pc:sldChg chg="add del">
        <pc:chgData name="Daniel Khashabi" userId="62390808-c838-45e6-be59-d6fd0d208bc8" providerId="ADAL" clId="{869B6155-D3EA-B248-88FD-3C87DF8AEA16}" dt="2023-02-28T02:50:24.479" v="8602" actId="2696"/>
        <pc:sldMkLst>
          <pc:docMk/>
          <pc:sldMk cId="3212267687" sldId="1845"/>
        </pc:sldMkLst>
      </pc:sldChg>
      <pc:sldChg chg="del">
        <pc:chgData name="Daniel Khashabi" userId="62390808-c838-45e6-be59-d6fd0d208bc8" providerId="ADAL" clId="{869B6155-D3EA-B248-88FD-3C87DF8AEA16}" dt="2023-02-28T02:50:13.266" v="8600" actId="2696"/>
        <pc:sldMkLst>
          <pc:docMk/>
          <pc:sldMk cId="0" sldId="1846"/>
        </pc:sldMkLst>
      </pc:sldChg>
      <pc:sldChg chg="add del">
        <pc:chgData name="Daniel Khashabi" userId="62390808-c838-45e6-be59-d6fd0d208bc8" providerId="ADAL" clId="{869B6155-D3EA-B248-88FD-3C87DF8AEA16}" dt="2023-02-28T02:51:31.501" v="8636" actId="2696"/>
        <pc:sldMkLst>
          <pc:docMk/>
          <pc:sldMk cId="1264738898" sldId="1846"/>
        </pc:sldMkLst>
      </pc:sldChg>
      <pc:sldChg chg="add del">
        <pc:chgData name="Daniel Khashabi" userId="62390808-c838-45e6-be59-d6fd0d208bc8" providerId="ADAL" clId="{869B6155-D3EA-B248-88FD-3C87DF8AEA16}" dt="2023-02-28T02:50:24.479" v="8602" actId="2696"/>
        <pc:sldMkLst>
          <pc:docMk/>
          <pc:sldMk cId="2692850823" sldId="1846"/>
        </pc:sldMkLst>
      </pc:sldChg>
      <pc:sldChg chg="del">
        <pc:chgData name="Daniel Khashabi" userId="62390808-c838-45e6-be59-d6fd0d208bc8" providerId="ADAL" clId="{869B6155-D3EA-B248-88FD-3C87DF8AEA16}" dt="2023-02-28T02:50:13.266" v="8600" actId="2696"/>
        <pc:sldMkLst>
          <pc:docMk/>
          <pc:sldMk cId="0" sldId="1847"/>
        </pc:sldMkLst>
      </pc:sldChg>
      <pc:sldChg chg="add del">
        <pc:chgData name="Daniel Khashabi" userId="62390808-c838-45e6-be59-d6fd0d208bc8" providerId="ADAL" clId="{869B6155-D3EA-B248-88FD-3C87DF8AEA16}" dt="2023-02-28T02:50:24.479" v="8602" actId="2696"/>
        <pc:sldMkLst>
          <pc:docMk/>
          <pc:sldMk cId="1788964764" sldId="1847"/>
        </pc:sldMkLst>
      </pc:sldChg>
      <pc:sldChg chg="add del">
        <pc:chgData name="Daniel Khashabi" userId="62390808-c838-45e6-be59-d6fd0d208bc8" providerId="ADAL" clId="{869B6155-D3EA-B248-88FD-3C87DF8AEA16}" dt="2023-02-28T02:51:31.498" v="8635" actId="2696"/>
        <pc:sldMkLst>
          <pc:docMk/>
          <pc:sldMk cId="4101995341" sldId="1847"/>
        </pc:sldMkLst>
      </pc:sldChg>
      <pc:sldChg chg="del">
        <pc:chgData name="Daniel Khashabi" userId="62390808-c838-45e6-be59-d6fd0d208bc8" providerId="ADAL" clId="{869B6155-D3EA-B248-88FD-3C87DF8AEA16}" dt="2023-02-28T02:50:13.266" v="8600" actId="2696"/>
        <pc:sldMkLst>
          <pc:docMk/>
          <pc:sldMk cId="0" sldId="1848"/>
        </pc:sldMkLst>
      </pc:sldChg>
      <pc:sldChg chg="add del">
        <pc:chgData name="Daniel Khashabi" userId="62390808-c838-45e6-be59-d6fd0d208bc8" providerId="ADAL" clId="{869B6155-D3EA-B248-88FD-3C87DF8AEA16}" dt="2023-02-28T02:51:31.488" v="8632" actId="2696"/>
        <pc:sldMkLst>
          <pc:docMk/>
          <pc:sldMk cId="1827002466" sldId="1848"/>
        </pc:sldMkLst>
      </pc:sldChg>
      <pc:sldChg chg="add del">
        <pc:chgData name="Daniel Khashabi" userId="62390808-c838-45e6-be59-d6fd0d208bc8" providerId="ADAL" clId="{869B6155-D3EA-B248-88FD-3C87DF8AEA16}" dt="2023-02-28T02:50:24.479" v="8602" actId="2696"/>
        <pc:sldMkLst>
          <pc:docMk/>
          <pc:sldMk cId="2000940658" sldId="1848"/>
        </pc:sldMkLst>
      </pc:sldChg>
      <pc:sldChg chg="del">
        <pc:chgData name="Daniel Khashabi" userId="62390808-c838-45e6-be59-d6fd0d208bc8" providerId="ADAL" clId="{869B6155-D3EA-B248-88FD-3C87DF8AEA16}" dt="2023-02-28T02:50:13.266" v="8600" actId="2696"/>
        <pc:sldMkLst>
          <pc:docMk/>
          <pc:sldMk cId="0" sldId="1849"/>
        </pc:sldMkLst>
      </pc:sldChg>
      <pc:sldChg chg="add del">
        <pc:chgData name="Daniel Khashabi" userId="62390808-c838-45e6-be59-d6fd0d208bc8" providerId="ADAL" clId="{869B6155-D3EA-B248-88FD-3C87DF8AEA16}" dt="2023-02-28T02:51:31.482" v="8630" actId="2696"/>
        <pc:sldMkLst>
          <pc:docMk/>
          <pc:sldMk cId="170288444" sldId="1849"/>
        </pc:sldMkLst>
      </pc:sldChg>
      <pc:sldChg chg="add del">
        <pc:chgData name="Daniel Khashabi" userId="62390808-c838-45e6-be59-d6fd0d208bc8" providerId="ADAL" clId="{869B6155-D3EA-B248-88FD-3C87DF8AEA16}" dt="2023-02-28T02:50:24.479" v="8602" actId="2696"/>
        <pc:sldMkLst>
          <pc:docMk/>
          <pc:sldMk cId="3275127652" sldId="1849"/>
        </pc:sldMkLst>
      </pc:sldChg>
      <pc:sldChg chg="del">
        <pc:chgData name="Daniel Khashabi" userId="62390808-c838-45e6-be59-d6fd0d208bc8" providerId="ADAL" clId="{869B6155-D3EA-B248-88FD-3C87DF8AEA16}" dt="2023-02-28T02:50:13.266" v="8600" actId="2696"/>
        <pc:sldMkLst>
          <pc:docMk/>
          <pc:sldMk cId="0" sldId="1850"/>
        </pc:sldMkLst>
      </pc:sldChg>
      <pc:sldChg chg="add del">
        <pc:chgData name="Daniel Khashabi" userId="62390808-c838-45e6-be59-d6fd0d208bc8" providerId="ADAL" clId="{869B6155-D3EA-B248-88FD-3C87DF8AEA16}" dt="2023-02-28T02:50:24.479" v="8602" actId="2696"/>
        <pc:sldMkLst>
          <pc:docMk/>
          <pc:sldMk cId="2524233844" sldId="1850"/>
        </pc:sldMkLst>
      </pc:sldChg>
      <pc:sldChg chg="add del">
        <pc:chgData name="Daniel Khashabi" userId="62390808-c838-45e6-be59-d6fd0d208bc8" providerId="ADAL" clId="{869B6155-D3EA-B248-88FD-3C87DF8AEA16}" dt="2023-02-28T02:51:31.479" v="8629" actId="2696"/>
        <pc:sldMkLst>
          <pc:docMk/>
          <pc:sldMk cId="4054456673" sldId="1850"/>
        </pc:sldMkLst>
      </pc:sldChg>
      <pc:sldChg chg="del">
        <pc:chgData name="Daniel Khashabi" userId="62390808-c838-45e6-be59-d6fd0d208bc8" providerId="ADAL" clId="{869B6155-D3EA-B248-88FD-3C87DF8AEA16}" dt="2023-02-28T02:50:13.266" v="8600" actId="2696"/>
        <pc:sldMkLst>
          <pc:docMk/>
          <pc:sldMk cId="0" sldId="1851"/>
        </pc:sldMkLst>
      </pc:sldChg>
      <pc:sldChg chg="add del">
        <pc:chgData name="Daniel Khashabi" userId="62390808-c838-45e6-be59-d6fd0d208bc8" providerId="ADAL" clId="{869B6155-D3EA-B248-88FD-3C87DF8AEA16}" dt="2023-02-28T02:50:24.479" v="8602" actId="2696"/>
        <pc:sldMkLst>
          <pc:docMk/>
          <pc:sldMk cId="69141274" sldId="1851"/>
        </pc:sldMkLst>
      </pc:sldChg>
      <pc:sldChg chg="add del">
        <pc:chgData name="Daniel Khashabi" userId="62390808-c838-45e6-be59-d6fd0d208bc8" providerId="ADAL" clId="{869B6155-D3EA-B248-88FD-3C87DF8AEA16}" dt="2023-02-28T02:51:31.475" v="8628" actId="2696"/>
        <pc:sldMkLst>
          <pc:docMk/>
          <pc:sldMk cId="3771818045" sldId="1851"/>
        </pc:sldMkLst>
      </pc:sldChg>
      <pc:sldChg chg="del">
        <pc:chgData name="Daniel Khashabi" userId="62390808-c838-45e6-be59-d6fd0d208bc8" providerId="ADAL" clId="{869B6155-D3EA-B248-88FD-3C87DF8AEA16}" dt="2023-02-28T02:50:13.266" v="8600" actId="2696"/>
        <pc:sldMkLst>
          <pc:docMk/>
          <pc:sldMk cId="0" sldId="1852"/>
        </pc:sldMkLst>
      </pc:sldChg>
      <pc:sldChg chg="add del">
        <pc:chgData name="Daniel Khashabi" userId="62390808-c838-45e6-be59-d6fd0d208bc8" providerId="ADAL" clId="{869B6155-D3EA-B248-88FD-3C87DF8AEA16}" dt="2023-02-28T02:50:24.479" v="8602" actId="2696"/>
        <pc:sldMkLst>
          <pc:docMk/>
          <pc:sldMk cId="1881569418" sldId="1852"/>
        </pc:sldMkLst>
      </pc:sldChg>
      <pc:sldChg chg="add del">
        <pc:chgData name="Daniel Khashabi" userId="62390808-c838-45e6-be59-d6fd0d208bc8" providerId="ADAL" clId="{869B6155-D3EA-B248-88FD-3C87DF8AEA16}" dt="2023-02-28T02:51:31.472" v="8627" actId="2696"/>
        <pc:sldMkLst>
          <pc:docMk/>
          <pc:sldMk cId="3056417199" sldId="1852"/>
        </pc:sldMkLst>
      </pc:sldChg>
      <pc:sldChg chg="del">
        <pc:chgData name="Daniel Khashabi" userId="62390808-c838-45e6-be59-d6fd0d208bc8" providerId="ADAL" clId="{869B6155-D3EA-B248-88FD-3C87DF8AEA16}" dt="2023-02-28T02:50:13.266" v="8600" actId="2696"/>
        <pc:sldMkLst>
          <pc:docMk/>
          <pc:sldMk cId="1232130096" sldId="1853"/>
        </pc:sldMkLst>
      </pc:sldChg>
      <pc:sldChg chg="add del">
        <pc:chgData name="Daniel Khashabi" userId="62390808-c838-45e6-be59-d6fd0d208bc8" providerId="ADAL" clId="{869B6155-D3EA-B248-88FD-3C87DF8AEA16}" dt="2023-02-28T02:50:24.479" v="8602" actId="2696"/>
        <pc:sldMkLst>
          <pc:docMk/>
          <pc:sldMk cId="1922203577" sldId="1853"/>
        </pc:sldMkLst>
      </pc:sldChg>
      <pc:sldChg chg="add del">
        <pc:chgData name="Daniel Khashabi" userId="62390808-c838-45e6-be59-d6fd0d208bc8" providerId="ADAL" clId="{869B6155-D3EA-B248-88FD-3C87DF8AEA16}" dt="2023-02-28T02:51:31.526" v="8645" actId="2696"/>
        <pc:sldMkLst>
          <pc:docMk/>
          <pc:sldMk cId="2559652993" sldId="1853"/>
        </pc:sldMkLst>
      </pc:sldChg>
      <pc:sldChg chg="del">
        <pc:chgData name="Daniel Khashabi" userId="62390808-c838-45e6-be59-d6fd0d208bc8" providerId="ADAL" clId="{869B6155-D3EA-B248-88FD-3C87DF8AEA16}" dt="2023-02-27T00:08:48.478" v="1641" actId="2696"/>
        <pc:sldMkLst>
          <pc:docMk/>
          <pc:sldMk cId="640746392" sldId="1857"/>
        </pc:sldMkLst>
      </pc:sldChg>
      <pc:sldChg chg="del mod modShow">
        <pc:chgData name="Daniel Khashabi" userId="62390808-c838-45e6-be59-d6fd0d208bc8" providerId="ADAL" clId="{869B6155-D3EA-B248-88FD-3C87DF8AEA16}" dt="2023-03-02T15:02:48.706" v="10176" actId="2696"/>
        <pc:sldMkLst>
          <pc:docMk/>
          <pc:sldMk cId="745030195" sldId="1859"/>
        </pc:sldMkLst>
      </pc:sldChg>
      <pc:sldChg chg="modSp mod">
        <pc:chgData name="Daniel Khashabi" userId="62390808-c838-45e6-be59-d6fd0d208bc8" providerId="ADAL" clId="{869B6155-D3EA-B248-88FD-3C87DF8AEA16}" dt="2023-02-24T23:01:47.525" v="341" actId="20577"/>
        <pc:sldMkLst>
          <pc:docMk/>
          <pc:sldMk cId="1097139008" sldId="1861"/>
        </pc:sldMkLst>
        <pc:spChg chg="mod">
          <ac:chgData name="Daniel Khashabi" userId="62390808-c838-45e6-be59-d6fd0d208bc8" providerId="ADAL" clId="{869B6155-D3EA-B248-88FD-3C87DF8AEA16}" dt="2023-02-24T23:01:47.525" v="341" actId="20577"/>
          <ac:spMkLst>
            <pc:docMk/>
            <pc:sldMk cId="1097139008" sldId="1861"/>
            <ac:spMk id="2" creationId="{7D78EB87-8E66-9B1D-483A-FBB415F625E3}"/>
          </ac:spMkLst>
        </pc:spChg>
      </pc:sldChg>
      <pc:sldChg chg="modSp">
        <pc:chgData name="Daniel Khashabi" userId="62390808-c838-45e6-be59-d6fd0d208bc8" providerId="ADAL" clId="{869B6155-D3EA-B248-88FD-3C87DF8AEA16}" dt="2023-03-02T14:49:44.764" v="9947"/>
        <pc:sldMkLst>
          <pc:docMk/>
          <pc:sldMk cId="0" sldId="1869"/>
        </pc:sldMkLst>
        <pc:spChg chg="mod">
          <ac:chgData name="Daniel Khashabi" userId="62390808-c838-45e6-be59-d6fd0d208bc8" providerId="ADAL" clId="{869B6155-D3EA-B248-88FD-3C87DF8AEA16}" dt="2023-03-02T14:49:44.764" v="9947"/>
          <ac:spMkLst>
            <pc:docMk/>
            <pc:sldMk cId="0" sldId="1869"/>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877"/>
        </pc:sldMkLst>
        <pc:spChg chg="mod">
          <ac:chgData name="Daniel Khashabi" userId="62390808-c838-45e6-be59-d6fd0d208bc8" providerId="ADAL" clId="{869B6155-D3EA-B248-88FD-3C87DF8AEA16}" dt="2023-03-02T14:49:44.764" v="9947"/>
          <ac:spMkLst>
            <pc:docMk/>
            <pc:sldMk cId="0" sldId="1877"/>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8"/>
        </pc:sldMkLst>
        <pc:spChg chg="mod">
          <ac:chgData name="Daniel Khashabi" userId="62390808-c838-45e6-be59-d6fd0d208bc8" providerId="ADAL" clId="{869B6155-D3EA-B248-88FD-3C87DF8AEA16}" dt="2023-03-02T14:49:44.764" v="9947"/>
          <ac:spMkLst>
            <pc:docMk/>
            <pc:sldMk cId="0" sldId="1878"/>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79"/>
        </pc:sldMkLst>
        <pc:spChg chg="mod">
          <ac:chgData name="Daniel Khashabi" userId="62390808-c838-45e6-be59-d6fd0d208bc8" providerId="ADAL" clId="{869B6155-D3EA-B248-88FD-3C87DF8AEA16}" dt="2023-03-02T14:49:44.764" v="9947"/>
          <ac:spMkLst>
            <pc:docMk/>
            <pc:sldMk cId="0" sldId="1879"/>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0"/>
        </pc:sldMkLst>
        <pc:spChg chg="mod">
          <ac:chgData name="Daniel Khashabi" userId="62390808-c838-45e6-be59-d6fd0d208bc8" providerId="ADAL" clId="{869B6155-D3EA-B248-88FD-3C87DF8AEA16}" dt="2023-03-02T14:49:44.764" v="9947"/>
          <ac:spMkLst>
            <pc:docMk/>
            <pc:sldMk cId="0" sldId="1880"/>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884"/>
        </pc:sldMkLst>
        <pc:spChg chg="mod">
          <ac:chgData name="Daniel Khashabi" userId="62390808-c838-45e6-be59-d6fd0d208bc8" providerId="ADAL" clId="{869B6155-D3EA-B248-88FD-3C87DF8AEA16}" dt="2023-03-02T14:49:44.764" v="9947"/>
          <ac:spMkLst>
            <pc:docMk/>
            <pc:sldMk cId="0" sldId="188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14"/>
        </pc:sldMkLst>
        <pc:spChg chg="mod">
          <ac:chgData name="Daniel Khashabi" userId="62390808-c838-45e6-be59-d6fd0d208bc8" providerId="ADAL" clId="{869B6155-D3EA-B248-88FD-3C87DF8AEA16}" dt="2023-03-02T14:49:44.764" v="9947"/>
          <ac:spMkLst>
            <pc:docMk/>
            <pc:sldMk cId="0" sldId="1914"/>
            <ac:spMk id="3" creationId="{00000000-0000-0000-0000-000000000000}"/>
          </ac:spMkLst>
        </pc:spChg>
      </pc:sldChg>
      <pc:sldChg chg="modSp">
        <pc:chgData name="Daniel Khashabi" userId="62390808-c838-45e6-be59-d6fd0d208bc8" providerId="ADAL" clId="{869B6155-D3EA-B248-88FD-3C87DF8AEA16}" dt="2023-03-02T14:49:44.764" v="9947"/>
        <pc:sldMkLst>
          <pc:docMk/>
          <pc:sldMk cId="0" sldId="1931"/>
        </pc:sldMkLst>
        <pc:spChg chg="mod">
          <ac:chgData name="Daniel Khashabi" userId="62390808-c838-45e6-be59-d6fd0d208bc8" providerId="ADAL" clId="{869B6155-D3EA-B248-88FD-3C87DF8AEA16}" dt="2023-03-02T14:49:44.764" v="9947"/>
          <ac:spMkLst>
            <pc:docMk/>
            <pc:sldMk cId="0" sldId="1931"/>
            <ac:spMk id="4" creationId="{00000000-0000-0000-0000-000000000000}"/>
          </ac:spMkLst>
        </pc:spChg>
      </pc:sldChg>
      <pc:sldChg chg="modSp">
        <pc:chgData name="Daniel Khashabi" userId="62390808-c838-45e6-be59-d6fd0d208bc8" providerId="ADAL" clId="{869B6155-D3EA-B248-88FD-3C87DF8AEA16}" dt="2023-03-02T14:49:44.764" v="9947"/>
        <pc:sldMkLst>
          <pc:docMk/>
          <pc:sldMk cId="0" sldId="1946"/>
        </pc:sldMkLst>
        <pc:spChg chg="mod">
          <ac:chgData name="Daniel Khashabi" userId="62390808-c838-45e6-be59-d6fd0d208bc8" providerId="ADAL" clId="{869B6155-D3EA-B248-88FD-3C87DF8AEA16}" dt="2023-03-02T14:49:44.764" v="9947"/>
          <ac:spMkLst>
            <pc:docMk/>
            <pc:sldMk cId="0" sldId="1946"/>
            <ac:spMk id="3" creationId="{00000000-0000-0000-0000-000000000000}"/>
          </ac:spMkLst>
        </pc:spChg>
      </pc:sldChg>
      <pc:sldChg chg="add mod ord modShow">
        <pc:chgData name="Daniel Khashabi" userId="62390808-c838-45e6-be59-d6fd0d208bc8" providerId="ADAL" clId="{869B6155-D3EA-B248-88FD-3C87DF8AEA16}" dt="2023-02-28T02:22:01.309" v="7918" actId="20578"/>
        <pc:sldMkLst>
          <pc:docMk/>
          <pc:sldMk cId="1731438675" sldId="1951"/>
        </pc:sldMkLst>
      </pc:sldChg>
      <pc:sldChg chg="add del">
        <pc:chgData name="Daniel Khashabi" userId="62390808-c838-45e6-be59-d6fd0d208bc8" providerId="ADAL" clId="{869B6155-D3EA-B248-88FD-3C87DF8AEA16}" dt="2023-02-28T02:20:30.971" v="7842" actId="2696"/>
        <pc:sldMkLst>
          <pc:docMk/>
          <pc:sldMk cId="2330934471" sldId="1951"/>
        </pc:sldMkLst>
      </pc:sldChg>
      <pc:sldChg chg="add del">
        <pc:chgData name="Daniel Khashabi" userId="62390808-c838-45e6-be59-d6fd0d208bc8" providerId="ADAL" clId="{869B6155-D3EA-B248-88FD-3C87DF8AEA16}" dt="2023-02-28T00:42:32.778" v="6662" actId="2696"/>
        <pc:sldMkLst>
          <pc:docMk/>
          <pc:sldMk cId="3484034011" sldId="1951"/>
        </pc:sldMkLst>
      </pc:sldChg>
      <pc:sldChg chg="modSp mod">
        <pc:chgData name="Daniel Khashabi" userId="62390808-c838-45e6-be59-d6fd0d208bc8" providerId="ADAL" clId="{869B6155-D3EA-B248-88FD-3C87DF8AEA16}" dt="2023-02-26T18:54:16.051" v="414" actId="20577"/>
        <pc:sldMkLst>
          <pc:docMk/>
          <pc:sldMk cId="423261872" sldId="1957"/>
        </pc:sldMkLst>
        <pc:spChg chg="mod">
          <ac:chgData name="Daniel Khashabi" userId="62390808-c838-45e6-be59-d6fd0d208bc8" providerId="ADAL" clId="{869B6155-D3EA-B248-88FD-3C87DF8AEA16}" dt="2023-02-26T18:54:16.051" v="414" actId="20577"/>
          <ac:spMkLst>
            <pc:docMk/>
            <pc:sldMk cId="423261872" sldId="1957"/>
            <ac:spMk id="59" creationId="{00000000-0000-0000-0000-000000000000}"/>
          </ac:spMkLst>
        </pc:spChg>
      </pc:sldChg>
      <pc:sldChg chg="del">
        <pc:chgData name="Daniel Khashabi" userId="62390808-c838-45e6-be59-d6fd0d208bc8" providerId="ADAL" clId="{869B6155-D3EA-B248-88FD-3C87DF8AEA16}" dt="2023-02-28T02:37:58.483" v="8554" actId="2696"/>
        <pc:sldMkLst>
          <pc:docMk/>
          <pc:sldMk cId="2965324948" sldId="1966"/>
        </pc:sldMkLst>
      </pc:sldChg>
      <pc:sldChg chg="modSp add">
        <pc:chgData name="Daniel Khashabi" userId="62390808-c838-45e6-be59-d6fd0d208bc8" providerId="ADAL" clId="{869B6155-D3EA-B248-88FD-3C87DF8AEA16}" dt="2023-03-02T14:57:44.843" v="10152"/>
        <pc:sldMkLst>
          <pc:docMk/>
          <pc:sldMk cId="3605480706" sldId="1966"/>
        </pc:sldMkLst>
        <pc:spChg chg="mod">
          <ac:chgData name="Daniel Khashabi" userId="62390808-c838-45e6-be59-d6fd0d208bc8" providerId="ADAL" clId="{869B6155-D3EA-B248-88FD-3C87DF8AEA16}" dt="2023-03-02T14:57:44.843" v="10152"/>
          <ac:spMkLst>
            <pc:docMk/>
            <pc:sldMk cId="3605480706" sldId="1966"/>
            <ac:spMk id="4" creationId="{A0CC89AA-4044-3582-DB7D-C1610D420FF8}"/>
          </ac:spMkLst>
        </pc:spChg>
      </pc:sldChg>
      <pc:sldChg chg="del">
        <pc:chgData name="Daniel Khashabi" userId="62390808-c838-45e6-be59-d6fd0d208bc8" providerId="ADAL" clId="{869B6155-D3EA-B248-88FD-3C87DF8AEA16}" dt="2023-02-28T02:37:58.483" v="8554" actId="2696"/>
        <pc:sldMkLst>
          <pc:docMk/>
          <pc:sldMk cId="2360467095" sldId="1967"/>
        </pc:sldMkLst>
      </pc:sldChg>
      <pc:sldChg chg="modSp add">
        <pc:chgData name="Daniel Khashabi" userId="62390808-c838-45e6-be59-d6fd0d208bc8" providerId="ADAL" clId="{869B6155-D3EA-B248-88FD-3C87DF8AEA16}" dt="2023-03-02T14:57:44.843" v="10152"/>
        <pc:sldMkLst>
          <pc:docMk/>
          <pc:sldMk cId="2401821691" sldId="1967"/>
        </pc:sldMkLst>
        <pc:spChg chg="mod">
          <ac:chgData name="Daniel Khashabi" userId="62390808-c838-45e6-be59-d6fd0d208bc8" providerId="ADAL" clId="{869B6155-D3EA-B248-88FD-3C87DF8AEA16}" dt="2023-03-02T14:57:44.843" v="10152"/>
          <ac:spMkLst>
            <pc:docMk/>
            <pc:sldMk cId="2401821691" sldId="1967"/>
            <ac:spMk id="4" creationId="{A0CC89AA-4044-3582-DB7D-C1610D420FF8}"/>
          </ac:spMkLst>
        </pc:spChg>
      </pc:sldChg>
      <pc:sldChg chg="del">
        <pc:chgData name="Daniel Khashabi" userId="62390808-c838-45e6-be59-d6fd0d208bc8" providerId="ADAL" clId="{869B6155-D3EA-B248-88FD-3C87DF8AEA16}" dt="2023-02-23T18:40:57.666" v="15" actId="2696"/>
        <pc:sldMkLst>
          <pc:docMk/>
          <pc:sldMk cId="4186629334" sldId="1968"/>
        </pc:sldMkLst>
      </pc:sldChg>
      <pc:sldChg chg="modSp add mod ord">
        <pc:chgData name="Daniel Khashabi" userId="62390808-c838-45e6-be59-d6fd0d208bc8" providerId="ADAL" clId="{869B6155-D3EA-B248-88FD-3C87DF8AEA16}" dt="2023-02-23T23:32:47.612" v="140" actId="20577"/>
        <pc:sldMkLst>
          <pc:docMk/>
          <pc:sldMk cId="4283832194" sldId="1968"/>
        </pc:sldMkLst>
        <pc:spChg chg="mod">
          <ac:chgData name="Daniel Khashabi" userId="62390808-c838-45e6-be59-d6fd0d208bc8" providerId="ADAL" clId="{869B6155-D3EA-B248-88FD-3C87DF8AEA16}" dt="2023-02-23T23:32:47.612" v="140" actId="20577"/>
          <ac:spMkLst>
            <pc:docMk/>
            <pc:sldMk cId="4283832194" sldId="1968"/>
            <ac:spMk id="4" creationId="{71C54779-DB5C-FF1A-BDD2-3401B75A8FC6}"/>
          </ac:spMkLst>
        </pc:spChg>
      </pc:sldChg>
      <pc:sldChg chg="del">
        <pc:chgData name="Daniel Khashabi" userId="62390808-c838-45e6-be59-d6fd0d208bc8" providerId="ADAL" clId="{869B6155-D3EA-B248-88FD-3C87DF8AEA16}" dt="2023-02-23T18:40:57.686" v="16" actId="2696"/>
        <pc:sldMkLst>
          <pc:docMk/>
          <pc:sldMk cId="895824458" sldId="1969"/>
        </pc:sldMkLst>
      </pc:sldChg>
      <pc:sldChg chg="modSp new mod ord">
        <pc:chgData name="Daniel Khashabi" userId="62390808-c838-45e6-be59-d6fd0d208bc8" providerId="ADAL" clId="{869B6155-D3EA-B248-88FD-3C87DF8AEA16}" dt="2023-02-23T23:34:09.500" v="291" actId="20577"/>
        <pc:sldMkLst>
          <pc:docMk/>
          <pc:sldMk cId="1239335412" sldId="1969"/>
        </pc:sldMkLst>
        <pc:spChg chg="mod">
          <ac:chgData name="Daniel Khashabi" userId="62390808-c838-45e6-be59-d6fd0d208bc8" providerId="ADAL" clId="{869B6155-D3EA-B248-88FD-3C87DF8AEA16}" dt="2023-02-23T23:32:59.810" v="176" actId="27636"/>
          <ac:spMkLst>
            <pc:docMk/>
            <pc:sldMk cId="1239335412" sldId="1969"/>
            <ac:spMk id="2" creationId="{62C37B3A-9527-DCB0-B5EF-519105FD53A2}"/>
          </ac:spMkLst>
        </pc:spChg>
        <pc:spChg chg="mod">
          <ac:chgData name="Daniel Khashabi" userId="62390808-c838-45e6-be59-d6fd0d208bc8" providerId="ADAL" clId="{869B6155-D3EA-B248-88FD-3C87DF8AEA16}" dt="2023-02-23T23:34:09.500" v="291" actId="20577"/>
          <ac:spMkLst>
            <pc:docMk/>
            <pc:sldMk cId="1239335412" sldId="1969"/>
            <ac:spMk id="3" creationId="{BB232C89-3F12-75D4-885E-605E1A1C6B30}"/>
          </ac:spMkLst>
        </pc:spChg>
      </pc:sldChg>
      <pc:sldChg chg="modSp new del mod">
        <pc:chgData name="Daniel Khashabi" userId="62390808-c838-45e6-be59-d6fd0d208bc8" providerId="ADAL" clId="{869B6155-D3EA-B248-88FD-3C87DF8AEA16}" dt="2023-02-26T18:53:13.917" v="363" actId="2696"/>
        <pc:sldMkLst>
          <pc:docMk/>
          <pc:sldMk cId="1281720679" sldId="1970"/>
        </pc:sldMkLst>
        <pc:spChg chg="mod">
          <ac:chgData name="Daniel Khashabi" userId="62390808-c838-45e6-be59-d6fd0d208bc8" providerId="ADAL" clId="{869B6155-D3EA-B248-88FD-3C87DF8AEA16}" dt="2023-02-24T13:41:28.507" v="310" actId="20577"/>
          <ac:spMkLst>
            <pc:docMk/>
            <pc:sldMk cId="1281720679" sldId="1970"/>
            <ac:spMk id="2" creationId="{B9028C74-4D03-6442-61C5-7DD58B73AB6C}"/>
          </ac:spMkLst>
        </pc:spChg>
      </pc:sldChg>
      <pc:sldChg chg="add">
        <pc:chgData name="Daniel Khashabi" userId="62390808-c838-45e6-be59-d6fd0d208bc8" providerId="ADAL" clId="{869B6155-D3EA-B248-88FD-3C87DF8AEA16}" dt="2023-02-26T18:53:22.825" v="364"/>
        <pc:sldMkLst>
          <pc:docMk/>
          <pc:sldMk cId="3602590369" sldId="1970"/>
        </pc:sldMkLst>
      </pc:sldChg>
      <pc:sldChg chg="add">
        <pc:chgData name="Daniel Khashabi" userId="62390808-c838-45e6-be59-d6fd0d208bc8" providerId="ADAL" clId="{869B6155-D3EA-B248-88FD-3C87DF8AEA16}" dt="2023-02-26T18:53:22.825" v="364"/>
        <pc:sldMkLst>
          <pc:docMk/>
          <pc:sldMk cId="754482116" sldId="1971"/>
        </pc:sldMkLst>
      </pc:sldChg>
      <pc:sldChg chg="addSp delSp modSp new del mod modClrScheme chgLayout">
        <pc:chgData name="Daniel Khashabi" userId="62390808-c838-45e6-be59-d6fd0d208bc8" providerId="ADAL" clId="{869B6155-D3EA-B248-88FD-3C87DF8AEA16}" dt="2023-02-26T18:53:13.917" v="363" actId="2696"/>
        <pc:sldMkLst>
          <pc:docMk/>
          <pc:sldMk cId="4020052965" sldId="1971"/>
        </pc:sldMkLst>
        <pc:spChg chg="del mod ord">
          <ac:chgData name="Daniel Khashabi" userId="62390808-c838-45e6-be59-d6fd0d208bc8" providerId="ADAL" clId="{869B6155-D3EA-B248-88FD-3C87DF8AEA16}" dt="2023-02-24T13:41:37.055" v="312" actId="700"/>
          <ac:spMkLst>
            <pc:docMk/>
            <pc:sldMk cId="4020052965" sldId="1971"/>
            <ac:spMk id="2" creationId="{2CA7A2F6-6E72-1875-9E10-10DD8EFF18AA}"/>
          </ac:spMkLst>
        </pc:spChg>
        <pc:spChg chg="add mod ord">
          <ac:chgData name="Daniel Khashabi" userId="62390808-c838-45e6-be59-d6fd0d208bc8" providerId="ADAL" clId="{869B6155-D3EA-B248-88FD-3C87DF8AEA16}" dt="2023-02-24T13:43:51.431" v="337" actId="20577"/>
          <ac:spMkLst>
            <pc:docMk/>
            <pc:sldMk cId="4020052965" sldId="1971"/>
            <ac:spMk id="3" creationId="{BE67A39E-7D83-0097-87B2-641E95F849B4}"/>
          </ac:spMkLst>
        </pc:spChg>
        <pc:spChg chg="add mod ord">
          <ac:chgData name="Daniel Khashabi" userId="62390808-c838-45e6-be59-d6fd0d208bc8" providerId="ADAL" clId="{869B6155-D3EA-B248-88FD-3C87DF8AEA16}" dt="2023-02-24T13:41:54.248" v="324" actId="20577"/>
          <ac:spMkLst>
            <pc:docMk/>
            <pc:sldMk cId="4020052965" sldId="1971"/>
            <ac:spMk id="4" creationId="{E1571F13-291F-D0DC-9DE9-3DAC2B4978F7}"/>
          </ac:spMkLst>
        </pc:spChg>
      </pc:sldChg>
      <pc:sldChg chg="add del">
        <pc:chgData name="Daniel Khashabi" userId="62390808-c838-45e6-be59-d6fd0d208bc8" providerId="ADAL" clId="{869B6155-D3EA-B248-88FD-3C87DF8AEA16}" dt="2023-03-02T14:44:10.065" v="9829" actId="2696"/>
        <pc:sldMkLst>
          <pc:docMk/>
          <pc:sldMk cId="209688428" sldId="1972"/>
        </pc:sldMkLst>
      </pc:sldChg>
      <pc:sldChg chg="modSp new del mod modShow">
        <pc:chgData name="Daniel Khashabi" userId="62390808-c838-45e6-be59-d6fd0d208bc8" providerId="ADAL" clId="{869B6155-D3EA-B248-88FD-3C87DF8AEA16}" dt="2023-02-28T19:44:14.463" v="8942" actId="2696"/>
        <pc:sldMkLst>
          <pc:docMk/>
          <pc:sldMk cId="2787734292" sldId="1972"/>
        </pc:sldMkLst>
        <pc:spChg chg="mod">
          <ac:chgData name="Daniel Khashabi" userId="62390808-c838-45e6-be59-d6fd0d208bc8" providerId="ADAL" clId="{869B6155-D3EA-B248-88FD-3C87DF8AEA16}" dt="2023-02-26T17:48:33.592" v="361" actId="27636"/>
          <ac:spMkLst>
            <pc:docMk/>
            <pc:sldMk cId="2787734292" sldId="1972"/>
            <ac:spMk id="2" creationId="{D3D09DED-C5B5-5082-3459-8D9DCAC89D7C}"/>
          </ac:spMkLst>
        </pc:spChg>
        <pc:spChg chg="mod">
          <ac:chgData name="Daniel Khashabi" userId="62390808-c838-45e6-be59-d6fd0d208bc8" providerId="ADAL" clId="{869B6155-D3EA-B248-88FD-3C87DF8AEA16}" dt="2023-02-26T17:48:34.805" v="362" actId="5793"/>
          <ac:spMkLst>
            <pc:docMk/>
            <pc:sldMk cId="2787734292" sldId="1972"/>
            <ac:spMk id="3" creationId="{4F7952E8-86FD-E38A-9463-11FC79BCFD32}"/>
          </ac:spMkLst>
        </pc:spChg>
      </pc:sldChg>
      <pc:sldChg chg="addSp delSp modSp new del mod">
        <pc:chgData name="Daniel Khashabi" userId="62390808-c838-45e6-be59-d6fd0d208bc8" providerId="ADAL" clId="{869B6155-D3EA-B248-88FD-3C87DF8AEA16}" dt="2023-02-28T19:45:10.446" v="8947" actId="2696"/>
        <pc:sldMkLst>
          <pc:docMk/>
          <pc:sldMk cId="961066820" sldId="1973"/>
        </pc:sldMkLst>
        <pc:spChg chg="mod">
          <ac:chgData name="Daniel Khashabi" userId="62390808-c838-45e6-be59-d6fd0d208bc8" providerId="ADAL" clId="{869B6155-D3EA-B248-88FD-3C87DF8AEA16}" dt="2023-02-26T19:15:26.906" v="481" actId="20577"/>
          <ac:spMkLst>
            <pc:docMk/>
            <pc:sldMk cId="961066820" sldId="1973"/>
            <ac:spMk id="2" creationId="{71C4777C-EE79-BC70-4847-D5F9F3145FE7}"/>
          </ac:spMkLst>
        </pc:spChg>
        <pc:spChg chg="del">
          <ac:chgData name="Daniel Khashabi" userId="62390808-c838-45e6-be59-d6fd0d208bc8" providerId="ADAL" clId="{869B6155-D3EA-B248-88FD-3C87DF8AEA16}" dt="2023-02-26T19:15:20.581" v="461"/>
          <ac:spMkLst>
            <pc:docMk/>
            <pc:sldMk cId="961066820" sldId="1973"/>
            <ac:spMk id="3" creationId="{553A59A6-D6B2-C4FF-B2D4-EF39025040D0}"/>
          </ac:spMkLst>
        </pc:spChg>
        <pc:picChg chg="add mod modCrop">
          <ac:chgData name="Daniel Khashabi" userId="62390808-c838-45e6-be59-d6fd0d208bc8" providerId="ADAL" clId="{869B6155-D3EA-B248-88FD-3C87DF8AEA16}" dt="2023-02-28T16:59:30.332" v="8878" actId="1036"/>
          <ac:picMkLst>
            <pc:docMk/>
            <pc:sldMk cId="961066820" sldId="1973"/>
            <ac:picMk id="5" creationId="{22E34F58-D3D8-B575-7C67-F143F16E741C}"/>
          </ac:picMkLst>
        </pc:picChg>
      </pc:sldChg>
      <pc:sldChg chg="addSp delSp modSp new del mod">
        <pc:chgData name="Daniel Khashabi" userId="62390808-c838-45e6-be59-d6fd0d208bc8" providerId="ADAL" clId="{869B6155-D3EA-B248-88FD-3C87DF8AEA16}" dt="2023-02-28T19:44:06.580" v="8941" actId="2696"/>
        <pc:sldMkLst>
          <pc:docMk/>
          <pc:sldMk cId="158036805" sldId="1974"/>
        </pc:sldMkLst>
        <pc:spChg chg="mod">
          <ac:chgData name="Daniel Khashabi" userId="62390808-c838-45e6-be59-d6fd0d208bc8" providerId="ADAL" clId="{869B6155-D3EA-B248-88FD-3C87DF8AEA16}" dt="2023-02-26T19:16:37.179" v="526" actId="20577"/>
          <ac:spMkLst>
            <pc:docMk/>
            <pc:sldMk cId="158036805" sldId="1974"/>
            <ac:spMk id="2" creationId="{8EC83DDD-8519-ED30-44DE-00FF4585086E}"/>
          </ac:spMkLst>
        </pc:spChg>
        <pc:spChg chg="del">
          <ac:chgData name="Daniel Khashabi" userId="62390808-c838-45e6-be59-d6fd0d208bc8" providerId="ADAL" clId="{869B6155-D3EA-B248-88FD-3C87DF8AEA16}" dt="2023-02-26T19:16:46.817" v="527"/>
          <ac:spMkLst>
            <pc:docMk/>
            <pc:sldMk cId="158036805" sldId="1974"/>
            <ac:spMk id="3" creationId="{ED89BE87-D4BE-805C-4C01-BB4C1278841E}"/>
          </ac:spMkLst>
        </pc:spChg>
        <pc:picChg chg="add mod">
          <ac:chgData name="Daniel Khashabi" userId="62390808-c838-45e6-be59-d6fd0d208bc8" providerId="ADAL" clId="{869B6155-D3EA-B248-88FD-3C87DF8AEA16}" dt="2023-02-28T01:49:02.028" v="7473" actId="1076"/>
          <ac:picMkLst>
            <pc:docMk/>
            <pc:sldMk cId="158036805" sldId="1974"/>
            <ac:picMk id="5" creationId="{D8EC9118-010B-808F-8CB0-7A1621E3D627}"/>
          </ac:picMkLst>
        </pc:picChg>
      </pc:sldChg>
      <pc:sldChg chg="modSp add del mod">
        <pc:chgData name="Daniel Khashabi" userId="62390808-c838-45e6-be59-d6fd0d208bc8" providerId="ADAL" clId="{869B6155-D3EA-B248-88FD-3C87DF8AEA16}" dt="2023-02-28T19:45:10.446" v="8947" actId="2696"/>
        <pc:sldMkLst>
          <pc:docMk/>
          <pc:sldMk cId="1853419716" sldId="1975"/>
        </pc:sldMkLst>
        <pc:spChg chg="mod">
          <ac:chgData name="Daniel Khashabi" userId="62390808-c838-45e6-be59-d6fd0d208bc8" providerId="ADAL" clId="{869B6155-D3EA-B248-88FD-3C87DF8AEA16}" dt="2023-02-26T21:42:45.875" v="618" actId="27636"/>
          <ac:spMkLst>
            <pc:docMk/>
            <pc:sldMk cId="1853419716" sldId="1975"/>
            <ac:spMk id="3" creationId="{BF2F5DA4-C119-FF28-BDEF-5E700E6A2DF9}"/>
          </ac:spMkLst>
        </pc:spChg>
        <pc:picChg chg="mod">
          <ac:chgData name="Daniel Khashabi" userId="62390808-c838-45e6-be59-d6fd0d208bc8" providerId="ADAL" clId="{869B6155-D3EA-B248-88FD-3C87DF8AEA16}" dt="2023-02-26T19:21:36.706" v="601" actId="1076"/>
          <ac:picMkLst>
            <pc:docMk/>
            <pc:sldMk cId="1853419716" sldId="1975"/>
            <ac:picMk id="5" creationId="{810942FF-3338-66DB-EC73-D972EF6B46CA}"/>
          </ac:picMkLst>
        </pc:picChg>
      </pc:sldChg>
      <pc:sldChg chg="addSp modSp new mod">
        <pc:chgData name="Daniel Khashabi" userId="62390808-c838-45e6-be59-d6fd0d208bc8" providerId="ADAL" clId="{869B6155-D3EA-B248-88FD-3C87DF8AEA16}" dt="2023-02-26T23:32:41.002" v="906" actId="962"/>
        <pc:sldMkLst>
          <pc:docMk/>
          <pc:sldMk cId="2369294088" sldId="1976"/>
        </pc:sldMkLst>
        <pc:spChg chg="mod">
          <ac:chgData name="Daniel Khashabi" userId="62390808-c838-45e6-be59-d6fd0d208bc8" providerId="ADAL" clId="{869B6155-D3EA-B248-88FD-3C87DF8AEA16}" dt="2023-02-26T21:44:30.676" v="685" actId="20577"/>
          <ac:spMkLst>
            <pc:docMk/>
            <pc:sldMk cId="2369294088" sldId="1976"/>
            <ac:spMk id="2" creationId="{3B4580B3-5099-1C23-8572-573B2AD7483D}"/>
          </ac:spMkLst>
        </pc:spChg>
        <pc:spChg chg="mod">
          <ac:chgData name="Daniel Khashabi" userId="62390808-c838-45e6-be59-d6fd0d208bc8" providerId="ADAL" clId="{869B6155-D3EA-B248-88FD-3C87DF8AEA16}" dt="2023-02-26T21:45:54.248" v="902" actId="20577"/>
          <ac:spMkLst>
            <pc:docMk/>
            <pc:sldMk cId="2369294088" sldId="1976"/>
            <ac:spMk id="3" creationId="{A4B454DC-CDAF-E799-D576-0DCDBE347632}"/>
          </ac:spMkLst>
        </pc:spChg>
        <pc:picChg chg="add mod">
          <ac:chgData name="Daniel Khashabi" userId="62390808-c838-45e6-be59-d6fd0d208bc8" providerId="ADAL" clId="{869B6155-D3EA-B248-88FD-3C87DF8AEA16}" dt="2023-02-26T23:32:41.002" v="906" actId="962"/>
          <ac:picMkLst>
            <pc:docMk/>
            <pc:sldMk cId="2369294088" sldId="1976"/>
            <ac:picMk id="5" creationId="{FF90C698-2E65-7E3C-12B2-5222D2EBF7E9}"/>
          </ac:picMkLst>
        </pc:picChg>
      </pc:sldChg>
      <pc:sldChg chg="addSp delSp modSp add mod">
        <pc:chgData name="Daniel Khashabi" userId="62390808-c838-45e6-be59-d6fd0d208bc8" providerId="ADAL" clId="{869B6155-D3EA-B248-88FD-3C87DF8AEA16}" dt="2023-02-28T02:20:02.343" v="7841" actId="1036"/>
        <pc:sldMkLst>
          <pc:docMk/>
          <pc:sldMk cId="718193449" sldId="1977"/>
        </pc:sldMkLst>
        <pc:spChg chg="del">
          <ac:chgData name="Daniel Khashabi" userId="62390808-c838-45e6-be59-d6fd0d208bc8" providerId="ADAL" clId="{869B6155-D3EA-B248-88FD-3C87DF8AEA16}" dt="2023-02-28T02:19:01.495" v="7810" actId="478"/>
          <ac:spMkLst>
            <pc:docMk/>
            <pc:sldMk cId="718193449" sldId="1977"/>
            <ac:spMk id="2" creationId="{F88C372A-92FB-D67D-2F46-09A4D302F6E9}"/>
          </ac:spMkLst>
        </pc:spChg>
        <pc:spChg chg="del">
          <ac:chgData name="Daniel Khashabi" userId="62390808-c838-45e6-be59-d6fd0d208bc8" providerId="ADAL" clId="{869B6155-D3EA-B248-88FD-3C87DF8AEA16}" dt="2023-02-26T23:36:47.548" v="914"/>
          <ac:spMkLst>
            <pc:docMk/>
            <pc:sldMk cId="718193449" sldId="1977"/>
            <ac:spMk id="3" creationId="{E6001A7B-F3B9-3180-BBC1-D3F3F7BC3477}"/>
          </ac:spMkLst>
        </pc:spChg>
        <pc:spChg chg="add del mod">
          <ac:chgData name="Daniel Khashabi" userId="62390808-c838-45e6-be59-d6fd0d208bc8" providerId="ADAL" clId="{869B6155-D3EA-B248-88FD-3C87DF8AEA16}" dt="2023-02-28T02:19:03.347" v="7814" actId="478"/>
          <ac:spMkLst>
            <pc:docMk/>
            <pc:sldMk cId="718193449" sldId="1977"/>
            <ac:spMk id="4" creationId="{9DEDBB4E-52F9-F33C-18BB-78A7EF96CC85}"/>
          </ac:spMkLst>
        </pc:spChg>
        <pc:spChg chg="add del mod">
          <ac:chgData name="Daniel Khashabi" userId="62390808-c838-45e6-be59-d6fd0d208bc8" providerId="ADAL" clId="{869B6155-D3EA-B248-88FD-3C87DF8AEA16}" dt="2023-02-28T02:19:02.354" v="7813"/>
          <ac:spMkLst>
            <pc:docMk/>
            <pc:sldMk cId="718193449" sldId="1977"/>
            <ac:spMk id="6" creationId="{6BE1C8F5-6A90-3ED0-3E30-0F252339E623}"/>
          </ac:spMkLst>
        </pc:spChg>
        <pc:spChg chg="add mod">
          <ac:chgData name="Daniel Khashabi" userId="62390808-c838-45e6-be59-d6fd0d208bc8" providerId="ADAL" clId="{869B6155-D3EA-B248-88FD-3C87DF8AEA16}" dt="2023-02-28T02:20:02.343" v="7841" actId="1036"/>
          <ac:spMkLst>
            <pc:docMk/>
            <pc:sldMk cId="718193449" sldId="1977"/>
            <ac:spMk id="7" creationId="{824B719B-82FC-121F-BFD6-6EB163E33138}"/>
          </ac:spMkLst>
        </pc:spChg>
        <pc:spChg chg="add mod">
          <ac:chgData name="Daniel Khashabi" userId="62390808-c838-45e6-be59-d6fd0d208bc8" providerId="ADAL" clId="{869B6155-D3EA-B248-88FD-3C87DF8AEA16}" dt="2023-02-28T02:19:03.678" v="7815"/>
          <ac:spMkLst>
            <pc:docMk/>
            <pc:sldMk cId="718193449" sldId="1977"/>
            <ac:spMk id="8" creationId="{865F9982-81F5-D9E3-8CC1-A1A4E596CFA9}"/>
          </ac:spMkLst>
        </pc:spChg>
        <pc:picChg chg="add mod modCrop">
          <ac:chgData name="Daniel Khashabi" userId="62390808-c838-45e6-be59-d6fd0d208bc8" providerId="ADAL" clId="{869B6155-D3EA-B248-88FD-3C87DF8AEA16}" dt="2023-02-28T02:19:21.745" v="7816" actId="732"/>
          <ac:picMkLst>
            <pc:docMk/>
            <pc:sldMk cId="718193449" sldId="1977"/>
            <ac:picMk id="5" creationId="{ABE7EDEA-811F-7810-7F76-D3874701CCDB}"/>
          </ac:picMkLst>
        </pc:picChg>
        <pc:picChg chg="del">
          <ac:chgData name="Daniel Khashabi" userId="62390808-c838-45e6-be59-d6fd0d208bc8" providerId="ADAL" clId="{869B6155-D3EA-B248-88FD-3C87DF8AEA16}" dt="2023-02-26T23:36:44.997" v="913" actId="478"/>
          <ac:picMkLst>
            <pc:docMk/>
            <pc:sldMk cId="718193449" sldId="1977"/>
            <ac:picMk id="10242" creationId="{2F90DCFF-3402-AE62-A925-EEE5B96E44A0}"/>
          </ac:picMkLst>
        </pc:picChg>
      </pc:sldChg>
      <pc:sldChg chg="addSp delSp modSp add del mod">
        <pc:chgData name="Daniel Khashabi" userId="62390808-c838-45e6-be59-d6fd0d208bc8" providerId="ADAL" clId="{869B6155-D3EA-B248-88FD-3C87DF8AEA16}" dt="2023-02-28T01:34:12.257" v="7431" actId="2696"/>
        <pc:sldMkLst>
          <pc:docMk/>
          <pc:sldMk cId="3239277226" sldId="1978"/>
        </pc:sldMkLst>
        <pc:spChg chg="add del mod">
          <ac:chgData name="Daniel Khashabi" userId="62390808-c838-45e6-be59-d6fd0d208bc8" providerId="ADAL" clId="{869B6155-D3EA-B248-88FD-3C87DF8AEA16}" dt="2023-02-26T23:38:25.114" v="927"/>
          <ac:spMkLst>
            <pc:docMk/>
            <pc:sldMk cId="3239277226" sldId="1978"/>
            <ac:spMk id="4" creationId="{60ED5D80-4688-9BB1-37DA-7F5D7102F144}"/>
          </ac:spMkLst>
        </pc:spChg>
        <pc:picChg chg="del">
          <ac:chgData name="Daniel Khashabi" userId="62390808-c838-45e6-be59-d6fd0d208bc8" providerId="ADAL" clId="{869B6155-D3EA-B248-88FD-3C87DF8AEA16}" dt="2023-02-26T23:38:23.197" v="926" actId="478"/>
          <ac:picMkLst>
            <pc:docMk/>
            <pc:sldMk cId="3239277226" sldId="1978"/>
            <ac:picMk id="5" creationId="{ABE7EDEA-811F-7810-7F76-D3874701CCDB}"/>
          </ac:picMkLst>
        </pc:picChg>
        <pc:picChg chg="add mod">
          <ac:chgData name="Daniel Khashabi" userId="62390808-c838-45e6-be59-d6fd0d208bc8" providerId="ADAL" clId="{869B6155-D3EA-B248-88FD-3C87DF8AEA16}" dt="2023-02-26T23:38:26.067" v="930" actId="962"/>
          <ac:picMkLst>
            <pc:docMk/>
            <pc:sldMk cId="3239277226" sldId="1978"/>
            <ac:picMk id="8" creationId="{9D55D88A-BCCF-5906-1B17-8E5ECA8805C1}"/>
          </ac:picMkLst>
        </pc:picChg>
      </pc:sldChg>
      <pc:sldChg chg="add">
        <pc:chgData name="Daniel Khashabi" userId="62390808-c838-45e6-be59-d6fd0d208bc8" providerId="ADAL" clId="{869B6155-D3EA-B248-88FD-3C87DF8AEA16}" dt="2023-02-28T01:34:29.179" v="7432"/>
        <pc:sldMkLst>
          <pc:docMk/>
          <pc:sldMk cId="4036649788" sldId="1978"/>
        </pc:sldMkLst>
      </pc:sldChg>
      <pc:sldChg chg="addSp modSp new del mod">
        <pc:chgData name="Daniel Khashabi" userId="62390808-c838-45e6-be59-d6fd0d208bc8" providerId="ADAL" clId="{869B6155-D3EA-B248-88FD-3C87DF8AEA16}" dt="2023-02-26T23:40:29.192" v="975" actId="2696"/>
        <pc:sldMkLst>
          <pc:docMk/>
          <pc:sldMk cId="127480206" sldId="1979"/>
        </pc:sldMkLst>
        <pc:spChg chg="mod">
          <ac:chgData name="Daniel Khashabi" userId="62390808-c838-45e6-be59-d6fd0d208bc8" providerId="ADAL" clId="{869B6155-D3EA-B248-88FD-3C87DF8AEA16}" dt="2023-02-26T23:39:32.980" v="967" actId="20577"/>
          <ac:spMkLst>
            <pc:docMk/>
            <pc:sldMk cId="127480206" sldId="1979"/>
            <ac:spMk id="2" creationId="{AB075533-9D0A-37BD-E843-D9CE480E1AF8}"/>
          </ac:spMkLst>
        </pc:spChg>
        <pc:spChg chg="add mod">
          <ac:chgData name="Daniel Khashabi" userId="62390808-c838-45e6-be59-d6fd0d208bc8" providerId="ADAL" clId="{869B6155-D3EA-B248-88FD-3C87DF8AEA16}" dt="2023-02-26T23:39:48.677" v="972" actId="20577"/>
          <ac:spMkLst>
            <pc:docMk/>
            <pc:sldMk cId="127480206" sldId="1979"/>
            <ac:spMk id="5" creationId="{E23BF7E5-01EB-9AE0-4F1D-C5323876E508}"/>
          </ac:spMkLst>
        </pc:spChg>
      </pc:sldChg>
      <pc:sldChg chg="add del">
        <pc:chgData name="Daniel Khashabi" userId="62390808-c838-45e6-be59-d6fd0d208bc8" providerId="ADAL" clId="{869B6155-D3EA-B248-88FD-3C87DF8AEA16}" dt="2023-02-28T01:23:48.732" v="7069" actId="2696"/>
        <pc:sldMkLst>
          <pc:docMk/>
          <pc:sldMk cId="2419909565" sldId="1979"/>
        </pc:sldMkLst>
      </pc:sldChg>
      <pc:sldChg chg="addSp modSp add del mod">
        <pc:chgData name="Daniel Khashabi" userId="62390808-c838-45e6-be59-d6fd0d208bc8" providerId="ADAL" clId="{869B6155-D3EA-B248-88FD-3C87DF8AEA16}" dt="2023-02-27T00:07:30.524" v="1589" actId="2696"/>
        <pc:sldMkLst>
          <pc:docMk/>
          <pc:sldMk cId="515819043" sldId="1980"/>
        </pc:sldMkLst>
        <pc:spChg chg="mod">
          <ac:chgData name="Daniel Khashabi" userId="62390808-c838-45e6-be59-d6fd0d208bc8" providerId="ADAL" clId="{869B6155-D3EA-B248-88FD-3C87DF8AEA16}" dt="2023-02-26T23:52:00.490" v="1166" actId="20577"/>
          <ac:spMkLst>
            <pc:docMk/>
            <pc:sldMk cId="515819043" sldId="1980"/>
            <ac:spMk id="2" creationId="{A65C4E69-7300-95A8-4ECC-09D570119D66}"/>
          </ac:spMkLst>
        </pc:spChg>
        <pc:spChg chg="mod">
          <ac:chgData name="Daniel Khashabi" userId="62390808-c838-45e6-be59-d6fd0d208bc8" providerId="ADAL" clId="{869B6155-D3EA-B248-88FD-3C87DF8AEA16}" dt="2023-02-26T23:52:43.685" v="1349" actId="20577"/>
          <ac:spMkLst>
            <pc:docMk/>
            <pc:sldMk cId="515819043" sldId="1980"/>
            <ac:spMk id="3" creationId="{D7323995-35CE-7B26-C2E2-8FD107523DFA}"/>
          </ac:spMkLst>
        </pc:spChg>
        <pc:spChg chg="add mod">
          <ac:chgData name="Daniel Khashabi" userId="62390808-c838-45e6-be59-d6fd0d208bc8" providerId="ADAL" clId="{869B6155-D3EA-B248-88FD-3C87DF8AEA16}" dt="2023-02-26T23:53:10.596" v="1354" actId="1076"/>
          <ac:spMkLst>
            <pc:docMk/>
            <pc:sldMk cId="515819043" sldId="1980"/>
            <ac:spMk id="5" creationId="{662A632E-F670-CA29-9837-447C4F9631D8}"/>
          </ac:spMkLst>
        </pc:spChg>
        <pc:spChg chg="add mod">
          <ac:chgData name="Daniel Khashabi" userId="62390808-c838-45e6-be59-d6fd0d208bc8" providerId="ADAL" clId="{869B6155-D3EA-B248-88FD-3C87DF8AEA16}" dt="2023-02-26T23:54:11.429" v="1410" actId="1037"/>
          <ac:spMkLst>
            <pc:docMk/>
            <pc:sldMk cId="515819043" sldId="1980"/>
            <ac:spMk id="7" creationId="{0C56B9B1-A390-8C6E-CB2D-4D71D759CAE8}"/>
          </ac:spMkLst>
        </pc:spChg>
        <pc:picChg chg="add mod">
          <ac:chgData name="Daniel Khashabi" userId="62390808-c838-45e6-be59-d6fd0d208bc8" providerId="ADAL" clId="{869B6155-D3EA-B248-88FD-3C87DF8AEA16}" dt="2023-02-26T23:53:12.760" v="1355" actId="1076"/>
          <ac:picMkLst>
            <pc:docMk/>
            <pc:sldMk cId="515819043" sldId="1980"/>
            <ac:picMk id="1026" creationId="{D7C90F47-8124-5D09-B671-DC91FA8020BE}"/>
          </ac:picMkLst>
        </pc:picChg>
      </pc:sldChg>
      <pc:sldChg chg="add">
        <pc:chgData name="Daniel Khashabi" userId="62390808-c838-45e6-be59-d6fd0d208bc8" providerId="ADAL" clId="{869B6155-D3EA-B248-88FD-3C87DF8AEA16}" dt="2023-02-27T00:07:40.357" v="1590"/>
        <pc:sldMkLst>
          <pc:docMk/>
          <pc:sldMk cId="2190952757" sldId="1980"/>
        </pc:sldMkLst>
      </pc:sldChg>
      <pc:sldChg chg="addSp delSp modSp add del mod">
        <pc:chgData name="Daniel Khashabi" userId="62390808-c838-45e6-be59-d6fd0d208bc8" providerId="ADAL" clId="{869B6155-D3EA-B248-88FD-3C87DF8AEA16}" dt="2023-02-27T00:07:30.524" v="1589" actId="2696"/>
        <pc:sldMkLst>
          <pc:docMk/>
          <pc:sldMk cId="1703152198" sldId="1981"/>
        </pc:sldMkLst>
        <pc:spChg chg="mod">
          <ac:chgData name="Daniel Khashabi" userId="62390808-c838-45e6-be59-d6fd0d208bc8" providerId="ADAL" clId="{869B6155-D3EA-B248-88FD-3C87DF8AEA16}" dt="2023-02-26T23:54:54.115" v="1416"/>
          <ac:spMkLst>
            <pc:docMk/>
            <pc:sldMk cId="1703152198" sldId="1981"/>
            <ac:spMk id="5" creationId="{662A632E-F670-CA29-9837-447C4F9631D8}"/>
          </ac:spMkLst>
        </pc:spChg>
        <pc:spChg chg="mod">
          <ac:chgData name="Daniel Khashabi" userId="62390808-c838-45e6-be59-d6fd0d208bc8" providerId="ADAL" clId="{869B6155-D3EA-B248-88FD-3C87DF8AEA16}" dt="2023-02-26T23:56:19.028" v="1437" actId="1076"/>
          <ac:spMkLst>
            <pc:docMk/>
            <pc:sldMk cId="1703152198" sldId="1981"/>
            <ac:spMk id="7" creationId="{0C56B9B1-A390-8C6E-CB2D-4D71D759CAE8}"/>
          </ac:spMkLst>
        </pc:spChg>
        <pc:picChg chg="del">
          <ac:chgData name="Daniel Khashabi" userId="62390808-c838-45e6-be59-d6fd0d208bc8" providerId="ADAL" clId="{869B6155-D3EA-B248-88FD-3C87DF8AEA16}" dt="2023-02-26T23:55:00.133" v="1417" actId="478"/>
          <ac:picMkLst>
            <pc:docMk/>
            <pc:sldMk cId="1703152198" sldId="1981"/>
            <ac:picMk id="1026" creationId="{D7C90F47-8124-5D09-B671-DC91FA8020BE}"/>
          </ac:picMkLst>
        </pc:picChg>
        <pc:picChg chg="add mod">
          <ac:chgData name="Daniel Khashabi" userId="62390808-c838-45e6-be59-d6fd0d208bc8" providerId="ADAL" clId="{869B6155-D3EA-B248-88FD-3C87DF8AEA16}" dt="2023-02-26T23:55:12.528" v="1423" actId="1076"/>
          <ac:picMkLst>
            <pc:docMk/>
            <pc:sldMk cId="1703152198" sldId="1981"/>
            <ac:picMk id="2050" creationId="{ECDE8E7A-AC35-65DE-7EC4-EC9742D73CBC}"/>
          </ac:picMkLst>
        </pc:picChg>
      </pc:sldChg>
      <pc:sldChg chg="add">
        <pc:chgData name="Daniel Khashabi" userId="62390808-c838-45e6-be59-d6fd0d208bc8" providerId="ADAL" clId="{869B6155-D3EA-B248-88FD-3C87DF8AEA16}" dt="2023-02-27T00:07:40.357" v="1590"/>
        <pc:sldMkLst>
          <pc:docMk/>
          <pc:sldMk cId="3831824080" sldId="1981"/>
        </pc:sldMkLst>
      </pc:sldChg>
      <pc:sldChg chg="delSp modSp new mod">
        <pc:chgData name="Daniel Khashabi" userId="62390808-c838-45e6-be59-d6fd0d208bc8" providerId="ADAL" clId="{869B6155-D3EA-B248-88FD-3C87DF8AEA16}" dt="2023-02-27T00:08:20.516" v="1640" actId="1036"/>
        <pc:sldMkLst>
          <pc:docMk/>
          <pc:sldMk cId="2175633578" sldId="1982"/>
        </pc:sldMkLst>
        <pc:spChg chg="mod">
          <ac:chgData name="Daniel Khashabi" userId="62390808-c838-45e6-be59-d6fd0d208bc8" providerId="ADAL" clId="{869B6155-D3EA-B248-88FD-3C87DF8AEA16}" dt="2023-02-27T00:08:20.516" v="1640" actId="1036"/>
          <ac:spMkLst>
            <pc:docMk/>
            <pc:sldMk cId="2175633578" sldId="1982"/>
            <ac:spMk id="2" creationId="{5CC74A6D-BD7F-A270-E325-5716B7C90FC5}"/>
          </ac:spMkLst>
        </pc:spChg>
        <pc:spChg chg="del">
          <ac:chgData name="Daniel Khashabi" userId="62390808-c838-45e6-be59-d6fd0d208bc8" providerId="ADAL" clId="{869B6155-D3EA-B248-88FD-3C87DF8AEA16}" dt="2023-02-27T00:07:50.742" v="1592" actId="478"/>
          <ac:spMkLst>
            <pc:docMk/>
            <pc:sldMk cId="2175633578" sldId="1982"/>
            <ac:spMk id="3" creationId="{B639F95D-CD65-83C4-E652-E78CD8CC4EE7}"/>
          </ac:spMkLst>
        </pc:spChg>
      </pc:sldChg>
      <pc:sldChg chg="modSp new mod">
        <pc:chgData name="Daniel Khashabi" userId="62390808-c838-45e6-be59-d6fd0d208bc8" providerId="ADAL" clId="{869B6155-D3EA-B248-88FD-3C87DF8AEA16}" dt="2023-02-27T00:47:33.880" v="2898" actId="20577"/>
        <pc:sldMkLst>
          <pc:docMk/>
          <pc:sldMk cId="2518002378" sldId="1983"/>
        </pc:sldMkLst>
        <pc:spChg chg="mod">
          <ac:chgData name="Daniel Khashabi" userId="62390808-c838-45e6-be59-d6fd0d208bc8" providerId="ADAL" clId="{869B6155-D3EA-B248-88FD-3C87DF8AEA16}" dt="2023-02-27T00:40:42.494" v="2356" actId="20577"/>
          <ac:spMkLst>
            <pc:docMk/>
            <pc:sldMk cId="2518002378" sldId="1983"/>
            <ac:spMk id="2" creationId="{0F50D78F-C78A-956F-1170-884599038960}"/>
          </ac:spMkLst>
        </pc:spChg>
        <pc:spChg chg="mod">
          <ac:chgData name="Daniel Khashabi" userId="62390808-c838-45e6-be59-d6fd0d208bc8" providerId="ADAL" clId="{869B6155-D3EA-B248-88FD-3C87DF8AEA16}" dt="2023-02-27T00:47:33.880" v="2898" actId="20577"/>
          <ac:spMkLst>
            <pc:docMk/>
            <pc:sldMk cId="2518002378" sldId="1983"/>
            <ac:spMk id="3" creationId="{F5F7AFFF-10C3-A499-5CB5-094FB103D7B3}"/>
          </ac:spMkLst>
        </pc:spChg>
      </pc:sldChg>
      <pc:sldChg chg="new del">
        <pc:chgData name="Daniel Khashabi" userId="62390808-c838-45e6-be59-d6fd0d208bc8" providerId="ADAL" clId="{869B6155-D3EA-B248-88FD-3C87DF8AEA16}" dt="2023-02-27T00:42:39.451" v="2730" actId="680"/>
        <pc:sldMkLst>
          <pc:docMk/>
          <pc:sldMk cId="805197955" sldId="1984"/>
        </pc:sldMkLst>
      </pc:sldChg>
      <pc:sldChg chg="modSp new mod">
        <pc:chgData name="Daniel Khashabi" userId="62390808-c838-45e6-be59-d6fd0d208bc8" providerId="ADAL" clId="{869B6155-D3EA-B248-88FD-3C87DF8AEA16}" dt="2023-02-27T00:42:52.647" v="2774" actId="20577"/>
        <pc:sldMkLst>
          <pc:docMk/>
          <pc:sldMk cId="1694851328" sldId="1984"/>
        </pc:sldMkLst>
        <pc:spChg chg="mod">
          <ac:chgData name="Daniel Khashabi" userId="62390808-c838-45e6-be59-d6fd0d208bc8" providerId="ADAL" clId="{869B6155-D3EA-B248-88FD-3C87DF8AEA16}" dt="2023-02-27T00:42:52.647" v="2774" actId="20577"/>
          <ac:spMkLst>
            <pc:docMk/>
            <pc:sldMk cId="1694851328" sldId="1984"/>
            <ac:spMk id="2" creationId="{2A1688F4-29FA-3550-8E54-97D8A227E9AC}"/>
          </ac:spMkLst>
        </pc:spChg>
      </pc:sldChg>
      <pc:sldChg chg="addSp modSp new mod">
        <pc:chgData name="Daniel Khashabi" userId="62390808-c838-45e6-be59-d6fd0d208bc8" providerId="ADAL" clId="{869B6155-D3EA-B248-88FD-3C87DF8AEA16}" dt="2023-02-27T01:49:12.948" v="3559"/>
        <pc:sldMkLst>
          <pc:docMk/>
          <pc:sldMk cId="3067692112" sldId="1985"/>
        </pc:sldMkLst>
        <pc:spChg chg="mod">
          <ac:chgData name="Daniel Khashabi" userId="62390808-c838-45e6-be59-d6fd0d208bc8" providerId="ADAL" clId="{869B6155-D3EA-B248-88FD-3C87DF8AEA16}" dt="2023-02-27T01:49:06.613" v="3556"/>
          <ac:spMkLst>
            <pc:docMk/>
            <pc:sldMk cId="3067692112" sldId="1985"/>
            <ac:spMk id="2" creationId="{2A123561-AB8A-1CC5-880D-57468786354E}"/>
          </ac:spMkLst>
        </pc:spChg>
        <pc:spChg chg="mod">
          <ac:chgData name="Daniel Khashabi" userId="62390808-c838-45e6-be59-d6fd0d208bc8" providerId="ADAL" clId="{869B6155-D3EA-B248-88FD-3C87DF8AEA16}" dt="2023-02-27T01:48:59.121" v="3553"/>
          <ac:spMkLst>
            <pc:docMk/>
            <pc:sldMk cId="3067692112" sldId="1985"/>
            <ac:spMk id="3" creationId="{10D943E1-355A-6454-0A9D-28C2CD46BCD7}"/>
          </ac:spMkLst>
        </pc:spChg>
        <pc:spChg chg="add mod">
          <ac:chgData name="Daniel Khashabi" userId="62390808-c838-45e6-be59-d6fd0d208bc8" providerId="ADAL" clId="{869B6155-D3EA-B248-88FD-3C87DF8AEA16}" dt="2023-02-27T01:49:02.736" v="3554"/>
          <ac:spMkLst>
            <pc:docMk/>
            <pc:sldMk cId="3067692112" sldId="1985"/>
            <ac:spMk id="4" creationId="{79F02634-7863-F23D-058A-9D256C0A8CF2}"/>
          </ac:spMkLst>
        </pc:spChg>
        <pc:spChg chg="add mod">
          <ac:chgData name="Daniel Khashabi" userId="62390808-c838-45e6-be59-d6fd0d208bc8" providerId="ADAL" clId="{869B6155-D3EA-B248-88FD-3C87DF8AEA16}" dt="2023-02-27T01:49:12.948" v="3559"/>
          <ac:spMkLst>
            <pc:docMk/>
            <pc:sldMk cId="3067692112" sldId="1985"/>
            <ac:spMk id="5" creationId="{3B511CDB-A967-41B7-60DC-52DB8C7E46EF}"/>
          </ac:spMkLst>
        </pc:spChg>
      </pc:sldChg>
      <pc:sldChg chg="addSp delSp modSp add mod">
        <pc:chgData name="Daniel Khashabi" userId="62390808-c838-45e6-be59-d6fd0d208bc8" providerId="ADAL" clId="{869B6155-D3EA-B248-88FD-3C87DF8AEA16}" dt="2023-02-27T01:59:42.919" v="3704" actId="20577"/>
        <pc:sldMkLst>
          <pc:docMk/>
          <pc:sldMk cId="2495022789" sldId="1986"/>
        </pc:sldMkLst>
        <pc:spChg chg="mod">
          <ac:chgData name="Daniel Khashabi" userId="62390808-c838-45e6-be59-d6fd0d208bc8" providerId="ADAL" clId="{869B6155-D3EA-B248-88FD-3C87DF8AEA16}" dt="2023-02-27T01:59:42.919" v="3704" actId="20577"/>
          <ac:spMkLst>
            <pc:docMk/>
            <pc:sldMk cId="2495022789" sldId="1986"/>
            <ac:spMk id="3" creationId="{10D943E1-355A-6454-0A9D-28C2CD46BCD7}"/>
          </ac:spMkLst>
        </pc:spChg>
        <pc:spChg chg="del">
          <ac:chgData name="Daniel Khashabi" userId="62390808-c838-45e6-be59-d6fd0d208bc8" providerId="ADAL" clId="{869B6155-D3EA-B248-88FD-3C87DF8AEA16}" dt="2023-02-27T01:49:36.814" v="3562" actId="478"/>
          <ac:spMkLst>
            <pc:docMk/>
            <pc:sldMk cId="2495022789" sldId="1986"/>
            <ac:spMk id="4" creationId="{79F02634-7863-F23D-058A-9D256C0A8CF2}"/>
          </ac:spMkLst>
        </pc:spChg>
        <pc:spChg chg="add mod">
          <ac:chgData name="Daniel Khashabi" userId="62390808-c838-45e6-be59-d6fd0d208bc8" providerId="ADAL" clId="{869B6155-D3EA-B248-88FD-3C87DF8AEA16}" dt="2023-02-27T01:49:44.717" v="3570"/>
          <ac:spMkLst>
            <pc:docMk/>
            <pc:sldMk cId="2495022789" sldId="1986"/>
            <ac:spMk id="6" creationId="{0BF023D8-4CB8-481D-66EF-A1D9D9DD3D3D}"/>
          </ac:spMkLst>
        </pc:spChg>
        <pc:spChg chg="mod">
          <ac:chgData name="Daniel Khashabi" userId="62390808-c838-45e6-be59-d6fd0d208bc8" providerId="ADAL" clId="{869B6155-D3EA-B248-88FD-3C87DF8AEA16}" dt="2023-02-27T01:49:44.717" v="3570"/>
          <ac:spMkLst>
            <pc:docMk/>
            <pc:sldMk cId="2495022789" sldId="1986"/>
            <ac:spMk id="8" creationId="{C2F61A12-38AD-E117-292E-36F2AC0B08A1}"/>
          </ac:spMkLst>
        </pc:spChg>
        <pc:spChg chg="mod">
          <ac:chgData name="Daniel Khashabi" userId="62390808-c838-45e6-be59-d6fd0d208bc8" providerId="ADAL" clId="{869B6155-D3EA-B248-88FD-3C87DF8AEA16}" dt="2023-02-27T01:49:44.717" v="3570"/>
          <ac:spMkLst>
            <pc:docMk/>
            <pc:sldMk cId="2495022789" sldId="1986"/>
            <ac:spMk id="9" creationId="{20F07C60-E176-C01E-120B-B24DFCAA819D}"/>
          </ac:spMkLst>
        </pc:spChg>
        <pc:spChg chg="mod">
          <ac:chgData name="Daniel Khashabi" userId="62390808-c838-45e6-be59-d6fd0d208bc8" providerId="ADAL" clId="{869B6155-D3EA-B248-88FD-3C87DF8AEA16}" dt="2023-02-27T01:49:44.717" v="3570"/>
          <ac:spMkLst>
            <pc:docMk/>
            <pc:sldMk cId="2495022789" sldId="1986"/>
            <ac:spMk id="10" creationId="{B2869BAE-EB62-AE18-71C8-93FD65690440}"/>
          </ac:spMkLst>
        </pc:spChg>
        <pc:spChg chg="mod">
          <ac:chgData name="Daniel Khashabi" userId="62390808-c838-45e6-be59-d6fd0d208bc8" providerId="ADAL" clId="{869B6155-D3EA-B248-88FD-3C87DF8AEA16}" dt="2023-02-27T01:49:44.717" v="3570"/>
          <ac:spMkLst>
            <pc:docMk/>
            <pc:sldMk cId="2495022789" sldId="1986"/>
            <ac:spMk id="11" creationId="{62722F3D-EBC9-1FEF-4C2F-0151948A82F0}"/>
          </ac:spMkLst>
        </pc:spChg>
        <pc:grpChg chg="add mod">
          <ac:chgData name="Daniel Khashabi" userId="62390808-c838-45e6-be59-d6fd0d208bc8" providerId="ADAL" clId="{869B6155-D3EA-B248-88FD-3C87DF8AEA16}" dt="2023-02-27T01:49:44.717" v="3570"/>
          <ac:grpSpMkLst>
            <pc:docMk/>
            <pc:sldMk cId="2495022789" sldId="1986"/>
            <ac:grpSpMk id="7" creationId="{80032F7D-637F-8915-B2AD-20B2CF255814}"/>
          </ac:grpSpMkLst>
        </pc:grpChg>
        <pc:picChg chg="add mod">
          <ac:chgData name="Daniel Khashabi" userId="62390808-c838-45e6-be59-d6fd0d208bc8" providerId="ADAL" clId="{869B6155-D3EA-B248-88FD-3C87DF8AEA16}" dt="2023-02-27T01:52:15.019" v="3625" actId="14100"/>
          <ac:picMkLst>
            <pc:docMk/>
            <pc:sldMk cId="2495022789" sldId="1986"/>
            <ac:picMk id="13" creationId="{619B44F0-1420-2574-01F6-EE91E9AEE120}"/>
          </ac:picMkLst>
        </pc:picChg>
        <pc:picChg chg="add del mod">
          <ac:chgData name="Daniel Khashabi" userId="62390808-c838-45e6-be59-d6fd0d208bc8" providerId="ADAL" clId="{869B6155-D3EA-B248-88FD-3C87DF8AEA16}" dt="2023-02-27T01:52:28.217" v="3626" actId="478"/>
          <ac:picMkLst>
            <pc:docMk/>
            <pc:sldMk cId="2495022789" sldId="1986"/>
            <ac:picMk id="15" creationId="{C87F8B8E-C322-BEA0-7218-547F5FCE8332}"/>
          </ac:picMkLst>
        </pc:picChg>
      </pc:sldChg>
      <pc:sldChg chg="add del">
        <pc:chgData name="Daniel Khashabi" userId="62390808-c838-45e6-be59-d6fd0d208bc8" providerId="ADAL" clId="{869B6155-D3EA-B248-88FD-3C87DF8AEA16}" dt="2023-02-27T02:03:51.991" v="3845" actId="2696"/>
        <pc:sldMkLst>
          <pc:docMk/>
          <pc:sldMk cId="3974052918" sldId="1987"/>
        </pc:sldMkLst>
      </pc:sldChg>
      <pc:sldChg chg="addSp modSp new mod">
        <pc:chgData name="Daniel Khashabi" userId="62390808-c838-45e6-be59-d6fd0d208bc8" providerId="ADAL" clId="{869B6155-D3EA-B248-88FD-3C87DF8AEA16}" dt="2023-02-28T01:04:29.415" v="6992" actId="1076"/>
        <pc:sldMkLst>
          <pc:docMk/>
          <pc:sldMk cId="2050025572" sldId="1988"/>
        </pc:sldMkLst>
        <pc:spChg chg="mod">
          <ac:chgData name="Daniel Khashabi" userId="62390808-c838-45e6-be59-d6fd0d208bc8" providerId="ADAL" clId="{869B6155-D3EA-B248-88FD-3C87DF8AEA16}" dt="2023-02-27T02:09:17.034" v="3986" actId="20577"/>
          <ac:spMkLst>
            <pc:docMk/>
            <pc:sldMk cId="2050025572" sldId="1988"/>
            <ac:spMk id="2" creationId="{A4354CEA-19F2-5B8E-E296-974A8F532BC8}"/>
          </ac:spMkLst>
        </pc:spChg>
        <pc:spChg chg="mod">
          <ac:chgData name="Daniel Khashabi" userId="62390808-c838-45e6-be59-d6fd0d208bc8" providerId="ADAL" clId="{869B6155-D3EA-B248-88FD-3C87DF8AEA16}" dt="2023-02-27T02:03:00.959" v="3830" actId="113"/>
          <ac:spMkLst>
            <pc:docMk/>
            <pc:sldMk cId="2050025572" sldId="1988"/>
            <ac:spMk id="3" creationId="{EFD28D65-D197-6BF4-83AE-01EF3A5EC3E5}"/>
          </ac:spMkLst>
        </pc:spChg>
        <pc:spChg chg="add mod">
          <ac:chgData name="Daniel Khashabi" userId="62390808-c838-45e6-be59-d6fd0d208bc8" providerId="ADAL" clId="{869B6155-D3EA-B248-88FD-3C87DF8AEA16}" dt="2023-02-27T02:08:59.981" v="3963"/>
          <ac:spMkLst>
            <pc:docMk/>
            <pc:sldMk cId="2050025572" sldId="1988"/>
            <ac:spMk id="5" creationId="{0446A3A6-6913-97D0-AFEA-406253F8588B}"/>
          </ac:spMkLst>
        </pc:spChg>
        <pc:spChg chg="add mod">
          <ac:chgData name="Daniel Khashabi" userId="62390808-c838-45e6-be59-d6fd0d208bc8" providerId="ADAL" clId="{869B6155-D3EA-B248-88FD-3C87DF8AEA16}" dt="2023-02-28T01:04:29.415" v="6992" actId="1076"/>
          <ac:spMkLst>
            <pc:docMk/>
            <pc:sldMk cId="2050025572" sldId="1988"/>
            <ac:spMk id="7" creationId="{7A91CD56-800A-8F0C-2FC3-5AE927B160DC}"/>
          </ac:spMkLst>
        </pc:spChg>
        <pc:graphicFrameChg chg="add mod modGraphic">
          <ac:chgData name="Daniel Khashabi" userId="62390808-c838-45e6-be59-d6fd0d208bc8" providerId="ADAL" clId="{869B6155-D3EA-B248-88FD-3C87DF8AEA16}" dt="2023-02-27T02:04:30.927" v="3873" actId="122"/>
          <ac:graphicFrameMkLst>
            <pc:docMk/>
            <pc:sldMk cId="2050025572" sldId="1988"/>
            <ac:graphicFrameMk id="4" creationId="{37D93264-3664-D93B-8328-34619D2724BD}"/>
          </ac:graphicFrameMkLst>
        </pc:graphicFrameChg>
      </pc:sldChg>
      <pc:sldChg chg="addSp delSp modSp add mod">
        <pc:chgData name="Daniel Khashabi" userId="62390808-c838-45e6-be59-d6fd0d208bc8" providerId="ADAL" clId="{869B6155-D3EA-B248-88FD-3C87DF8AEA16}" dt="2023-02-28T01:04:31.447" v="6993"/>
        <pc:sldMkLst>
          <pc:docMk/>
          <pc:sldMk cId="2115029569" sldId="1989"/>
        </pc:sldMkLst>
        <pc:spChg chg="mod">
          <ac:chgData name="Daniel Khashabi" userId="62390808-c838-45e6-be59-d6fd0d208bc8" providerId="ADAL" clId="{869B6155-D3EA-B248-88FD-3C87DF8AEA16}" dt="2023-02-27T02:09:27.554" v="4001" actId="20577"/>
          <ac:spMkLst>
            <pc:docMk/>
            <pc:sldMk cId="2115029569" sldId="1989"/>
            <ac:spMk id="2" creationId="{A4354CEA-19F2-5B8E-E296-974A8F532BC8}"/>
          </ac:spMkLst>
        </pc:spChg>
        <pc:spChg chg="mod">
          <ac:chgData name="Daniel Khashabi" userId="62390808-c838-45e6-be59-d6fd0d208bc8" providerId="ADAL" clId="{869B6155-D3EA-B248-88FD-3C87DF8AEA16}" dt="2023-02-27T02:08:47.957" v="3961" actId="27636"/>
          <ac:spMkLst>
            <pc:docMk/>
            <pc:sldMk cId="2115029569" sldId="1989"/>
            <ac:spMk id="3" creationId="{EFD28D65-D197-6BF4-83AE-01EF3A5EC3E5}"/>
          </ac:spMkLst>
        </pc:spChg>
        <pc:spChg chg="add mod">
          <ac:chgData name="Daniel Khashabi" userId="62390808-c838-45e6-be59-d6fd0d208bc8" providerId="ADAL" clId="{869B6155-D3EA-B248-88FD-3C87DF8AEA16}" dt="2023-02-27T02:08:58.698" v="3962"/>
          <ac:spMkLst>
            <pc:docMk/>
            <pc:sldMk cId="2115029569" sldId="1989"/>
            <ac:spMk id="6" creationId="{9E17C72B-ACEB-59DD-93E9-A3B9E4951553}"/>
          </ac:spMkLst>
        </pc:spChg>
        <pc:spChg chg="add mod">
          <ac:chgData name="Daniel Khashabi" userId="62390808-c838-45e6-be59-d6fd0d208bc8" providerId="ADAL" clId="{869B6155-D3EA-B248-88FD-3C87DF8AEA16}" dt="2023-02-28T01:04:31.447" v="6993"/>
          <ac:spMkLst>
            <pc:docMk/>
            <pc:sldMk cId="2115029569" sldId="1989"/>
            <ac:spMk id="7" creationId="{63760DBB-B04C-71BC-AC4A-67DBC9ADDCF8}"/>
          </ac:spMkLst>
        </pc:spChg>
        <pc:graphicFrameChg chg="del modGraphic">
          <ac:chgData name="Daniel Khashabi" userId="62390808-c838-45e6-be59-d6fd0d208bc8" providerId="ADAL" clId="{869B6155-D3EA-B248-88FD-3C87DF8AEA16}" dt="2023-02-27T02:03:57.859" v="3847" actId="478"/>
          <ac:graphicFrameMkLst>
            <pc:docMk/>
            <pc:sldMk cId="2115029569" sldId="1989"/>
            <ac:graphicFrameMk id="4" creationId="{37D93264-3664-D93B-8328-34619D2724BD}"/>
          </ac:graphicFrameMkLst>
        </pc:graphicFrameChg>
        <pc:graphicFrameChg chg="add mod modGraphic">
          <ac:chgData name="Daniel Khashabi" userId="62390808-c838-45e6-be59-d6fd0d208bc8" providerId="ADAL" clId="{869B6155-D3EA-B248-88FD-3C87DF8AEA16}" dt="2023-02-27T02:04:38.526" v="3882" actId="20577"/>
          <ac:graphicFrameMkLst>
            <pc:docMk/>
            <pc:sldMk cId="2115029569" sldId="1989"/>
            <ac:graphicFrameMk id="5" creationId="{C425A3F0-C0E4-B863-4BC0-6BDFAC491AD8}"/>
          </ac:graphicFrameMkLst>
        </pc:graphicFrameChg>
      </pc:sldChg>
      <pc:sldChg chg="addSp modSp new mod">
        <pc:chgData name="Daniel Khashabi" userId="62390808-c838-45e6-be59-d6fd0d208bc8" providerId="ADAL" clId="{869B6155-D3EA-B248-88FD-3C87DF8AEA16}" dt="2023-02-27T02:16:42.457" v="4076" actId="5793"/>
        <pc:sldMkLst>
          <pc:docMk/>
          <pc:sldMk cId="2643503907" sldId="1990"/>
        </pc:sldMkLst>
        <pc:spChg chg="mod">
          <ac:chgData name="Daniel Khashabi" userId="62390808-c838-45e6-be59-d6fd0d208bc8" providerId="ADAL" clId="{869B6155-D3EA-B248-88FD-3C87DF8AEA16}" dt="2023-02-27T02:14:54.738" v="4006" actId="27636"/>
          <ac:spMkLst>
            <pc:docMk/>
            <pc:sldMk cId="2643503907" sldId="1990"/>
            <ac:spMk id="2" creationId="{B741603D-E9C2-6BCD-2509-7B04003CC3C9}"/>
          </ac:spMkLst>
        </pc:spChg>
        <pc:spChg chg="mod">
          <ac:chgData name="Daniel Khashabi" userId="62390808-c838-45e6-be59-d6fd0d208bc8" providerId="ADAL" clId="{869B6155-D3EA-B248-88FD-3C87DF8AEA16}" dt="2023-02-27T02:16:42.457" v="4076" actId="5793"/>
          <ac:spMkLst>
            <pc:docMk/>
            <pc:sldMk cId="2643503907" sldId="1990"/>
            <ac:spMk id="3" creationId="{31AFC839-4662-BC86-A764-4CD69552B20A}"/>
          </ac:spMkLst>
        </pc:spChg>
        <pc:spChg chg="add mod">
          <ac:chgData name="Daniel Khashabi" userId="62390808-c838-45e6-be59-d6fd0d208bc8" providerId="ADAL" clId="{869B6155-D3EA-B248-88FD-3C87DF8AEA16}" dt="2023-02-27T02:15:04.036" v="4011"/>
          <ac:spMkLst>
            <pc:docMk/>
            <pc:sldMk cId="2643503907" sldId="1990"/>
            <ac:spMk id="4" creationId="{BEB0E802-8D11-22F8-EB5B-8F580B4ACDC9}"/>
          </ac:spMkLst>
        </pc:spChg>
      </pc:sldChg>
      <pc:sldChg chg="addSp delSp modSp new del mod addCm modCm">
        <pc:chgData name="Daniel Khashabi" userId="62390808-c838-45e6-be59-d6fd0d208bc8" providerId="ADAL" clId="{869B6155-D3EA-B248-88FD-3C87DF8AEA16}" dt="2023-03-02T14:43:55.704" v="9827" actId="2696"/>
        <pc:sldMkLst>
          <pc:docMk/>
          <pc:sldMk cId="918904744" sldId="1991"/>
        </pc:sldMkLst>
        <pc:spChg chg="mod">
          <ac:chgData name="Daniel Khashabi" userId="62390808-c838-45e6-be59-d6fd0d208bc8" providerId="ADAL" clId="{869B6155-D3EA-B248-88FD-3C87DF8AEA16}" dt="2023-03-02T14:43:51.367" v="9826" actId="20577"/>
          <ac:spMkLst>
            <pc:docMk/>
            <pc:sldMk cId="918904744" sldId="1991"/>
            <ac:spMk id="2" creationId="{B54F3702-BF47-8FD2-2A73-411585681A7A}"/>
          </ac:spMkLst>
        </pc:spChg>
        <pc:spChg chg="del">
          <ac:chgData name="Daniel Khashabi" userId="62390808-c838-45e6-be59-d6fd0d208bc8" providerId="ADAL" clId="{869B6155-D3EA-B248-88FD-3C87DF8AEA16}" dt="2023-02-27T02:21:47.106" v="4160"/>
          <ac:spMkLst>
            <pc:docMk/>
            <pc:sldMk cId="918904744" sldId="1991"/>
            <ac:spMk id="3" creationId="{07888F39-EA7B-D1D2-8248-B9EC302E675E}"/>
          </ac:spMkLst>
        </pc:spChg>
        <pc:spChg chg="add mod">
          <ac:chgData name="Daniel Khashabi" userId="62390808-c838-45e6-be59-d6fd0d208bc8" providerId="ADAL" clId="{869B6155-D3EA-B248-88FD-3C87DF8AEA16}" dt="2023-03-02T14:13:16.404" v="9310" actId="27636"/>
          <ac:spMkLst>
            <pc:docMk/>
            <pc:sldMk cId="918904744" sldId="1991"/>
            <ac:spMk id="4" creationId="{C22A6682-09E6-7C42-36B1-2A9E75AE7599}"/>
          </ac:spMkLst>
        </pc:spChg>
        <pc:spChg chg="add mod">
          <ac:chgData name="Daniel Khashabi" userId="62390808-c838-45e6-be59-d6fd0d208bc8" providerId="ADAL" clId="{869B6155-D3EA-B248-88FD-3C87DF8AEA16}" dt="2023-03-02T14:13:40.214" v="9362" actId="1035"/>
          <ac:spMkLst>
            <pc:docMk/>
            <pc:sldMk cId="918904744" sldId="1991"/>
            <ac:spMk id="8" creationId="{DE4DE76E-15A3-E35F-81A0-AD2FBC3B27E5}"/>
          </ac:spMkLst>
        </pc:spChg>
        <pc:picChg chg="add del mod">
          <ac:chgData name="Daniel Khashabi" userId="62390808-c838-45e6-be59-d6fd0d208bc8" providerId="ADAL" clId="{869B6155-D3EA-B248-88FD-3C87DF8AEA16}" dt="2023-03-02T14:08:25.546" v="9026" actId="21"/>
          <ac:picMkLst>
            <pc:docMk/>
            <pc:sldMk cId="918904744" sldId="1991"/>
            <ac:picMk id="5" creationId="{ED5ABBE7-D723-617D-734C-F1C2132BEB36}"/>
          </ac:picMkLst>
        </pc:picChg>
        <pc:picChg chg="add del mod">
          <ac:chgData name="Daniel Khashabi" userId="62390808-c838-45e6-be59-d6fd0d208bc8" providerId="ADAL" clId="{869B6155-D3EA-B248-88FD-3C87DF8AEA16}" dt="2023-03-02T14:12:01.580" v="9258" actId="478"/>
          <ac:picMkLst>
            <pc:docMk/>
            <pc:sldMk cId="918904744" sldId="1991"/>
            <ac:picMk id="6" creationId="{7E9CD7E7-FD15-9A49-6509-4AEC39F33B98}"/>
          </ac:picMkLst>
        </pc:picChg>
        <pc:extLst>
          <p:ext xmlns:p="http://schemas.openxmlformats.org/presentationml/2006/main" uri="{D6D511B9-2390-475A-947B-AFAB55BFBCF1}">
            <pc226:cmChg xmlns:pc226="http://schemas.microsoft.com/office/powerpoint/2022/06/main/command" chg="add mod">
              <pc226:chgData name="Daniel Khashabi" userId="62390808-c838-45e6-be59-d6fd0d208bc8" providerId="ADAL" clId="{869B6155-D3EA-B248-88FD-3C87DF8AEA16}" dt="2023-03-02T14:13:53.417" v="9363"/>
              <pc2:cmMkLst xmlns:pc2="http://schemas.microsoft.com/office/powerpoint/2019/9/main/command">
                <pc:docMk/>
                <pc:sldMk cId="918904744" sldId="1991"/>
                <pc2:cmMk id="{FDE3DD3C-015E-C54E-BD8A-73CD3ACF6006}"/>
              </pc2:cmMkLst>
            </pc226:cmChg>
          </p:ext>
        </pc:extLst>
      </pc:sldChg>
      <pc:sldChg chg="modSp add mod">
        <pc:chgData name="Daniel Khashabi" userId="62390808-c838-45e6-be59-d6fd0d208bc8" providerId="ADAL" clId="{869B6155-D3EA-B248-88FD-3C87DF8AEA16}" dt="2023-03-02T14:44:17.451" v="9843" actId="20577"/>
        <pc:sldMkLst>
          <pc:docMk/>
          <pc:sldMk cId="3708536808" sldId="1991"/>
        </pc:sldMkLst>
        <pc:spChg chg="mod">
          <ac:chgData name="Daniel Khashabi" userId="62390808-c838-45e6-be59-d6fd0d208bc8" providerId="ADAL" clId="{869B6155-D3EA-B248-88FD-3C87DF8AEA16}" dt="2023-03-02T14:44:17.451" v="9843" actId="20577"/>
          <ac:spMkLst>
            <pc:docMk/>
            <pc:sldMk cId="3708536808" sldId="1991"/>
            <ac:spMk id="2" creationId="{B54F3702-BF47-8FD2-2A73-411585681A7A}"/>
          </ac:spMkLst>
        </pc:spChg>
      </pc:sldChg>
      <pc:sldChg chg="addSp modSp new mod">
        <pc:chgData name="Daniel Khashabi" userId="62390808-c838-45e6-be59-d6fd0d208bc8" providerId="ADAL" clId="{869B6155-D3EA-B248-88FD-3C87DF8AEA16}" dt="2023-02-27T02:23:52.643" v="4226" actId="962"/>
        <pc:sldMkLst>
          <pc:docMk/>
          <pc:sldMk cId="1709155341" sldId="1992"/>
        </pc:sldMkLst>
        <pc:spChg chg="mod">
          <ac:chgData name="Daniel Khashabi" userId="62390808-c838-45e6-be59-d6fd0d208bc8" providerId="ADAL" clId="{869B6155-D3EA-B248-88FD-3C87DF8AEA16}" dt="2023-02-27T02:23:17.456" v="4218" actId="20577"/>
          <ac:spMkLst>
            <pc:docMk/>
            <pc:sldMk cId="1709155341" sldId="1992"/>
            <ac:spMk id="2" creationId="{C4FE4A16-41EA-0E4A-4DCC-0886C63D3DDA}"/>
          </ac:spMkLst>
        </pc:spChg>
        <pc:spChg chg="mod">
          <ac:chgData name="Daniel Khashabi" userId="62390808-c838-45e6-be59-d6fd0d208bc8" providerId="ADAL" clId="{869B6155-D3EA-B248-88FD-3C87DF8AEA16}" dt="2023-02-27T02:23:35.750" v="4222" actId="20577"/>
          <ac:spMkLst>
            <pc:docMk/>
            <pc:sldMk cId="1709155341" sldId="1992"/>
            <ac:spMk id="3" creationId="{560B3BD7-CE84-5564-CDCA-C98DB03367F4}"/>
          </ac:spMkLst>
        </pc:spChg>
        <pc:spChg chg="add mod">
          <ac:chgData name="Daniel Khashabi" userId="62390808-c838-45e6-be59-d6fd0d208bc8" providerId="ADAL" clId="{869B6155-D3EA-B248-88FD-3C87DF8AEA16}" dt="2023-02-27T02:23:30.961" v="4220" actId="1076"/>
          <ac:spMkLst>
            <pc:docMk/>
            <pc:sldMk cId="1709155341" sldId="1992"/>
            <ac:spMk id="5" creationId="{C42AC1FA-9D90-1571-A712-91FC21E56FAB}"/>
          </ac:spMkLst>
        </pc:spChg>
        <pc:picChg chg="add mod">
          <ac:chgData name="Daniel Khashabi" userId="62390808-c838-45e6-be59-d6fd0d208bc8" providerId="ADAL" clId="{869B6155-D3EA-B248-88FD-3C87DF8AEA16}" dt="2023-02-27T02:23:52.643" v="4226" actId="962"/>
          <ac:picMkLst>
            <pc:docMk/>
            <pc:sldMk cId="1709155341" sldId="1992"/>
            <ac:picMk id="7" creationId="{F50020A5-58FA-84D8-B059-BFE741690483}"/>
          </ac:picMkLst>
        </pc:picChg>
      </pc:sldChg>
      <pc:sldChg chg="addSp modSp new mod">
        <pc:chgData name="Daniel Khashabi" userId="62390808-c838-45e6-be59-d6fd0d208bc8" providerId="ADAL" clId="{869B6155-D3EA-B248-88FD-3C87DF8AEA16}" dt="2023-02-27T02:27:09.615" v="4259" actId="1076"/>
        <pc:sldMkLst>
          <pc:docMk/>
          <pc:sldMk cId="2653590996" sldId="1993"/>
        </pc:sldMkLst>
        <pc:spChg chg="mod">
          <ac:chgData name="Daniel Khashabi" userId="62390808-c838-45e6-be59-d6fd0d208bc8" providerId="ADAL" clId="{869B6155-D3EA-B248-88FD-3C87DF8AEA16}" dt="2023-02-27T02:26:01.869" v="4236"/>
          <ac:spMkLst>
            <pc:docMk/>
            <pc:sldMk cId="2653590996" sldId="1993"/>
            <ac:spMk id="2" creationId="{2CDDB250-0FBA-3A94-0C21-B480F770999B}"/>
          </ac:spMkLst>
        </pc:spChg>
        <pc:spChg chg="mod">
          <ac:chgData name="Daniel Khashabi" userId="62390808-c838-45e6-be59-d6fd0d208bc8" providerId="ADAL" clId="{869B6155-D3EA-B248-88FD-3C87DF8AEA16}" dt="2023-02-27T02:26:53.944" v="4254" actId="20577"/>
          <ac:spMkLst>
            <pc:docMk/>
            <pc:sldMk cId="2653590996" sldId="1993"/>
            <ac:spMk id="3" creationId="{520E9FD3-3637-90D8-4DDD-37B69D81AB30}"/>
          </ac:spMkLst>
        </pc:spChg>
        <pc:spChg chg="add mod">
          <ac:chgData name="Daniel Khashabi" userId="62390808-c838-45e6-be59-d6fd0d208bc8" providerId="ADAL" clId="{869B6155-D3EA-B248-88FD-3C87DF8AEA16}" dt="2023-02-27T02:26:46.907" v="4252" actId="122"/>
          <ac:spMkLst>
            <pc:docMk/>
            <pc:sldMk cId="2653590996" sldId="1993"/>
            <ac:spMk id="5" creationId="{0E3130B3-DAA5-1AB3-7E80-016FEAACF40F}"/>
          </ac:spMkLst>
        </pc:spChg>
        <pc:picChg chg="add mod">
          <ac:chgData name="Daniel Khashabi" userId="62390808-c838-45e6-be59-d6fd0d208bc8" providerId="ADAL" clId="{869B6155-D3EA-B248-88FD-3C87DF8AEA16}" dt="2023-02-27T02:27:09.615" v="4259" actId="1076"/>
          <ac:picMkLst>
            <pc:docMk/>
            <pc:sldMk cId="2653590996" sldId="1993"/>
            <ac:picMk id="7" creationId="{DFB8C0E8-F439-DB59-6571-9A8634FEC3CD}"/>
          </ac:picMkLst>
        </pc:picChg>
      </pc:sldChg>
      <pc:sldChg chg="modSp add mod">
        <pc:chgData name="Daniel Khashabi" userId="62390808-c838-45e6-be59-d6fd0d208bc8" providerId="ADAL" clId="{869B6155-D3EA-B248-88FD-3C87DF8AEA16}" dt="2023-02-27T02:30:26.680" v="4283" actId="20577"/>
        <pc:sldMkLst>
          <pc:docMk/>
          <pc:sldMk cId="1105420554" sldId="1994"/>
        </pc:sldMkLst>
        <pc:spChg chg="mod">
          <ac:chgData name="Daniel Khashabi" userId="62390808-c838-45e6-be59-d6fd0d208bc8" providerId="ADAL" clId="{869B6155-D3EA-B248-88FD-3C87DF8AEA16}" dt="2023-02-27T02:30:26.680" v="4283" actId="20577"/>
          <ac:spMkLst>
            <pc:docMk/>
            <pc:sldMk cId="1105420554" sldId="1994"/>
            <ac:spMk id="59" creationId="{00000000-0000-0000-0000-000000000000}"/>
          </ac:spMkLst>
        </pc:spChg>
      </pc:sldChg>
      <pc:sldChg chg="add">
        <pc:chgData name="Daniel Khashabi" userId="62390808-c838-45e6-be59-d6fd0d208bc8" providerId="ADAL" clId="{869B6155-D3EA-B248-88FD-3C87DF8AEA16}" dt="2023-02-27T02:30:29.197" v="4284"/>
        <pc:sldMkLst>
          <pc:docMk/>
          <pc:sldMk cId="415636418" sldId="1995"/>
        </pc:sldMkLst>
      </pc:sldChg>
      <pc:sldChg chg="modSp new mod">
        <pc:chgData name="Daniel Khashabi" userId="62390808-c838-45e6-be59-d6fd0d208bc8" providerId="ADAL" clId="{869B6155-D3EA-B248-88FD-3C87DF8AEA16}" dt="2023-02-27T02:31:08.590" v="4294" actId="20577"/>
        <pc:sldMkLst>
          <pc:docMk/>
          <pc:sldMk cId="1001808723" sldId="1996"/>
        </pc:sldMkLst>
        <pc:spChg chg="mod">
          <ac:chgData name="Daniel Khashabi" userId="62390808-c838-45e6-be59-d6fd0d208bc8" providerId="ADAL" clId="{869B6155-D3EA-B248-88FD-3C87DF8AEA16}" dt="2023-02-27T02:30:58.549" v="4288" actId="27636"/>
          <ac:spMkLst>
            <pc:docMk/>
            <pc:sldMk cId="1001808723" sldId="1996"/>
            <ac:spMk id="2" creationId="{F5432772-9BBF-AB1D-CC41-7F2720B05511}"/>
          </ac:spMkLst>
        </pc:spChg>
        <pc:spChg chg="mod">
          <ac:chgData name="Daniel Khashabi" userId="62390808-c838-45e6-be59-d6fd0d208bc8" providerId="ADAL" clId="{869B6155-D3EA-B248-88FD-3C87DF8AEA16}" dt="2023-02-27T02:31:08.590" v="4294" actId="20577"/>
          <ac:spMkLst>
            <pc:docMk/>
            <pc:sldMk cId="1001808723" sldId="1996"/>
            <ac:spMk id="3" creationId="{AB81ADA9-648A-2AB3-1563-BB1DB2AA22E4}"/>
          </ac:spMkLst>
        </pc:spChg>
      </pc:sldChg>
      <pc:sldChg chg="addSp delSp modSp new add del mod">
        <pc:chgData name="Daniel Khashabi" userId="62390808-c838-45e6-be59-d6fd0d208bc8" providerId="ADAL" clId="{869B6155-D3EA-B248-88FD-3C87DF8AEA16}" dt="2023-03-02T14:07:44.537" v="9020" actId="2696"/>
        <pc:sldMkLst>
          <pc:docMk/>
          <pc:sldMk cId="360286625" sldId="1997"/>
        </pc:sldMkLst>
        <pc:spChg chg="mod">
          <ac:chgData name="Daniel Khashabi" userId="62390808-c838-45e6-be59-d6fd0d208bc8" providerId="ADAL" clId="{869B6155-D3EA-B248-88FD-3C87DF8AEA16}" dt="2023-02-27T02:32:44.138" v="4321" actId="20577"/>
          <ac:spMkLst>
            <pc:docMk/>
            <pc:sldMk cId="360286625" sldId="1997"/>
            <ac:spMk id="2" creationId="{BC15B7A8-35AB-AA99-EA9D-2BAD686B63D1}"/>
          </ac:spMkLst>
        </pc:spChg>
        <pc:spChg chg="del">
          <ac:chgData name="Daniel Khashabi" userId="62390808-c838-45e6-be59-d6fd0d208bc8" providerId="ADAL" clId="{869B6155-D3EA-B248-88FD-3C87DF8AEA16}" dt="2023-02-27T02:32:16.348" v="4301"/>
          <ac:spMkLst>
            <pc:docMk/>
            <pc:sldMk cId="360286625" sldId="1997"/>
            <ac:spMk id="3" creationId="{759FA4D8-D01E-E242-2E25-08826EB4DD0C}"/>
          </ac:spMkLst>
        </pc:spChg>
        <pc:spChg chg="add mod">
          <ac:chgData name="Daniel Khashabi" userId="62390808-c838-45e6-be59-d6fd0d208bc8" providerId="ADAL" clId="{869B6155-D3EA-B248-88FD-3C87DF8AEA16}" dt="2023-02-27T02:32:36.838" v="4318" actId="20577"/>
          <ac:spMkLst>
            <pc:docMk/>
            <pc:sldMk cId="360286625" sldId="1997"/>
            <ac:spMk id="7" creationId="{5F0CA2A3-50DA-5A73-F34A-38804F5A7D37}"/>
          </ac:spMkLst>
        </pc:spChg>
        <pc:picChg chg="add del mod">
          <ac:chgData name="Daniel Khashabi" userId="62390808-c838-45e6-be59-d6fd0d208bc8" providerId="ADAL" clId="{869B6155-D3EA-B248-88FD-3C87DF8AEA16}" dt="2023-02-27T02:32:18.155" v="4303" actId="21"/>
          <ac:picMkLst>
            <pc:docMk/>
            <pc:sldMk cId="360286625" sldId="1997"/>
            <ac:picMk id="5" creationId="{1356B8D5-821A-FA1C-CCE6-13AF555F8319}"/>
          </ac:picMkLst>
        </pc:picChg>
        <pc:picChg chg="add mod">
          <ac:chgData name="Daniel Khashabi" userId="62390808-c838-45e6-be59-d6fd0d208bc8" providerId="ADAL" clId="{869B6155-D3EA-B248-88FD-3C87DF8AEA16}" dt="2023-02-27T02:32:20.253" v="4306"/>
          <ac:picMkLst>
            <pc:docMk/>
            <pc:sldMk cId="360286625" sldId="1997"/>
            <ac:picMk id="8" creationId="{EBBB9126-DDB0-5CA9-A662-54890126533A}"/>
          </ac:picMkLst>
        </pc:picChg>
      </pc:sldChg>
      <pc:sldChg chg="add">
        <pc:chgData name="Daniel Khashabi" userId="62390808-c838-45e6-be59-d6fd0d208bc8" providerId="ADAL" clId="{869B6155-D3EA-B248-88FD-3C87DF8AEA16}" dt="2023-03-02T14:07:58.572" v="9021"/>
        <pc:sldMkLst>
          <pc:docMk/>
          <pc:sldMk cId="3735310071" sldId="1997"/>
        </pc:sldMkLst>
      </pc:sldChg>
      <pc:sldChg chg="modSp add del mod">
        <pc:chgData name="Daniel Khashabi" userId="62390808-c838-45e6-be59-d6fd0d208bc8" providerId="ADAL" clId="{869B6155-D3EA-B248-88FD-3C87DF8AEA16}" dt="2023-02-27T03:33:18.751" v="5040" actId="2696"/>
        <pc:sldMkLst>
          <pc:docMk/>
          <pc:sldMk cId="359647009" sldId="1998"/>
        </pc:sldMkLst>
        <pc:spChg chg="mod">
          <ac:chgData name="Daniel Khashabi" userId="62390808-c838-45e6-be59-d6fd0d208bc8" providerId="ADAL" clId="{869B6155-D3EA-B248-88FD-3C87DF8AEA16}" dt="2023-02-27T02:43:22.592" v="4431" actId="20577"/>
          <ac:spMkLst>
            <pc:docMk/>
            <pc:sldMk cId="359647009" sldId="1998"/>
            <ac:spMk id="3" creationId="{49ED8F0B-7B83-5BFF-404A-C643779F2A22}"/>
          </ac:spMkLst>
        </pc:spChg>
      </pc:sldChg>
      <pc:sldChg chg="addSp delSp modSp add mod">
        <pc:chgData name="Daniel Khashabi" userId="62390808-c838-45e6-be59-d6fd0d208bc8" providerId="ADAL" clId="{869B6155-D3EA-B248-88FD-3C87DF8AEA16}" dt="2023-02-27T03:33:30.740" v="5044" actId="478"/>
        <pc:sldMkLst>
          <pc:docMk/>
          <pc:sldMk cId="3384254903" sldId="1999"/>
        </pc:sldMkLst>
        <pc:spChg chg="del mod">
          <ac:chgData name="Daniel Khashabi" userId="62390808-c838-45e6-be59-d6fd0d208bc8" providerId="ADAL" clId="{869B6155-D3EA-B248-88FD-3C87DF8AEA16}" dt="2023-02-27T02:43:54.829" v="4437"/>
          <ac:spMkLst>
            <pc:docMk/>
            <pc:sldMk cId="3384254903" sldId="1999"/>
            <ac:spMk id="3" creationId="{49ED8F0B-7B83-5BFF-404A-C643779F2A22}"/>
          </ac:spMkLst>
        </pc:spChg>
        <pc:spChg chg="del">
          <ac:chgData name="Daniel Khashabi" userId="62390808-c838-45e6-be59-d6fd0d208bc8" providerId="ADAL" clId="{869B6155-D3EA-B248-88FD-3C87DF8AEA16}" dt="2023-02-27T02:43:44.514" v="4433" actId="478"/>
          <ac:spMkLst>
            <pc:docMk/>
            <pc:sldMk cId="3384254903" sldId="1999"/>
            <ac:spMk id="5" creationId="{E46B461D-75E4-BE09-0F9F-6DF467EDABCF}"/>
          </ac:spMkLst>
        </pc:spChg>
        <pc:spChg chg="add mod">
          <ac:chgData name="Daniel Khashabi" userId="62390808-c838-45e6-be59-d6fd0d208bc8" providerId="ADAL" clId="{869B6155-D3EA-B248-88FD-3C87DF8AEA16}" dt="2023-02-27T02:43:46.968" v="4435" actId="1076"/>
          <ac:spMkLst>
            <pc:docMk/>
            <pc:sldMk cId="3384254903" sldId="1999"/>
            <ac:spMk id="6" creationId="{317B591E-E776-AC77-6A77-BACFBE6CFB2E}"/>
          </ac:spMkLst>
        </pc:spChg>
        <pc:spChg chg="add del mod">
          <ac:chgData name="Daniel Khashabi" userId="62390808-c838-45e6-be59-d6fd0d208bc8" providerId="ADAL" clId="{869B6155-D3EA-B248-88FD-3C87DF8AEA16}" dt="2023-02-27T03:33:30.740" v="5044" actId="478"/>
          <ac:spMkLst>
            <pc:docMk/>
            <pc:sldMk cId="3384254903" sldId="1999"/>
            <ac:spMk id="10" creationId="{B398FBB2-2C5E-2AB0-2FA5-DA7D8C2D4776}"/>
          </ac:spMkLst>
        </pc:spChg>
        <pc:picChg chg="add del mod">
          <ac:chgData name="Daniel Khashabi" userId="62390808-c838-45e6-be59-d6fd0d208bc8" providerId="ADAL" clId="{869B6155-D3EA-B248-88FD-3C87DF8AEA16}" dt="2023-02-27T03:33:30.740" v="5044" actId="478"/>
          <ac:picMkLst>
            <pc:docMk/>
            <pc:sldMk cId="3384254903" sldId="1999"/>
            <ac:picMk id="8" creationId="{3EEA7D5B-9C9C-593B-C785-334C595BA907}"/>
          </ac:picMkLst>
        </pc:picChg>
      </pc:sldChg>
      <pc:sldChg chg="addSp delSp modSp add mod">
        <pc:chgData name="Daniel Khashabi" userId="62390808-c838-45e6-be59-d6fd0d208bc8" providerId="ADAL" clId="{869B6155-D3EA-B248-88FD-3C87DF8AEA16}" dt="2023-02-27T03:34:04.792" v="5083" actId="1038"/>
        <pc:sldMkLst>
          <pc:docMk/>
          <pc:sldMk cId="1052118452" sldId="2000"/>
        </pc:sldMkLst>
        <pc:spChg chg="add del mod">
          <ac:chgData name="Daniel Khashabi" userId="62390808-c838-45e6-be59-d6fd0d208bc8" providerId="ADAL" clId="{869B6155-D3EA-B248-88FD-3C87DF8AEA16}" dt="2023-02-27T02:44:20.196" v="4443" actId="478"/>
          <ac:spMkLst>
            <pc:docMk/>
            <pc:sldMk cId="1052118452" sldId="2000"/>
            <ac:spMk id="7" creationId="{61231534-E658-BEAA-81E3-68FF7D2ED090}"/>
          </ac:spMkLst>
        </pc:spChg>
        <pc:picChg chg="add del mod">
          <ac:chgData name="Daniel Khashabi" userId="62390808-c838-45e6-be59-d6fd0d208bc8" providerId="ADAL" clId="{869B6155-D3EA-B248-88FD-3C87DF8AEA16}" dt="2023-02-27T03:33:40.046" v="5045" actId="478"/>
          <ac:picMkLst>
            <pc:docMk/>
            <pc:sldMk cId="1052118452" sldId="2000"/>
            <ac:picMk id="4" creationId="{D4C055A4-EFB6-01BB-2239-A26D722B1C62}"/>
          </ac:picMkLst>
        </pc:picChg>
        <pc:picChg chg="del">
          <ac:chgData name="Daniel Khashabi" userId="62390808-c838-45e6-be59-d6fd0d208bc8" providerId="ADAL" clId="{869B6155-D3EA-B248-88FD-3C87DF8AEA16}" dt="2023-02-27T02:44:18.729" v="4442" actId="478"/>
          <ac:picMkLst>
            <pc:docMk/>
            <pc:sldMk cId="1052118452" sldId="2000"/>
            <ac:picMk id="8" creationId="{3EEA7D5B-9C9C-593B-C785-334C595BA907}"/>
          </ac:picMkLst>
        </pc:picChg>
        <pc:picChg chg="add mod">
          <ac:chgData name="Daniel Khashabi" userId="62390808-c838-45e6-be59-d6fd0d208bc8" providerId="ADAL" clId="{869B6155-D3EA-B248-88FD-3C87DF8AEA16}" dt="2023-02-27T03:34:04.792" v="5083" actId="1038"/>
          <ac:picMkLst>
            <pc:docMk/>
            <pc:sldMk cId="1052118452" sldId="2000"/>
            <ac:picMk id="10" creationId="{26FE99A4-B980-A02C-419D-36F6ED0BA55A}"/>
          </ac:picMkLst>
        </pc:picChg>
      </pc:sldChg>
      <pc:sldChg chg="addSp modSp new mod">
        <pc:chgData name="Daniel Khashabi" userId="62390808-c838-45e6-be59-d6fd0d208bc8" providerId="ADAL" clId="{869B6155-D3EA-B248-88FD-3C87DF8AEA16}" dt="2023-03-02T14:37:37.091" v="9588"/>
        <pc:sldMkLst>
          <pc:docMk/>
          <pc:sldMk cId="140350879" sldId="2001"/>
        </pc:sldMkLst>
        <pc:spChg chg="mod">
          <ac:chgData name="Daniel Khashabi" userId="62390808-c838-45e6-be59-d6fd0d208bc8" providerId="ADAL" clId="{869B6155-D3EA-B248-88FD-3C87DF8AEA16}" dt="2023-02-27T02:45:19.732" v="4500"/>
          <ac:spMkLst>
            <pc:docMk/>
            <pc:sldMk cId="140350879" sldId="2001"/>
            <ac:spMk id="2" creationId="{F60AC63E-D80A-4B90-B464-4C3EAF5E8A65}"/>
          </ac:spMkLst>
        </pc:spChg>
        <pc:spChg chg="mod">
          <ac:chgData name="Daniel Khashabi" userId="62390808-c838-45e6-be59-d6fd0d208bc8" providerId="ADAL" clId="{869B6155-D3EA-B248-88FD-3C87DF8AEA16}" dt="2023-02-27T02:45:27.170" v="4501"/>
          <ac:spMkLst>
            <pc:docMk/>
            <pc:sldMk cId="140350879" sldId="2001"/>
            <ac:spMk id="3" creationId="{B00E1FEA-245D-81DD-5ECF-D58A9900F66F}"/>
          </ac:spMkLst>
        </pc:spChg>
        <pc:spChg chg="add mod">
          <ac:chgData name="Daniel Khashabi" userId="62390808-c838-45e6-be59-d6fd0d208bc8" providerId="ADAL" clId="{869B6155-D3EA-B248-88FD-3C87DF8AEA16}" dt="2023-03-02T14:37:37.091" v="9588"/>
          <ac:spMkLst>
            <pc:docMk/>
            <pc:sldMk cId="140350879" sldId="2001"/>
            <ac:spMk id="4" creationId="{3A57B3FA-CEF2-1774-599F-C63D344470A8}"/>
          </ac:spMkLst>
        </pc:spChg>
        <pc:picChg chg="add mod">
          <ac:chgData name="Daniel Khashabi" userId="62390808-c838-45e6-be59-d6fd0d208bc8" providerId="ADAL" clId="{869B6155-D3EA-B248-88FD-3C87DF8AEA16}" dt="2023-02-27T02:45:35.776" v="4506" actId="1076"/>
          <ac:picMkLst>
            <pc:docMk/>
            <pc:sldMk cId="140350879" sldId="2001"/>
            <ac:picMk id="5" creationId="{49B793E1-CA01-8923-40C2-4583A09EC257}"/>
          </ac:picMkLst>
        </pc:picChg>
      </pc:sldChg>
      <pc:sldChg chg="modSp new mod">
        <pc:chgData name="Daniel Khashabi" userId="62390808-c838-45e6-be59-d6fd0d208bc8" providerId="ADAL" clId="{869B6155-D3EA-B248-88FD-3C87DF8AEA16}" dt="2023-02-27T02:47:03.411" v="4534" actId="20577"/>
        <pc:sldMkLst>
          <pc:docMk/>
          <pc:sldMk cId="110927811" sldId="2002"/>
        </pc:sldMkLst>
        <pc:spChg chg="mod">
          <ac:chgData name="Daniel Khashabi" userId="62390808-c838-45e6-be59-d6fd0d208bc8" providerId="ADAL" clId="{869B6155-D3EA-B248-88FD-3C87DF8AEA16}" dt="2023-02-27T02:46:12.816" v="4509" actId="27636"/>
          <ac:spMkLst>
            <pc:docMk/>
            <pc:sldMk cId="110927811" sldId="2002"/>
            <ac:spMk id="2" creationId="{AB1F6121-3F48-0D6C-AA32-5747EF34D70D}"/>
          </ac:spMkLst>
        </pc:spChg>
        <pc:spChg chg="mod">
          <ac:chgData name="Daniel Khashabi" userId="62390808-c838-45e6-be59-d6fd0d208bc8" providerId="ADAL" clId="{869B6155-D3EA-B248-88FD-3C87DF8AEA16}" dt="2023-02-27T02:47:03.411" v="4534" actId="20577"/>
          <ac:spMkLst>
            <pc:docMk/>
            <pc:sldMk cId="110927811" sldId="2002"/>
            <ac:spMk id="3" creationId="{55CCBB0C-160E-1598-CF56-9EAE46DD37E8}"/>
          </ac:spMkLst>
        </pc:spChg>
      </pc:sldChg>
      <pc:sldChg chg="addSp delSp modSp add mod modAnim">
        <pc:chgData name="Daniel Khashabi" userId="62390808-c838-45e6-be59-d6fd0d208bc8" providerId="ADAL" clId="{869B6155-D3EA-B248-88FD-3C87DF8AEA16}" dt="2023-03-02T14:21:24.042" v="9515" actId="20577"/>
        <pc:sldMkLst>
          <pc:docMk/>
          <pc:sldMk cId="1060711321" sldId="2003"/>
        </pc:sldMkLst>
        <pc:spChg chg="mod">
          <ac:chgData name="Daniel Khashabi" userId="62390808-c838-45e6-be59-d6fd0d208bc8" providerId="ADAL" clId="{869B6155-D3EA-B248-88FD-3C87DF8AEA16}" dt="2023-02-27T03:35:43.788" v="5086" actId="20577"/>
          <ac:spMkLst>
            <pc:docMk/>
            <pc:sldMk cId="1060711321" sldId="2003"/>
            <ac:spMk id="2" creationId="{321406D6-CE7E-D2AD-286F-F22BCA382AB3}"/>
          </ac:spMkLst>
        </pc:spChg>
        <pc:spChg chg="add mod">
          <ac:chgData name="Daniel Khashabi" userId="62390808-c838-45e6-be59-d6fd0d208bc8" providerId="ADAL" clId="{869B6155-D3EA-B248-88FD-3C87DF8AEA16}" dt="2023-03-02T14:21:24.042" v="9515" actId="20577"/>
          <ac:spMkLst>
            <pc:docMk/>
            <pc:sldMk cId="1060711321" sldId="2003"/>
            <ac:spMk id="3" creationId="{E22743D9-9D95-EADA-59F4-6DBAA1155097}"/>
          </ac:spMkLst>
        </pc:spChg>
        <pc:spChg chg="add mod">
          <ac:chgData name="Daniel Khashabi" userId="62390808-c838-45e6-be59-d6fd0d208bc8" providerId="ADAL" clId="{869B6155-D3EA-B248-88FD-3C87DF8AEA16}" dt="2023-03-02T14:20:31.713" v="9484" actId="14100"/>
          <ac:spMkLst>
            <pc:docMk/>
            <pc:sldMk cId="1060711321" sldId="2003"/>
            <ac:spMk id="4" creationId="{58AC3465-700C-204E-2680-8F747583BC4D}"/>
          </ac:spMkLst>
        </pc:spChg>
        <pc:picChg chg="del">
          <ac:chgData name="Daniel Khashabi" userId="62390808-c838-45e6-be59-d6fd0d208bc8" providerId="ADAL" clId="{869B6155-D3EA-B248-88FD-3C87DF8AEA16}" dt="2023-02-27T03:31:19.957" v="4939" actId="21"/>
          <ac:picMkLst>
            <pc:docMk/>
            <pc:sldMk cId="1060711321" sldId="2003"/>
            <ac:picMk id="5" creationId="{636CD4F9-DACF-41C3-96A2-AF59A86CE4FC}"/>
          </ac:picMkLst>
        </pc:picChg>
        <pc:picChg chg="add del mod">
          <ac:chgData name="Daniel Khashabi" userId="62390808-c838-45e6-be59-d6fd0d208bc8" providerId="ADAL" clId="{869B6155-D3EA-B248-88FD-3C87DF8AEA16}" dt="2023-02-27T03:37:34.877" v="5165" actId="478"/>
          <ac:picMkLst>
            <pc:docMk/>
            <pc:sldMk cId="1060711321" sldId="2003"/>
            <ac:picMk id="6" creationId="{451D2ADC-BDCF-135B-DEA7-EDEADCD25675}"/>
          </ac:picMkLst>
        </pc:picChg>
      </pc:sldChg>
      <pc:sldChg chg="addSp delSp modSp new del mod">
        <pc:chgData name="Daniel Khashabi" userId="62390808-c838-45e6-be59-d6fd0d208bc8" providerId="ADAL" clId="{869B6155-D3EA-B248-88FD-3C87DF8AEA16}" dt="2023-02-27T03:29:33.530" v="4902" actId="2696"/>
        <pc:sldMkLst>
          <pc:docMk/>
          <pc:sldMk cId="1975491020" sldId="2003"/>
        </pc:sldMkLst>
        <pc:spChg chg="mod">
          <ac:chgData name="Daniel Khashabi" userId="62390808-c838-45e6-be59-d6fd0d208bc8" providerId="ADAL" clId="{869B6155-D3EA-B248-88FD-3C87DF8AEA16}" dt="2023-02-27T02:48:20.235" v="4551" actId="20577"/>
          <ac:spMkLst>
            <pc:docMk/>
            <pc:sldMk cId="1975491020" sldId="2003"/>
            <ac:spMk id="2" creationId="{321406D6-CE7E-D2AD-286F-F22BCA382AB3}"/>
          </ac:spMkLst>
        </pc:spChg>
        <pc:spChg chg="del">
          <ac:chgData name="Daniel Khashabi" userId="62390808-c838-45e6-be59-d6fd0d208bc8" providerId="ADAL" clId="{869B6155-D3EA-B248-88FD-3C87DF8AEA16}" dt="2023-02-27T02:48:24.489" v="4552"/>
          <ac:spMkLst>
            <pc:docMk/>
            <pc:sldMk cId="1975491020" sldId="2003"/>
            <ac:spMk id="3" creationId="{DF8B1A6D-12BC-1F31-59F8-289AA6934784}"/>
          </ac:spMkLst>
        </pc:spChg>
        <pc:picChg chg="add mod">
          <ac:chgData name="Daniel Khashabi" userId="62390808-c838-45e6-be59-d6fd0d208bc8" providerId="ADAL" clId="{869B6155-D3EA-B248-88FD-3C87DF8AEA16}" dt="2023-02-27T02:48:29.628" v="4558" actId="1076"/>
          <ac:picMkLst>
            <pc:docMk/>
            <pc:sldMk cId="1975491020" sldId="2003"/>
            <ac:picMk id="5" creationId="{636CD4F9-DACF-41C3-96A2-AF59A86CE4FC}"/>
          </ac:picMkLst>
        </pc:picChg>
      </pc:sldChg>
      <pc:sldChg chg="modSp new mod">
        <pc:chgData name="Daniel Khashabi" userId="62390808-c838-45e6-be59-d6fd0d208bc8" providerId="ADAL" clId="{869B6155-D3EA-B248-88FD-3C87DF8AEA16}" dt="2023-03-02T14:16:19.017" v="9396" actId="207"/>
        <pc:sldMkLst>
          <pc:docMk/>
          <pc:sldMk cId="224863723" sldId="2004"/>
        </pc:sldMkLst>
        <pc:spChg chg="mod">
          <ac:chgData name="Daniel Khashabi" userId="62390808-c838-45e6-be59-d6fd0d208bc8" providerId="ADAL" clId="{869B6155-D3EA-B248-88FD-3C87DF8AEA16}" dt="2023-02-27T03:25:12.802" v="4801" actId="20577"/>
          <ac:spMkLst>
            <pc:docMk/>
            <pc:sldMk cId="224863723" sldId="2004"/>
            <ac:spMk id="2" creationId="{FD045F9B-589A-9503-2B8C-2551D50C0A32}"/>
          </ac:spMkLst>
        </pc:spChg>
        <pc:spChg chg="mod">
          <ac:chgData name="Daniel Khashabi" userId="62390808-c838-45e6-be59-d6fd0d208bc8" providerId="ADAL" clId="{869B6155-D3EA-B248-88FD-3C87DF8AEA16}" dt="2023-03-02T14:16:19.017" v="9396" actId="207"/>
          <ac:spMkLst>
            <pc:docMk/>
            <pc:sldMk cId="224863723" sldId="2004"/>
            <ac:spMk id="3" creationId="{12241314-D28D-FAC8-DFDC-2BFB29D4A3FE}"/>
          </ac:spMkLst>
        </pc:spChg>
      </pc:sldChg>
      <pc:sldChg chg="add">
        <pc:chgData name="Daniel Khashabi" userId="62390808-c838-45e6-be59-d6fd0d208bc8" providerId="ADAL" clId="{869B6155-D3EA-B248-88FD-3C87DF8AEA16}" dt="2023-02-27T04:09:07.802" v="6080"/>
        <pc:sldMkLst>
          <pc:docMk/>
          <pc:sldMk cId="3150989394" sldId="2005"/>
        </pc:sldMkLst>
      </pc:sldChg>
      <pc:sldChg chg="addSp delSp modSp new del mod">
        <pc:chgData name="Daniel Khashabi" userId="62390808-c838-45e6-be59-d6fd0d208bc8" providerId="ADAL" clId="{869B6155-D3EA-B248-88FD-3C87DF8AEA16}" dt="2023-02-27T04:09:00.799" v="6079" actId="2696"/>
        <pc:sldMkLst>
          <pc:docMk/>
          <pc:sldMk cId="3445246052" sldId="2005"/>
        </pc:sldMkLst>
        <pc:spChg chg="mod">
          <ac:chgData name="Daniel Khashabi" userId="62390808-c838-45e6-be59-d6fd0d208bc8" providerId="ADAL" clId="{869B6155-D3EA-B248-88FD-3C87DF8AEA16}" dt="2023-02-27T03:29:49.434" v="4910" actId="20577"/>
          <ac:spMkLst>
            <pc:docMk/>
            <pc:sldMk cId="3445246052" sldId="2005"/>
            <ac:spMk id="2" creationId="{12EE4A6D-4020-BE5E-00FD-0A985DFAAD41}"/>
          </ac:spMkLst>
        </pc:spChg>
        <pc:spChg chg="del">
          <ac:chgData name="Daniel Khashabi" userId="62390808-c838-45e6-be59-d6fd0d208bc8" providerId="ADAL" clId="{869B6155-D3EA-B248-88FD-3C87DF8AEA16}" dt="2023-02-27T03:26:27.665" v="4876"/>
          <ac:spMkLst>
            <pc:docMk/>
            <pc:sldMk cId="3445246052" sldId="2005"/>
            <ac:spMk id="3" creationId="{7CECC6C0-98AC-40D5-AE91-CB922DBE4A76}"/>
          </ac:spMkLst>
        </pc:spChg>
        <pc:spChg chg="add mod">
          <ac:chgData name="Daniel Khashabi" userId="62390808-c838-45e6-be59-d6fd0d208bc8" providerId="ADAL" clId="{869B6155-D3EA-B248-88FD-3C87DF8AEA16}" dt="2023-02-27T03:30:26.115" v="4914" actId="5793"/>
          <ac:spMkLst>
            <pc:docMk/>
            <pc:sldMk cId="3445246052" sldId="2005"/>
            <ac:spMk id="7" creationId="{EEDC8CBD-2662-FB92-C4AB-651E4B263740}"/>
          </ac:spMkLst>
        </pc:spChg>
        <pc:picChg chg="add del mod">
          <ac:chgData name="Daniel Khashabi" userId="62390808-c838-45e6-be59-d6fd0d208bc8" providerId="ADAL" clId="{869B6155-D3EA-B248-88FD-3C87DF8AEA16}" dt="2023-02-27T03:26:31.020" v="4881" actId="21"/>
          <ac:picMkLst>
            <pc:docMk/>
            <pc:sldMk cId="3445246052" sldId="2005"/>
            <ac:picMk id="5" creationId="{DB55950D-ECD2-3F00-395E-B693CCD9199F}"/>
          </ac:picMkLst>
        </pc:picChg>
        <pc:picChg chg="add del mod">
          <ac:chgData name="Daniel Khashabi" userId="62390808-c838-45e6-be59-d6fd0d208bc8" providerId="ADAL" clId="{869B6155-D3EA-B248-88FD-3C87DF8AEA16}" dt="2023-02-27T03:27:58.430" v="4894" actId="478"/>
          <ac:picMkLst>
            <pc:docMk/>
            <pc:sldMk cId="3445246052" sldId="2005"/>
            <ac:picMk id="8" creationId="{30861F03-B631-2B25-262E-22370CB2D504}"/>
          </ac:picMkLst>
        </pc:picChg>
        <pc:picChg chg="add mod">
          <ac:chgData name="Daniel Khashabi" userId="62390808-c838-45e6-be59-d6fd0d208bc8" providerId="ADAL" clId="{869B6155-D3EA-B248-88FD-3C87DF8AEA16}" dt="2023-02-27T03:30:23.534" v="4911" actId="1076"/>
          <ac:picMkLst>
            <pc:docMk/>
            <pc:sldMk cId="3445246052" sldId="2005"/>
            <ac:picMk id="10" creationId="{2D886FAC-DF99-304E-1785-ECB08FAEDFAB}"/>
          </ac:picMkLst>
        </pc:picChg>
      </pc:sldChg>
      <pc:sldChg chg="add mod modShow">
        <pc:chgData name="Daniel Khashabi" userId="62390808-c838-45e6-be59-d6fd0d208bc8" providerId="ADAL" clId="{869B6155-D3EA-B248-88FD-3C87DF8AEA16}" dt="2023-03-02T14:46:50.999" v="9917" actId="729"/>
        <pc:sldMkLst>
          <pc:docMk/>
          <pc:sldMk cId="833131720" sldId="2006"/>
        </pc:sldMkLst>
      </pc:sldChg>
      <pc:sldChg chg="modSp add del mod">
        <pc:chgData name="Daniel Khashabi" userId="62390808-c838-45e6-be59-d6fd0d208bc8" providerId="ADAL" clId="{869B6155-D3EA-B248-88FD-3C87DF8AEA16}" dt="2023-02-27T04:09:00.799" v="6079" actId="2696"/>
        <pc:sldMkLst>
          <pc:docMk/>
          <pc:sldMk cId="2261714272" sldId="2006"/>
        </pc:sldMkLst>
        <pc:spChg chg="mod">
          <ac:chgData name="Daniel Khashabi" userId="62390808-c838-45e6-be59-d6fd0d208bc8" providerId="ADAL" clId="{869B6155-D3EA-B248-88FD-3C87DF8AEA16}" dt="2023-02-27T03:30:58.842" v="4924" actId="113"/>
          <ac:spMkLst>
            <pc:docMk/>
            <pc:sldMk cId="2261714272" sldId="2006"/>
            <ac:spMk id="7" creationId="{EEDC8CBD-2662-FB92-C4AB-651E4B263740}"/>
          </ac:spMkLst>
        </pc:spChg>
      </pc:sldChg>
      <pc:sldChg chg="add del">
        <pc:chgData name="Daniel Khashabi" userId="62390808-c838-45e6-be59-d6fd0d208bc8" providerId="ADAL" clId="{869B6155-D3EA-B248-88FD-3C87DF8AEA16}" dt="2023-02-27T03:42:37.078" v="5439" actId="2696"/>
        <pc:sldMkLst>
          <pc:docMk/>
          <pc:sldMk cId="515787902" sldId="2007"/>
        </pc:sldMkLst>
      </pc:sldChg>
      <pc:sldChg chg="addSp modSp add mod">
        <pc:chgData name="Daniel Khashabi" userId="62390808-c838-45e6-be59-d6fd0d208bc8" providerId="ADAL" clId="{869B6155-D3EA-B248-88FD-3C87DF8AEA16}" dt="2023-03-02T14:16:57.482" v="9405" actId="20577"/>
        <pc:sldMkLst>
          <pc:docMk/>
          <pc:sldMk cId="676366699" sldId="2007"/>
        </pc:sldMkLst>
        <pc:spChg chg="mod">
          <ac:chgData name="Daniel Khashabi" userId="62390808-c838-45e6-be59-d6fd0d208bc8" providerId="ADAL" clId="{869B6155-D3EA-B248-88FD-3C87DF8AEA16}" dt="2023-03-02T14:16:57.482" v="9405" actId="20577"/>
          <ac:spMkLst>
            <pc:docMk/>
            <pc:sldMk cId="676366699" sldId="2007"/>
            <ac:spMk id="3" creationId="{9A1F5D14-2DF4-DF58-4C92-54331A1D1ED8}"/>
          </ac:spMkLst>
        </pc:spChg>
        <pc:picChg chg="add mod modCrop">
          <ac:chgData name="Daniel Khashabi" userId="62390808-c838-45e6-be59-d6fd0d208bc8" providerId="ADAL" clId="{869B6155-D3EA-B248-88FD-3C87DF8AEA16}" dt="2023-03-02T14:16:45.277" v="9401" actId="1076"/>
          <ac:picMkLst>
            <pc:docMk/>
            <pc:sldMk cId="676366699" sldId="2007"/>
            <ac:picMk id="5" creationId="{F8366807-44E3-E340-5344-84277C06606B}"/>
          </ac:picMkLst>
        </pc:picChg>
      </pc:sldChg>
      <pc:sldChg chg="new del">
        <pc:chgData name="Daniel Khashabi" userId="62390808-c838-45e6-be59-d6fd0d208bc8" providerId="ADAL" clId="{869B6155-D3EA-B248-88FD-3C87DF8AEA16}" dt="2023-02-27T03:47:56.049" v="5441" actId="2696"/>
        <pc:sldMkLst>
          <pc:docMk/>
          <pc:sldMk cId="1159644438" sldId="2007"/>
        </pc:sldMkLst>
      </pc:sldChg>
      <pc:sldChg chg="modSp new del mod">
        <pc:chgData name="Daniel Khashabi" userId="62390808-c838-45e6-be59-d6fd0d208bc8" providerId="ADAL" clId="{869B6155-D3EA-B248-88FD-3C87DF8AEA16}" dt="2023-02-27T03:50:20.028" v="5689" actId="2696"/>
        <pc:sldMkLst>
          <pc:docMk/>
          <pc:sldMk cId="3563460562" sldId="2007"/>
        </pc:sldMkLst>
        <pc:spChg chg="mod">
          <ac:chgData name="Daniel Khashabi" userId="62390808-c838-45e6-be59-d6fd0d208bc8" providerId="ADAL" clId="{869B6155-D3EA-B248-88FD-3C87DF8AEA16}" dt="2023-02-27T03:48:17.501" v="5476" actId="20577"/>
          <ac:spMkLst>
            <pc:docMk/>
            <pc:sldMk cId="3563460562" sldId="2007"/>
            <ac:spMk id="2" creationId="{5ECEDB45-EFEE-BBD0-BED9-7684D2DA2FE3}"/>
          </ac:spMkLst>
        </pc:spChg>
        <pc:spChg chg="mod">
          <ac:chgData name="Daniel Khashabi" userId="62390808-c838-45e6-be59-d6fd0d208bc8" providerId="ADAL" clId="{869B6155-D3EA-B248-88FD-3C87DF8AEA16}" dt="2023-02-27T03:49:41.148" v="5654" actId="20577"/>
          <ac:spMkLst>
            <pc:docMk/>
            <pc:sldMk cId="3563460562" sldId="2007"/>
            <ac:spMk id="3" creationId="{9A1F5D14-2DF4-DF58-4C92-54331A1D1ED8}"/>
          </ac:spMkLst>
        </pc:spChg>
      </pc:sldChg>
      <pc:sldChg chg="addSp modSp new mod modShow">
        <pc:chgData name="Daniel Khashabi" userId="62390808-c838-45e6-be59-d6fd0d208bc8" providerId="ADAL" clId="{869B6155-D3EA-B248-88FD-3C87DF8AEA16}" dt="2023-03-02T14:42:21.021" v="9756" actId="729"/>
        <pc:sldMkLst>
          <pc:docMk/>
          <pc:sldMk cId="3195971232" sldId="2008"/>
        </pc:sldMkLst>
        <pc:spChg chg="mod">
          <ac:chgData name="Daniel Khashabi" userId="62390808-c838-45e6-be59-d6fd0d208bc8" providerId="ADAL" clId="{869B6155-D3EA-B248-88FD-3C87DF8AEA16}" dt="2023-02-27T15:33:52.812" v="6472" actId="20577"/>
          <ac:spMkLst>
            <pc:docMk/>
            <pc:sldMk cId="3195971232" sldId="2008"/>
            <ac:spMk id="2" creationId="{5EEDE19D-86BA-76EC-B800-4D96A76E69A6}"/>
          </ac:spMkLst>
        </pc:spChg>
        <pc:spChg chg="mod">
          <ac:chgData name="Daniel Khashabi" userId="62390808-c838-45e6-be59-d6fd0d208bc8" providerId="ADAL" clId="{869B6155-D3EA-B248-88FD-3C87DF8AEA16}" dt="2023-02-27T15:35:51.600" v="6530" actId="27636"/>
          <ac:spMkLst>
            <pc:docMk/>
            <pc:sldMk cId="3195971232" sldId="2008"/>
            <ac:spMk id="3" creationId="{10435767-2843-BDAD-830D-C1DCBD7A57FA}"/>
          </ac:spMkLst>
        </pc:spChg>
        <pc:picChg chg="add mod">
          <ac:chgData name="Daniel Khashabi" userId="62390808-c838-45e6-be59-d6fd0d208bc8" providerId="ADAL" clId="{869B6155-D3EA-B248-88FD-3C87DF8AEA16}" dt="2023-02-27T15:33:56.237" v="6473"/>
          <ac:picMkLst>
            <pc:docMk/>
            <pc:sldMk cId="3195971232" sldId="2008"/>
            <ac:picMk id="4" creationId="{0DC2CB0F-57D7-0D25-A0F9-1D8B0B99BA41}"/>
          </ac:picMkLst>
        </pc:picChg>
      </pc:sldChg>
      <pc:sldChg chg="addSp delSp modSp new del mod">
        <pc:chgData name="Daniel Khashabi" userId="62390808-c838-45e6-be59-d6fd0d208bc8" providerId="ADAL" clId="{869B6155-D3EA-B248-88FD-3C87DF8AEA16}" dt="2023-02-27T15:27:48.397" v="6328" actId="2696"/>
        <pc:sldMkLst>
          <pc:docMk/>
          <pc:sldMk cId="2151119970" sldId="2009"/>
        </pc:sldMkLst>
        <pc:spChg chg="mod">
          <ac:chgData name="Daniel Khashabi" userId="62390808-c838-45e6-be59-d6fd0d208bc8" providerId="ADAL" clId="{869B6155-D3EA-B248-88FD-3C87DF8AEA16}" dt="2023-02-27T03:52:11.594" v="5795"/>
          <ac:spMkLst>
            <pc:docMk/>
            <pc:sldMk cId="2151119970" sldId="2009"/>
            <ac:spMk id="2" creationId="{99419404-D303-4EB4-6857-C72B645E91E5}"/>
          </ac:spMkLst>
        </pc:spChg>
        <pc:spChg chg="del">
          <ac:chgData name="Daniel Khashabi" userId="62390808-c838-45e6-be59-d6fd0d208bc8" providerId="ADAL" clId="{869B6155-D3EA-B248-88FD-3C87DF8AEA16}" dt="2023-02-27T03:52:01.539" v="5790"/>
          <ac:spMkLst>
            <pc:docMk/>
            <pc:sldMk cId="2151119970" sldId="2009"/>
            <ac:spMk id="3" creationId="{DCFDC0A9-43F6-4463-47BF-F797E19525A5}"/>
          </ac:spMkLst>
        </pc:spChg>
        <pc:spChg chg="add mod">
          <ac:chgData name="Daniel Khashabi" userId="62390808-c838-45e6-be59-d6fd0d208bc8" providerId="ADAL" clId="{869B6155-D3EA-B248-88FD-3C87DF8AEA16}" dt="2023-02-27T03:52:29.065" v="5797" actId="20577"/>
          <ac:spMkLst>
            <pc:docMk/>
            <pc:sldMk cId="2151119970" sldId="2009"/>
            <ac:spMk id="7" creationId="{68728C57-3D3D-3C41-0AC6-882D211C1DF9}"/>
          </ac:spMkLst>
        </pc:spChg>
        <pc:picChg chg="add del mod">
          <ac:chgData name="Daniel Khashabi" userId="62390808-c838-45e6-be59-d6fd0d208bc8" providerId="ADAL" clId="{869B6155-D3EA-B248-88FD-3C87DF8AEA16}" dt="2023-02-27T03:52:28.219" v="5796" actId="21"/>
          <ac:picMkLst>
            <pc:docMk/>
            <pc:sldMk cId="2151119970" sldId="2009"/>
            <ac:picMk id="5" creationId="{F06EE438-39E9-71E8-7F8E-1BFA991EE53B}"/>
          </ac:picMkLst>
        </pc:picChg>
        <pc:picChg chg="add mod">
          <ac:chgData name="Daniel Khashabi" userId="62390808-c838-45e6-be59-d6fd0d208bc8" providerId="ADAL" clId="{869B6155-D3EA-B248-88FD-3C87DF8AEA16}" dt="2023-02-27T03:52:29.851" v="5798"/>
          <ac:picMkLst>
            <pc:docMk/>
            <pc:sldMk cId="2151119970" sldId="2009"/>
            <ac:picMk id="8" creationId="{7342618B-85FD-88EC-4102-F91D621A0FF9}"/>
          </ac:picMkLst>
        </pc:picChg>
      </pc:sldChg>
      <pc:sldChg chg="modSp add del mod modAnim">
        <pc:chgData name="Daniel Khashabi" userId="62390808-c838-45e6-be59-d6fd0d208bc8" providerId="ADAL" clId="{869B6155-D3EA-B248-88FD-3C87DF8AEA16}" dt="2023-03-02T14:20:56.370" v="9514" actId="2696"/>
        <pc:sldMkLst>
          <pc:docMk/>
          <pc:sldMk cId="2547108209" sldId="2010"/>
        </pc:sldMkLst>
        <pc:spChg chg="mod">
          <ac:chgData name="Daniel Khashabi" userId="62390808-c838-45e6-be59-d6fd0d208bc8" providerId="ADAL" clId="{869B6155-D3EA-B248-88FD-3C87DF8AEA16}" dt="2023-02-27T03:54:13.843" v="5807" actId="20577"/>
          <ac:spMkLst>
            <pc:docMk/>
            <pc:sldMk cId="2547108209" sldId="2010"/>
            <ac:spMk id="2" creationId="{321406D6-CE7E-D2AD-286F-F22BCA382AB3}"/>
          </ac:spMkLst>
        </pc:spChg>
        <pc:spChg chg="mod">
          <ac:chgData name="Daniel Khashabi" userId="62390808-c838-45e6-be59-d6fd0d208bc8" providerId="ADAL" clId="{869B6155-D3EA-B248-88FD-3C87DF8AEA16}" dt="2023-02-27T03:56:56.191" v="5940" actId="20577"/>
          <ac:spMkLst>
            <pc:docMk/>
            <pc:sldMk cId="2547108209" sldId="2010"/>
            <ac:spMk id="4" creationId="{58AC3465-700C-204E-2680-8F747583BC4D}"/>
          </ac:spMkLst>
        </pc:spChg>
      </pc:sldChg>
      <pc:sldChg chg="addSp delSp modSp new mod chgLayout">
        <pc:chgData name="Daniel Khashabi" userId="62390808-c838-45e6-be59-d6fd0d208bc8" providerId="ADAL" clId="{869B6155-D3EA-B248-88FD-3C87DF8AEA16}" dt="2023-03-02T14:23:36.051" v="9547" actId="1036"/>
        <pc:sldMkLst>
          <pc:docMk/>
          <pc:sldMk cId="1897881730" sldId="2011"/>
        </pc:sldMkLst>
        <pc:spChg chg="add del mod">
          <ac:chgData name="Daniel Khashabi" userId="62390808-c838-45e6-be59-d6fd0d208bc8" providerId="ADAL" clId="{869B6155-D3EA-B248-88FD-3C87DF8AEA16}" dt="2023-02-27T04:05:41.893" v="6018" actId="20577"/>
          <ac:spMkLst>
            <pc:docMk/>
            <pc:sldMk cId="1897881730" sldId="2011"/>
            <ac:spMk id="2" creationId="{F5B03E9A-EDF1-6455-6ED0-7387F4ADB870}"/>
          </ac:spMkLst>
        </pc:spChg>
        <pc:spChg chg="del">
          <ac:chgData name="Daniel Khashabi" userId="62390808-c838-45e6-be59-d6fd0d208bc8" providerId="ADAL" clId="{869B6155-D3EA-B248-88FD-3C87DF8AEA16}" dt="2023-02-27T03:59:39.159" v="5942"/>
          <ac:spMkLst>
            <pc:docMk/>
            <pc:sldMk cId="1897881730" sldId="2011"/>
            <ac:spMk id="3" creationId="{7EC8453B-DAD1-55C4-8AC4-E11F066BC545}"/>
          </ac:spMkLst>
        </pc:spChg>
        <pc:spChg chg="add del mod ord">
          <ac:chgData name="Daniel Khashabi" userId="62390808-c838-45e6-be59-d6fd0d208bc8" providerId="ADAL" clId="{869B6155-D3EA-B248-88FD-3C87DF8AEA16}" dt="2023-02-27T04:05:08.053" v="5968" actId="700"/>
          <ac:spMkLst>
            <pc:docMk/>
            <pc:sldMk cId="1897881730" sldId="2011"/>
            <ac:spMk id="9" creationId="{F817EB9D-0FFE-80A1-6934-82ADDAB7D043}"/>
          </ac:spMkLst>
        </pc:spChg>
        <pc:spChg chg="add mod">
          <ac:chgData name="Daniel Khashabi" userId="62390808-c838-45e6-be59-d6fd0d208bc8" providerId="ADAL" clId="{869B6155-D3EA-B248-88FD-3C87DF8AEA16}" dt="2023-02-28T16:51:47.489" v="8728" actId="207"/>
          <ac:spMkLst>
            <pc:docMk/>
            <pc:sldMk cId="1897881730" sldId="2011"/>
            <ac:spMk id="11" creationId="{DE422531-E00A-8E2B-23F0-B0D4D219D4E6}"/>
          </ac:spMkLst>
        </pc:spChg>
        <pc:grpChg chg="add mod">
          <ac:chgData name="Daniel Khashabi" userId="62390808-c838-45e6-be59-d6fd0d208bc8" providerId="ADAL" clId="{869B6155-D3EA-B248-88FD-3C87DF8AEA16}" dt="2023-03-02T14:23:36.051" v="9547" actId="1036"/>
          <ac:grpSpMkLst>
            <pc:docMk/>
            <pc:sldMk cId="1897881730" sldId="2011"/>
            <ac:grpSpMk id="5" creationId="{54AAEBE9-3259-39D8-AC25-864DCC8F6131}"/>
          </ac:grpSpMkLst>
        </pc:grpChg>
        <pc:picChg chg="add mod modCrop">
          <ac:chgData name="Daniel Khashabi" userId="62390808-c838-45e6-be59-d6fd0d208bc8" providerId="ADAL" clId="{869B6155-D3EA-B248-88FD-3C87DF8AEA16}" dt="2023-03-02T14:23:16.316" v="9526" actId="1076"/>
          <ac:picMkLst>
            <pc:docMk/>
            <pc:sldMk cId="1897881730" sldId="2011"/>
            <ac:picMk id="3" creationId="{8FC44E46-65D8-0491-B0B2-B256A7D85AF9}"/>
          </ac:picMkLst>
        </pc:picChg>
        <pc:picChg chg="add del mod modCrop">
          <ac:chgData name="Daniel Khashabi" userId="62390808-c838-45e6-be59-d6fd0d208bc8" providerId="ADAL" clId="{869B6155-D3EA-B248-88FD-3C87DF8AEA16}" dt="2023-03-02T14:23:03.041" v="9524" actId="478"/>
          <ac:picMkLst>
            <pc:docMk/>
            <pc:sldMk cId="1897881730" sldId="2011"/>
            <ac:picMk id="4" creationId="{7128A6D0-9A38-7799-A662-49C3E7076A1A}"/>
          </ac:picMkLst>
        </pc:picChg>
        <pc:picChg chg="add del mod ord modCrop">
          <ac:chgData name="Daniel Khashabi" userId="62390808-c838-45e6-be59-d6fd0d208bc8" providerId="ADAL" clId="{869B6155-D3EA-B248-88FD-3C87DF8AEA16}" dt="2023-02-27T04:05:12.534" v="5969" actId="21"/>
          <ac:picMkLst>
            <pc:docMk/>
            <pc:sldMk cId="1897881730" sldId="2011"/>
            <ac:picMk id="5" creationId="{E80C1CD8-CE5F-0355-8620-199B34F416ED}"/>
          </ac:picMkLst>
        </pc:picChg>
        <pc:picChg chg="add del mod modCrop">
          <ac:chgData name="Daniel Khashabi" userId="62390808-c838-45e6-be59-d6fd0d208bc8" providerId="ADAL" clId="{869B6155-D3EA-B248-88FD-3C87DF8AEA16}" dt="2023-02-27T04:05:12.534" v="5969" actId="21"/>
          <ac:picMkLst>
            <pc:docMk/>
            <pc:sldMk cId="1897881730" sldId="2011"/>
            <ac:picMk id="7" creationId="{979AA49D-D347-C412-B949-90D97DD41406}"/>
          </ac:picMkLst>
        </pc:picChg>
        <pc:picChg chg="add del mod modCrop">
          <ac:chgData name="Daniel Khashabi" userId="62390808-c838-45e6-be59-d6fd0d208bc8" providerId="ADAL" clId="{869B6155-D3EA-B248-88FD-3C87DF8AEA16}" dt="2023-02-27T04:05:12.534" v="5969" actId="21"/>
          <ac:picMkLst>
            <pc:docMk/>
            <pc:sldMk cId="1897881730" sldId="2011"/>
            <ac:picMk id="8" creationId="{FA9F01B6-FF50-2A1A-D45A-A495B8546A97}"/>
          </ac:picMkLst>
        </pc:picChg>
        <pc:picChg chg="add mod">
          <ac:chgData name="Daniel Khashabi" userId="62390808-c838-45e6-be59-d6fd0d208bc8" providerId="ADAL" clId="{869B6155-D3EA-B248-88FD-3C87DF8AEA16}" dt="2023-03-02T14:23:20.980" v="9527" actId="1076"/>
          <ac:picMkLst>
            <pc:docMk/>
            <pc:sldMk cId="1897881730" sldId="2011"/>
            <ac:picMk id="12" creationId="{23E3691B-9162-C70E-D3D1-D663EB1DC17D}"/>
          </ac:picMkLst>
        </pc:picChg>
        <pc:picChg chg="add mod modCrop">
          <ac:chgData name="Daniel Khashabi" userId="62390808-c838-45e6-be59-d6fd0d208bc8" providerId="ADAL" clId="{869B6155-D3EA-B248-88FD-3C87DF8AEA16}" dt="2023-03-02T14:23:09.447" v="9525" actId="732"/>
          <ac:picMkLst>
            <pc:docMk/>
            <pc:sldMk cId="1897881730" sldId="2011"/>
            <ac:picMk id="13" creationId="{2C2F52D0-3A71-BDE2-D10B-85C2FD12800E}"/>
          </ac:picMkLst>
        </pc:picChg>
        <pc:picChg chg="add mod">
          <ac:chgData name="Daniel Khashabi" userId="62390808-c838-45e6-be59-d6fd0d208bc8" providerId="ADAL" clId="{869B6155-D3EA-B248-88FD-3C87DF8AEA16}" dt="2023-03-02T14:23:20.980" v="9527" actId="1076"/>
          <ac:picMkLst>
            <pc:docMk/>
            <pc:sldMk cId="1897881730" sldId="2011"/>
            <ac:picMk id="14" creationId="{A6CB082B-B524-7CB2-9EFA-563384E85AAC}"/>
          </ac:picMkLst>
        </pc:picChg>
      </pc:sldChg>
      <pc:sldChg chg="addSp delSp modSp add mod">
        <pc:chgData name="Daniel Khashabi" userId="62390808-c838-45e6-be59-d6fd0d208bc8" providerId="ADAL" clId="{869B6155-D3EA-B248-88FD-3C87DF8AEA16}" dt="2023-02-28T16:55:09.398" v="8814" actId="207"/>
        <pc:sldMkLst>
          <pc:docMk/>
          <pc:sldMk cId="733607112" sldId="2012"/>
        </pc:sldMkLst>
        <pc:spChg chg="mod">
          <ac:chgData name="Daniel Khashabi" userId="62390808-c838-45e6-be59-d6fd0d208bc8" providerId="ADAL" clId="{869B6155-D3EA-B248-88FD-3C87DF8AEA16}" dt="2023-02-28T16:55:09.398" v="8814" actId="207"/>
          <ac:spMkLst>
            <pc:docMk/>
            <pc:sldMk cId="733607112" sldId="2012"/>
            <ac:spMk id="11" creationId="{DE422531-E00A-8E2B-23F0-B0D4D219D4E6}"/>
          </ac:spMkLst>
        </pc:spChg>
        <pc:picChg chg="add del mod">
          <ac:chgData name="Daniel Khashabi" userId="62390808-c838-45e6-be59-d6fd0d208bc8" providerId="ADAL" clId="{869B6155-D3EA-B248-88FD-3C87DF8AEA16}" dt="2023-02-27T04:06:45.055" v="6028" actId="478"/>
          <ac:picMkLst>
            <pc:docMk/>
            <pc:sldMk cId="733607112" sldId="2012"/>
            <ac:picMk id="4" creationId="{DEFD0723-672B-A452-BB55-FEEEF481ABB8}"/>
          </ac:picMkLst>
        </pc:picChg>
        <pc:picChg chg="add mod">
          <ac:chgData name="Daniel Khashabi" userId="62390808-c838-45e6-be59-d6fd0d208bc8" providerId="ADAL" clId="{869B6155-D3EA-B248-88FD-3C87DF8AEA16}" dt="2023-02-27T04:08:28.242" v="6078" actId="1035"/>
          <ac:picMkLst>
            <pc:docMk/>
            <pc:sldMk cId="733607112" sldId="2012"/>
            <ac:picMk id="6" creationId="{BCCA6229-ED65-C1E7-ACFB-9CA6E5C2E74A}"/>
          </ac:picMkLst>
        </pc:picChg>
        <pc:picChg chg="del">
          <ac:chgData name="Daniel Khashabi" userId="62390808-c838-45e6-be59-d6fd0d208bc8" providerId="ADAL" clId="{869B6155-D3EA-B248-88FD-3C87DF8AEA16}" dt="2023-02-27T04:06:40.337" v="6023" actId="478"/>
          <ac:picMkLst>
            <pc:docMk/>
            <pc:sldMk cId="733607112" sldId="2012"/>
            <ac:picMk id="12" creationId="{23E3691B-9162-C70E-D3D1-D663EB1DC17D}"/>
          </ac:picMkLst>
        </pc:picChg>
        <pc:picChg chg="del">
          <ac:chgData name="Daniel Khashabi" userId="62390808-c838-45e6-be59-d6fd0d208bc8" providerId="ADAL" clId="{869B6155-D3EA-B248-88FD-3C87DF8AEA16}" dt="2023-02-27T04:06:40.337" v="6023" actId="478"/>
          <ac:picMkLst>
            <pc:docMk/>
            <pc:sldMk cId="733607112" sldId="2012"/>
            <ac:picMk id="13" creationId="{2C2F52D0-3A71-BDE2-D10B-85C2FD12800E}"/>
          </ac:picMkLst>
        </pc:picChg>
        <pc:picChg chg="del">
          <ac:chgData name="Daniel Khashabi" userId="62390808-c838-45e6-be59-d6fd0d208bc8" providerId="ADAL" clId="{869B6155-D3EA-B248-88FD-3C87DF8AEA16}" dt="2023-02-27T04:06:40.337" v="6023" actId="478"/>
          <ac:picMkLst>
            <pc:docMk/>
            <pc:sldMk cId="733607112" sldId="2012"/>
            <ac:picMk id="14" creationId="{A6CB082B-B524-7CB2-9EFA-563384E85AAC}"/>
          </ac:picMkLst>
        </pc:picChg>
      </pc:sldChg>
      <pc:sldChg chg="addSp delSp modSp new mod">
        <pc:chgData name="Daniel Khashabi" userId="62390808-c838-45e6-be59-d6fd0d208bc8" providerId="ADAL" clId="{869B6155-D3EA-B248-88FD-3C87DF8AEA16}" dt="2023-03-02T14:40:14.625" v="9724" actId="1076"/>
        <pc:sldMkLst>
          <pc:docMk/>
          <pc:sldMk cId="2151964613" sldId="2013"/>
        </pc:sldMkLst>
        <pc:spChg chg="mod">
          <ac:chgData name="Daniel Khashabi" userId="62390808-c838-45e6-be59-d6fd0d208bc8" providerId="ADAL" clId="{869B6155-D3EA-B248-88FD-3C87DF8AEA16}" dt="2023-02-27T04:10:56.115" v="6130" actId="20577"/>
          <ac:spMkLst>
            <pc:docMk/>
            <pc:sldMk cId="2151964613" sldId="2013"/>
            <ac:spMk id="2" creationId="{31C03A56-3726-8E5F-40FF-CB7DD2612A6F}"/>
          </ac:spMkLst>
        </pc:spChg>
        <pc:spChg chg="del">
          <ac:chgData name="Daniel Khashabi" userId="62390808-c838-45e6-be59-d6fd0d208bc8" providerId="ADAL" clId="{869B6155-D3EA-B248-88FD-3C87DF8AEA16}" dt="2023-02-27T04:11:31.330" v="6131"/>
          <ac:spMkLst>
            <pc:docMk/>
            <pc:sldMk cId="2151964613" sldId="2013"/>
            <ac:spMk id="3" creationId="{9B0E002F-52EE-9802-74EB-6D9E26B5B959}"/>
          </ac:spMkLst>
        </pc:spChg>
        <pc:spChg chg="add mod">
          <ac:chgData name="Daniel Khashabi" userId="62390808-c838-45e6-be59-d6fd0d208bc8" providerId="ADAL" clId="{869B6155-D3EA-B248-88FD-3C87DF8AEA16}" dt="2023-03-02T14:40:11.576" v="9723" actId="20577"/>
          <ac:spMkLst>
            <pc:docMk/>
            <pc:sldMk cId="2151964613" sldId="2013"/>
            <ac:spMk id="7" creationId="{44E0B538-4269-8394-8DEF-B4E381909C53}"/>
          </ac:spMkLst>
        </pc:spChg>
        <pc:picChg chg="add del mod">
          <ac:chgData name="Daniel Khashabi" userId="62390808-c838-45e6-be59-d6fd0d208bc8" providerId="ADAL" clId="{869B6155-D3EA-B248-88FD-3C87DF8AEA16}" dt="2023-02-27T04:12:01.811" v="6135" actId="21"/>
          <ac:picMkLst>
            <pc:docMk/>
            <pc:sldMk cId="2151964613" sldId="2013"/>
            <ac:picMk id="5" creationId="{56C33A83-D7D2-EDAF-58DC-A7591FD399F4}"/>
          </ac:picMkLst>
        </pc:picChg>
        <pc:picChg chg="add mod">
          <ac:chgData name="Daniel Khashabi" userId="62390808-c838-45e6-be59-d6fd0d208bc8" providerId="ADAL" clId="{869B6155-D3EA-B248-88FD-3C87DF8AEA16}" dt="2023-03-02T14:40:14.625" v="9724" actId="1076"/>
          <ac:picMkLst>
            <pc:docMk/>
            <pc:sldMk cId="2151964613" sldId="2013"/>
            <ac:picMk id="8" creationId="{5DFF8FB8-BE69-0918-35FA-DC9F0B984A21}"/>
          </ac:picMkLst>
        </pc:picChg>
      </pc:sldChg>
      <pc:sldChg chg="addSp delSp modSp add mod">
        <pc:chgData name="Daniel Khashabi" userId="62390808-c838-45e6-be59-d6fd0d208bc8" providerId="ADAL" clId="{869B6155-D3EA-B248-88FD-3C87DF8AEA16}" dt="2023-03-02T14:41:41.744" v="9755" actId="14100"/>
        <pc:sldMkLst>
          <pc:docMk/>
          <pc:sldMk cId="3777729592" sldId="2014"/>
        </pc:sldMkLst>
        <pc:spChg chg="mod">
          <ac:chgData name="Daniel Khashabi" userId="62390808-c838-45e6-be59-d6fd0d208bc8" providerId="ADAL" clId="{869B6155-D3EA-B248-88FD-3C87DF8AEA16}" dt="2023-03-02T14:41:41.744" v="9755" actId="14100"/>
          <ac:spMkLst>
            <pc:docMk/>
            <pc:sldMk cId="3777729592" sldId="2014"/>
            <ac:spMk id="7" creationId="{44E0B538-4269-8394-8DEF-B4E381909C53}"/>
          </ac:spMkLst>
        </pc:spChg>
        <pc:picChg chg="add mod">
          <ac:chgData name="Daniel Khashabi" userId="62390808-c838-45e6-be59-d6fd0d208bc8" providerId="ADAL" clId="{869B6155-D3EA-B248-88FD-3C87DF8AEA16}" dt="2023-02-27T04:15:32.201" v="6287" actId="1076"/>
          <ac:picMkLst>
            <pc:docMk/>
            <pc:sldMk cId="3777729592" sldId="2014"/>
            <ac:picMk id="4" creationId="{8F9E1B8F-6BBE-CAC0-67E8-061139850153}"/>
          </ac:picMkLst>
        </pc:picChg>
        <pc:picChg chg="add mod">
          <ac:chgData name="Daniel Khashabi" userId="62390808-c838-45e6-be59-d6fd0d208bc8" providerId="ADAL" clId="{869B6155-D3EA-B248-88FD-3C87DF8AEA16}" dt="2023-02-27T04:15:34.016" v="6288" actId="1076"/>
          <ac:picMkLst>
            <pc:docMk/>
            <pc:sldMk cId="3777729592" sldId="2014"/>
            <ac:picMk id="6" creationId="{D036F778-00CF-6CC0-84E4-12AD0A9D5FD2}"/>
          </ac:picMkLst>
        </pc:picChg>
        <pc:picChg chg="del">
          <ac:chgData name="Daniel Khashabi" userId="62390808-c838-45e6-be59-d6fd0d208bc8" providerId="ADAL" clId="{869B6155-D3EA-B248-88FD-3C87DF8AEA16}" dt="2023-02-27T04:12:37.016" v="6204" actId="478"/>
          <ac:picMkLst>
            <pc:docMk/>
            <pc:sldMk cId="3777729592" sldId="2014"/>
            <ac:picMk id="8" creationId="{5DFF8FB8-BE69-0918-35FA-DC9F0B984A21}"/>
          </ac:picMkLst>
        </pc:picChg>
      </pc:sldChg>
      <pc:sldChg chg="addSp delSp modSp add mod modClrScheme chgLayout">
        <pc:chgData name="Daniel Khashabi" userId="62390808-c838-45e6-be59-d6fd0d208bc8" providerId="ADAL" clId="{869B6155-D3EA-B248-88FD-3C87DF8AEA16}" dt="2023-02-27T15:55:28.764" v="6603" actId="478"/>
        <pc:sldMkLst>
          <pc:docMk/>
          <pc:sldMk cId="0" sldId="2015"/>
        </pc:sldMkLst>
        <pc:spChg chg="mod ord">
          <ac:chgData name="Daniel Khashabi" userId="62390808-c838-45e6-be59-d6fd0d208bc8" providerId="ADAL" clId="{869B6155-D3EA-B248-88FD-3C87DF8AEA16}" dt="2023-02-27T15:30:46.951" v="6344" actId="20577"/>
          <ac:spMkLst>
            <pc:docMk/>
            <pc:sldMk cId="0" sldId="2015"/>
            <ac:spMk id="2" creationId="{00000000-0000-0000-0000-000000000000}"/>
          </ac:spMkLst>
        </pc:spChg>
        <pc:spChg chg="del mod ord">
          <ac:chgData name="Daniel Khashabi" userId="62390808-c838-45e6-be59-d6fd0d208bc8" providerId="ADAL" clId="{869B6155-D3EA-B248-88FD-3C87DF8AEA16}" dt="2023-02-27T15:55:28.764" v="6603" actId="478"/>
          <ac:spMkLst>
            <pc:docMk/>
            <pc:sldMk cId="0" sldId="2015"/>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5"/>
            <ac:spMk id="8" creationId="{32A55380-C314-8C65-DEE7-CDC8826CCCCB}"/>
          </ac:spMkLst>
        </pc:spChg>
        <pc:spChg chg="add mod ord">
          <ac:chgData name="Daniel Khashabi" userId="62390808-c838-45e6-be59-d6fd0d208bc8" providerId="ADAL" clId="{869B6155-D3EA-B248-88FD-3C87DF8AEA16}" dt="2023-02-27T15:30:32.021" v="6330" actId="700"/>
          <ac:spMkLst>
            <pc:docMk/>
            <pc:sldMk cId="0" sldId="2015"/>
            <ac:spMk id="9" creationId="{FCBC1E58-7F07-4D85-D3EF-B12E62DF6242}"/>
          </ac:spMkLst>
        </pc:spChg>
        <pc:spChg chg="add mod">
          <ac:chgData name="Daniel Khashabi" userId="62390808-c838-45e6-be59-d6fd0d208bc8" providerId="ADAL" clId="{869B6155-D3EA-B248-88FD-3C87DF8AEA16}" dt="2023-02-27T15:55:22.370" v="6600" actId="14100"/>
          <ac:spMkLst>
            <pc:docMk/>
            <pc:sldMk cId="0" sldId="2015"/>
            <ac:spMk id="11" creationId="{87905A1A-5E96-93CA-8B37-557EF96AF4DE}"/>
          </ac:spMkLst>
        </pc:spChg>
      </pc:sldChg>
      <pc:sldChg chg="addSp delSp modSp add mod modClrScheme chgLayout">
        <pc:chgData name="Daniel Khashabi" userId="62390808-c838-45e6-be59-d6fd0d208bc8" providerId="ADAL" clId="{869B6155-D3EA-B248-88FD-3C87DF8AEA16}" dt="2023-03-02T14:58:36.570" v="10157"/>
        <pc:sldMkLst>
          <pc:docMk/>
          <pc:sldMk cId="0" sldId="2016"/>
        </pc:sldMkLst>
        <pc:spChg chg="mod ord">
          <ac:chgData name="Daniel Khashabi" userId="62390808-c838-45e6-be59-d6fd0d208bc8" providerId="ADAL" clId="{869B6155-D3EA-B248-88FD-3C87DF8AEA16}" dt="2023-02-27T15:30:49.702" v="6345"/>
          <ac:spMkLst>
            <pc:docMk/>
            <pc:sldMk cId="0" sldId="2016"/>
            <ac:spMk id="2" creationId="{00000000-0000-0000-0000-000000000000}"/>
          </ac:spMkLst>
        </pc:spChg>
        <pc:spChg chg="mod">
          <ac:chgData name="Daniel Khashabi" userId="62390808-c838-45e6-be59-d6fd0d208bc8" providerId="ADAL" clId="{869B6155-D3EA-B248-88FD-3C87DF8AEA16}" dt="2023-03-02T14:58:36.570" v="10157"/>
          <ac:spMkLst>
            <pc:docMk/>
            <pc:sldMk cId="0" sldId="2016"/>
            <ac:spMk id="7" creationId="{00000000-0000-0000-0000-000000000000}"/>
          </ac:spMkLst>
        </pc:spChg>
        <pc:spChg chg="del mod ord">
          <ac:chgData name="Daniel Khashabi" userId="62390808-c838-45e6-be59-d6fd0d208bc8" providerId="ADAL" clId="{869B6155-D3EA-B248-88FD-3C87DF8AEA16}" dt="2023-02-27T15:55:31.568" v="6604" actId="478"/>
          <ac:spMkLst>
            <pc:docMk/>
            <pc:sldMk cId="0" sldId="2016"/>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6"/>
            <ac:spMk id="13" creationId="{AA62336D-A63F-7ABB-1BC2-0DC240155C25}"/>
          </ac:spMkLst>
        </pc:spChg>
        <pc:spChg chg="add mod ord">
          <ac:chgData name="Daniel Khashabi" userId="62390808-c838-45e6-be59-d6fd0d208bc8" providerId="ADAL" clId="{869B6155-D3EA-B248-88FD-3C87DF8AEA16}" dt="2023-02-27T15:30:32.021" v="6330" actId="700"/>
          <ac:spMkLst>
            <pc:docMk/>
            <pc:sldMk cId="0" sldId="2016"/>
            <ac:spMk id="14" creationId="{0D5A9971-17ED-722E-B1DA-314EF5281D94}"/>
          </ac:spMkLst>
        </pc:spChg>
        <pc:spChg chg="add del mod">
          <ac:chgData name="Daniel Khashabi" userId="62390808-c838-45e6-be59-d6fd0d208bc8" providerId="ADAL" clId="{869B6155-D3EA-B248-88FD-3C87DF8AEA16}" dt="2023-02-27T15:55:26.054" v="6602"/>
          <ac:spMkLst>
            <pc:docMk/>
            <pc:sldMk cId="0" sldId="2016"/>
            <ac:spMk id="15" creationId="{9B0F9B29-0004-EB8E-3E73-A327DEFB830A}"/>
          </ac:spMkLst>
        </pc:spChg>
        <pc:spChg chg="add mod">
          <ac:chgData name="Daniel Khashabi" userId="62390808-c838-45e6-be59-d6fd0d208bc8" providerId="ADAL" clId="{869B6155-D3EA-B248-88FD-3C87DF8AEA16}" dt="2023-02-27T15:55:31.854" v="6605"/>
          <ac:spMkLst>
            <pc:docMk/>
            <pc:sldMk cId="0" sldId="2016"/>
            <ac:spMk id="16" creationId="{85C8243E-C8B1-4F66-EC21-9820E599CCC8}"/>
          </ac:spMkLst>
        </pc:spChg>
      </pc:sldChg>
      <pc:sldChg chg="addSp delSp modSp add mod modClrScheme chgLayout">
        <pc:chgData name="Daniel Khashabi" userId="62390808-c838-45e6-be59-d6fd0d208bc8" providerId="ADAL" clId="{869B6155-D3EA-B248-88FD-3C87DF8AEA16}" dt="2023-03-02T14:58:36.570" v="10157"/>
        <pc:sldMkLst>
          <pc:docMk/>
          <pc:sldMk cId="0" sldId="2017"/>
        </pc:sldMkLst>
        <pc:spChg chg="mod ord">
          <ac:chgData name="Daniel Khashabi" userId="62390808-c838-45e6-be59-d6fd0d208bc8" providerId="ADAL" clId="{869B6155-D3EA-B248-88FD-3C87DF8AEA16}" dt="2023-02-27T15:30:51.808" v="6346"/>
          <ac:spMkLst>
            <pc:docMk/>
            <pc:sldMk cId="0" sldId="2017"/>
            <ac:spMk id="2" creationId="{00000000-0000-0000-0000-000000000000}"/>
          </ac:spMkLst>
        </pc:spChg>
        <pc:spChg chg="mod">
          <ac:chgData name="Daniel Khashabi" userId="62390808-c838-45e6-be59-d6fd0d208bc8" providerId="ADAL" clId="{869B6155-D3EA-B248-88FD-3C87DF8AEA16}" dt="2023-03-02T14:58:36.570" v="10157"/>
          <ac:spMkLst>
            <pc:docMk/>
            <pc:sldMk cId="0" sldId="2017"/>
            <ac:spMk id="7" creationId="{00000000-0000-0000-0000-000000000000}"/>
          </ac:spMkLst>
        </pc:spChg>
        <pc:spChg chg="del mod ord">
          <ac:chgData name="Daniel Khashabi" userId="62390808-c838-45e6-be59-d6fd0d208bc8" providerId="ADAL" clId="{869B6155-D3EA-B248-88FD-3C87DF8AEA16}" dt="2023-02-27T15:55:36.946" v="6606" actId="478"/>
          <ac:spMkLst>
            <pc:docMk/>
            <pc:sldMk cId="0" sldId="2017"/>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7"/>
            <ac:spMk id="13" creationId="{52DB8F63-DA18-27AB-A865-4DA8AABFA3D2}"/>
          </ac:spMkLst>
        </pc:spChg>
        <pc:spChg chg="add mod ord">
          <ac:chgData name="Daniel Khashabi" userId="62390808-c838-45e6-be59-d6fd0d208bc8" providerId="ADAL" clId="{869B6155-D3EA-B248-88FD-3C87DF8AEA16}" dt="2023-02-27T15:30:32.021" v="6330" actId="700"/>
          <ac:spMkLst>
            <pc:docMk/>
            <pc:sldMk cId="0" sldId="2017"/>
            <ac:spMk id="14" creationId="{26D1C008-EE21-499E-5177-819646290B39}"/>
          </ac:spMkLst>
        </pc:spChg>
        <pc:spChg chg="add mod">
          <ac:chgData name="Daniel Khashabi" userId="62390808-c838-45e6-be59-d6fd0d208bc8" providerId="ADAL" clId="{869B6155-D3EA-B248-88FD-3C87DF8AEA16}" dt="2023-02-27T15:55:37.271" v="6607"/>
          <ac:spMkLst>
            <pc:docMk/>
            <pc:sldMk cId="0" sldId="2017"/>
            <ac:spMk id="15" creationId="{3B093803-73FD-08C4-CF6B-970C0075DF10}"/>
          </ac:spMkLst>
        </pc:spChg>
      </pc:sldChg>
      <pc:sldChg chg="addSp delSp modSp add mod modClrScheme chgLayout">
        <pc:chgData name="Daniel Khashabi" userId="62390808-c838-45e6-be59-d6fd0d208bc8" providerId="ADAL" clId="{869B6155-D3EA-B248-88FD-3C87DF8AEA16}" dt="2023-03-02T14:58:36.570" v="10157"/>
        <pc:sldMkLst>
          <pc:docMk/>
          <pc:sldMk cId="0" sldId="2018"/>
        </pc:sldMkLst>
        <pc:spChg chg="mod ord">
          <ac:chgData name="Daniel Khashabi" userId="62390808-c838-45e6-be59-d6fd0d208bc8" providerId="ADAL" clId="{869B6155-D3EA-B248-88FD-3C87DF8AEA16}" dt="2023-02-27T15:30:53.958" v="6347"/>
          <ac:spMkLst>
            <pc:docMk/>
            <pc:sldMk cId="0" sldId="2018"/>
            <ac:spMk id="2" creationId="{00000000-0000-0000-0000-000000000000}"/>
          </ac:spMkLst>
        </pc:spChg>
        <pc:spChg chg="mod">
          <ac:chgData name="Daniel Khashabi" userId="62390808-c838-45e6-be59-d6fd0d208bc8" providerId="ADAL" clId="{869B6155-D3EA-B248-88FD-3C87DF8AEA16}" dt="2023-03-02T14:58:36.570" v="10157"/>
          <ac:spMkLst>
            <pc:docMk/>
            <pc:sldMk cId="0" sldId="2018"/>
            <ac:spMk id="7" creationId="{00000000-0000-0000-0000-000000000000}"/>
          </ac:spMkLst>
        </pc:spChg>
        <pc:spChg chg="del mod ord">
          <ac:chgData name="Daniel Khashabi" userId="62390808-c838-45e6-be59-d6fd0d208bc8" providerId="ADAL" clId="{869B6155-D3EA-B248-88FD-3C87DF8AEA16}" dt="2023-02-27T15:55:43.314" v="6608" actId="478"/>
          <ac:spMkLst>
            <pc:docMk/>
            <pc:sldMk cId="0" sldId="2018"/>
            <ac:spMk id="12"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8"/>
            <ac:spMk id="13" creationId="{05F15025-4DCC-D802-DAFC-C165CE7D2A84}"/>
          </ac:spMkLst>
        </pc:spChg>
        <pc:spChg chg="add mod ord">
          <ac:chgData name="Daniel Khashabi" userId="62390808-c838-45e6-be59-d6fd0d208bc8" providerId="ADAL" clId="{869B6155-D3EA-B248-88FD-3C87DF8AEA16}" dt="2023-02-27T15:30:32.021" v="6330" actId="700"/>
          <ac:spMkLst>
            <pc:docMk/>
            <pc:sldMk cId="0" sldId="2018"/>
            <ac:spMk id="14" creationId="{2213BC6F-6512-7508-F09B-47FECA73FE7F}"/>
          </ac:spMkLst>
        </pc:spChg>
        <pc:spChg chg="add mod">
          <ac:chgData name="Daniel Khashabi" userId="62390808-c838-45e6-be59-d6fd0d208bc8" providerId="ADAL" clId="{869B6155-D3EA-B248-88FD-3C87DF8AEA16}" dt="2023-02-27T15:55:43.597" v="6609"/>
          <ac:spMkLst>
            <pc:docMk/>
            <pc:sldMk cId="0" sldId="2018"/>
            <ac:spMk id="15" creationId="{F447319E-AFC2-D96D-43A1-E6DE57EA8C05}"/>
          </ac:spMkLst>
        </pc:spChg>
      </pc:sldChg>
      <pc:sldChg chg="addSp delSp modSp add mod modClrScheme chgLayout">
        <pc:chgData name="Daniel Khashabi" userId="62390808-c838-45e6-be59-d6fd0d208bc8" providerId="ADAL" clId="{869B6155-D3EA-B248-88FD-3C87DF8AEA16}" dt="2023-02-27T15:55:49.619" v="6611"/>
        <pc:sldMkLst>
          <pc:docMk/>
          <pc:sldMk cId="0" sldId="2019"/>
        </pc:sldMkLst>
        <pc:spChg chg="mod ord">
          <ac:chgData name="Daniel Khashabi" userId="62390808-c838-45e6-be59-d6fd0d208bc8" providerId="ADAL" clId="{869B6155-D3EA-B248-88FD-3C87DF8AEA16}" dt="2023-02-27T15:30:56.388" v="6348"/>
          <ac:spMkLst>
            <pc:docMk/>
            <pc:sldMk cId="0" sldId="2019"/>
            <ac:spMk id="2" creationId="{00000000-0000-0000-0000-000000000000}"/>
          </ac:spMkLst>
        </pc:spChg>
        <pc:spChg chg="del mod ord">
          <ac:chgData name="Daniel Khashabi" userId="62390808-c838-45e6-be59-d6fd0d208bc8" providerId="ADAL" clId="{869B6155-D3EA-B248-88FD-3C87DF8AEA16}" dt="2023-02-27T15:55:49.186" v="6610" actId="478"/>
          <ac:spMkLst>
            <pc:docMk/>
            <pc:sldMk cId="0" sldId="2019"/>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19"/>
            <ac:spMk id="15" creationId="{05D463AC-B2E9-4C73-E958-0976A8679D31}"/>
          </ac:spMkLst>
        </pc:spChg>
        <pc:spChg chg="add mod ord">
          <ac:chgData name="Daniel Khashabi" userId="62390808-c838-45e6-be59-d6fd0d208bc8" providerId="ADAL" clId="{869B6155-D3EA-B248-88FD-3C87DF8AEA16}" dt="2023-02-27T15:30:32.021" v="6330" actId="700"/>
          <ac:spMkLst>
            <pc:docMk/>
            <pc:sldMk cId="0" sldId="2019"/>
            <ac:spMk id="16" creationId="{615F4795-F337-99CE-AA15-DFF09993E806}"/>
          </ac:spMkLst>
        </pc:spChg>
        <pc:spChg chg="add mod">
          <ac:chgData name="Daniel Khashabi" userId="62390808-c838-45e6-be59-d6fd0d208bc8" providerId="ADAL" clId="{869B6155-D3EA-B248-88FD-3C87DF8AEA16}" dt="2023-02-27T15:55:49.619" v="6611"/>
          <ac:spMkLst>
            <pc:docMk/>
            <pc:sldMk cId="0" sldId="2019"/>
            <ac:spMk id="17" creationId="{161B4770-22CC-3501-391E-0B37EF048520}"/>
          </ac:spMkLst>
        </pc:spChg>
      </pc:sldChg>
      <pc:sldChg chg="addSp delSp modSp add mod modClrScheme chgLayout">
        <pc:chgData name="Daniel Khashabi" userId="62390808-c838-45e6-be59-d6fd0d208bc8" providerId="ADAL" clId="{869B6155-D3EA-B248-88FD-3C87DF8AEA16}" dt="2023-02-27T15:55:53.050" v="6613"/>
        <pc:sldMkLst>
          <pc:docMk/>
          <pc:sldMk cId="0" sldId="2020"/>
        </pc:sldMkLst>
        <pc:spChg chg="mod ord">
          <ac:chgData name="Daniel Khashabi" userId="62390808-c838-45e6-be59-d6fd0d208bc8" providerId="ADAL" clId="{869B6155-D3EA-B248-88FD-3C87DF8AEA16}" dt="2023-02-27T15:30:58.743" v="6349"/>
          <ac:spMkLst>
            <pc:docMk/>
            <pc:sldMk cId="0" sldId="2020"/>
            <ac:spMk id="2" creationId="{00000000-0000-0000-0000-000000000000}"/>
          </ac:spMkLst>
        </pc:spChg>
        <pc:spChg chg="del mod ord">
          <ac:chgData name="Daniel Khashabi" userId="62390808-c838-45e6-be59-d6fd0d208bc8" providerId="ADAL" clId="{869B6155-D3EA-B248-88FD-3C87DF8AEA16}" dt="2023-02-27T15:55:52.726" v="6612" actId="478"/>
          <ac:spMkLst>
            <pc:docMk/>
            <pc:sldMk cId="0" sldId="2020"/>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0"/>
            <ac:spMk id="15" creationId="{A369C207-3ED9-8546-1A05-531CB8612D1E}"/>
          </ac:spMkLst>
        </pc:spChg>
        <pc:spChg chg="add mod ord">
          <ac:chgData name="Daniel Khashabi" userId="62390808-c838-45e6-be59-d6fd0d208bc8" providerId="ADAL" clId="{869B6155-D3EA-B248-88FD-3C87DF8AEA16}" dt="2023-02-27T15:30:32.021" v="6330" actId="700"/>
          <ac:spMkLst>
            <pc:docMk/>
            <pc:sldMk cId="0" sldId="2020"/>
            <ac:spMk id="16" creationId="{DBB119B9-A74E-7CBF-2BA8-55B53A9DF279}"/>
          </ac:spMkLst>
        </pc:spChg>
        <pc:spChg chg="add mod">
          <ac:chgData name="Daniel Khashabi" userId="62390808-c838-45e6-be59-d6fd0d208bc8" providerId="ADAL" clId="{869B6155-D3EA-B248-88FD-3C87DF8AEA16}" dt="2023-02-27T15:55:53.050" v="6613"/>
          <ac:spMkLst>
            <pc:docMk/>
            <pc:sldMk cId="0" sldId="2020"/>
            <ac:spMk id="17" creationId="{4390A890-33FD-66B7-C78F-6223F4AEDD39}"/>
          </ac:spMkLst>
        </pc:spChg>
      </pc:sldChg>
      <pc:sldChg chg="addSp delSp modSp add mod modClrScheme chgLayout">
        <pc:chgData name="Daniel Khashabi" userId="62390808-c838-45e6-be59-d6fd0d208bc8" providerId="ADAL" clId="{869B6155-D3EA-B248-88FD-3C87DF8AEA16}" dt="2023-02-27T15:55:56.709" v="6615"/>
        <pc:sldMkLst>
          <pc:docMk/>
          <pc:sldMk cId="0" sldId="2021"/>
        </pc:sldMkLst>
        <pc:spChg chg="mod ord">
          <ac:chgData name="Daniel Khashabi" userId="62390808-c838-45e6-be59-d6fd0d208bc8" providerId="ADAL" clId="{869B6155-D3EA-B248-88FD-3C87DF8AEA16}" dt="2023-02-27T15:31:01.128" v="6350"/>
          <ac:spMkLst>
            <pc:docMk/>
            <pc:sldMk cId="0" sldId="2021"/>
            <ac:spMk id="2" creationId="{00000000-0000-0000-0000-000000000000}"/>
          </ac:spMkLst>
        </pc:spChg>
        <pc:spChg chg="del mod ord">
          <ac:chgData name="Daniel Khashabi" userId="62390808-c838-45e6-be59-d6fd0d208bc8" providerId="ADAL" clId="{869B6155-D3EA-B248-88FD-3C87DF8AEA16}" dt="2023-02-27T15:55:56.454" v="6614" actId="478"/>
          <ac:spMkLst>
            <pc:docMk/>
            <pc:sldMk cId="0" sldId="2021"/>
            <ac:spMk id="7"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1"/>
            <ac:spMk id="8" creationId="{1BC0C6CF-CA42-B322-B14E-3AD430F5AD15}"/>
          </ac:spMkLst>
        </pc:spChg>
        <pc:spChg chg="add mod ord">
          <ac:chgData name="Daniel Khashabi" userId="62390808-c838-45e6-be59-d6fd0d208bc8" providerId="ADAL" clId="{869B6155-D3EA-B248-88FD-3C87DF8AEA16}" dt="2023-02-27T15:30:32.021" v="6330" actId="700"/>
          <ac:spMkLst>
            <pc:docMk/>
            <pc:sldMk cId="0" sldId="2021"/>
            <ac:spMk id="9" creationId="{6EA688C1-38EF-616B-CD7D-62935EBAF3DB}"/>
          </ac:spMkLst>
        </pc:spChg>
        <pc:spChg chg="add mod">
          <ac:chgData name="Daniel Khashabi" userId="62390808-c838-45e6-be59-d6fd0d208bc8" providerId="ADAL" clId="{869B6155-D3EA-B248-88FD-3C87DF8AEA16}" dt="2023-02-27T15:55:56.709" v="6615"/>
          <ac:spMkLst>
            <pc:docMk/>
            <pc:sldMk cId="0" sldId="2021"/>
            <ac:spMk id="10" creationId="{A8CE6A91-0081-149E-9CE4-A66393B5B3DC}"/>
          </ac:spMkLst>
        </pc:spChg>
      </pc:sldChg>
      <pc:sldChg chg="addSp delSp modSp add mod modClrScheme chgLayout">
        <pc:chgData name="Daniel Khashabi" userId="62390808-c838-45e6-be59-d6fd0d208bc8" providerId="ADAL" clId="{869B6155-D3EA-B248-88FD-3C87DF8AEA16}" dt="2023-03-02T14:58:36.570" v="10157"/>
        <pc:sldMkLst>
          <pc:docMk/>
          <pc:sldMk cId="0" sldId="2022"/>
        </pc:sldMkLst>
        <pc:spChg chg="mod ord">
          <ac:chgData name="Daniel Khashabi" userId="62390808-c838-45e6-be59-d6fd0d208bc8" providerId="ADAL" clId="{869B6155-D3EA-B248-88FD-3C87DF8AEA16}" dt="2023-02-27T15:31:04.149" v="6351"/>
          <ac:spMkLst>
            <pc:docMk/>
            <pc:sldMk cId="0" sldId="2022"/>
            <ac:spMk id="2" creationId="{00000000-0000-0000-0000-000000000000}"/>
          </ac:spMkLst>
        </pc:spChg>
        <pc:spChg chg="mod">
          <ac:chgData name="Daniel Khashabi" userId="62390808-c838-45e6-be59-d6fd0d208bc8" providerId="ADAL" clId="{869B6155-D3EA-B248-88FD-3C87DF8AEA16}" dt="2023-03-02T14:58:36.570" v="10157"/>
          <ac:spMkLst>
            <pc:docMk/>
            <pc:sldMk cId="0" sldId="2022"/>
            <ac:spMk id="10" creationId="{00000000-0000-0000-0000-000000000000}"/>
          </ac:spMkLst>
        </pc:spChg>
        <pc:spChg chg="del mod ord">
          <ac:chgData name="Daniel Khashabi" userId="62390808-c838-45e6-be59-d6fd0d208bc8" providerId="ADAL" clId="{869B6155-D3EA-B248-88FD-3C87DF8AEA16}" dt="2023-02-27T15:55:59.985" v="6616" actId="478"/>
          <ac:spMkLst>
            <pc:docMk/>
            <pc:sldMk cId="0" sldId="2022"/>
            <ac:spMk id="11"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2"/>
            <ac:spMk id="12" creationId="{10371F77-31F9-F7F4-AE63-326D1158AE14}"/>
          </ac:spMkLst>
        </pc:spChg>
        <pc:spChg chg="add mod ord">
          <ac:chgData name="Daniel Khashabi" userId="62390808-c838-45e6-be59-d6fd0d208bc8" providerId="ADAL" clId="{869B6155-D3EA-B248-88FD-3C87DF8AEA16}" dt="2023-02-27T15:30:32.021" v="6330" actId="700"/>
          <ac:spMkLst>
            <pc:docMk/>
            <pc:sldMk cId="0" sldId="2022"/>
            <ac:spMk id="13" creationId="{35A81FDF-3ACD-F0D6-AFFD-36A51ECFE84E}"/>
          </ac:spMkLst>
        </pc:spChg>
        <pc:spChg chg="add mod">
          <ac:chgData name="Daniel Khashabi" userId="62390808-c838-45e6-be59-d6fd0d208bc8" providerId="ADAL" clId="{869B6155-D3EA-B248-88FD-3C87DF8AEA16}" dt="2023-02-27T15:56:00.183" v="6617"/>
          <ac:spMkLst>
            <pc:docMk/>
            <pc:sldMk cId="0" sldId="2022"/>
            <ac:spMk id="14" creationId="{0720C6A9-EAB2-38DE-D610-4DA09E74F90E}"/>
          </ac:spMkLst>
        </pc:spChg>
      </pc:sldChg>
      <pc:sldChg chg="addSp delSp modSp add mod modClrScheme chgLayout">
        <pc:chgData name="Daniel Khashabi" userId="62390808-c838-45e6-be59-d6fd0d208bc8" providerId="ADAL" clId="{869B6155-D3EA-B248-88FD-3C87DF8AEA16}" dt="2023-03-02T14:57:44.843" v="10152"/>
        <pc:sldMkLst>
          <pc:docMk/>
          <pc:sldMk cId="0" sldId="2023"/>
        </pc:sldMkLst>
        <pc:spChg chg="mod ord">
          <ac:chgData name="Daniel Khashabi" userId="62390808-c838-45e6-be59-d6fd0d208bc8" providerId="ADAL" clId="{869B6155-D3EA-B248-88FD-3C87DF8AEA16}" dt="2023-02-27T15:31:06.594" v="6352"/>
          <ac:spMkLst>
            <pc:docMk/>
            <pc:sldMk cId="0" sldId="2023"/>
            <ac:spMk id="2" creationId="{00000000-0000-0000-0000-000000000000}"/>
          </ac:spMkLst>
        </pc:spChg>
        <pc:spChg chg="mod">
          <ac:chgData name="Daniel Khashabi" userId="62390808-c838-45e6-be59-d6fd0d208bc8" providerId="ADAL" clId="{869B6155-D3EA-B248-88FD-3C87DF8AEA16}" dt="2023-03-02T14:57:44.843" v="10152"/>
          <ac:spMkLst>
            <pc:docMk/>
            <pc:sldMk cId="0" sldId="2023"/>
            <ac:spMk id="13" creationId="{00000000-0000-0000-0000-000000000000}"/>
          </ac:spMkLst>
        </pc:spChg>
        <pc:spChg chg="del mod ord">
          <ac:chgData name="Daniel Khashabi" userId="62390808-c838-45e6-be59-d6fd0d208bc8" providerId="ADAL" clId="{869B6155-D3EA-B248-88FD-3C87DF8AEA16}" dt="2023-02-27T15:56:03.482" v="6618" actId="478"/>
          <ac:spMkLst>
            <pc:docMk/>
            <pc:sldMk cId="0" sldId="2023"/>
            <ac:spMk id="14"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3"/>
            <ac:spMk id="15" creationId="{A498800B-7A74-3E3D-D17B-2B84C5C21875}"/>
          </ac:spMkLst>
        </pc:spChg>
        <pc:spChg chg="add mod ord">
          <ac:chgData name="Daniel Khashabi" userId="62390808-c838-45e6-be59-d6fd0d208bc8" providerId="ADAL" clId="{869B6155-D3EA-B248-88FD-3C87DF8AEA16}" dt="2023-02-27T15:30:32.021" v="6330" actId="700"/>
          <ac:spMkLst>
            <pc:docMk/>
            <pc:sldMk cId="0" sldId="2023"/>
            <ac:spMk id="16" creationId="{E783EED9-EF4E-A061-3609-4ADDDD8984EE}"/>
          </ac:spMkLst>
        </pc:spChg>
        <pc:spChg chg="add mod">
          <ac:chgData name="Daniel Khashabi" userId="62390808-c838-45e6-be59-d6fd0d208bc8" providerId="ADAL" clId="{869B6155-D3EA-B248-88FD-3C87DF8AEA16}" dt="2023-02-27T15:56:03.723" v="6619"/>
          <ac:spMkLst>
            <pc:docMk/>
            <pc:sldMk cId="0" sldId="2023"/>
            <ac:spMk id="17" creationId="{2E9F782A-5E76-3770-2C68-D9CB414A373E}"/>
          </ac:spMkLst>
        </pc:spChg>
      </pc:sldChg>
      <pc:sldChg chg="addSp delSp modSp add mod modClrScheme chgLayout">
        <pc:chgData name="Daniel Khashabi" userId="62390808-c838-45e6-be59-d6fd0d208bc8" providerId="ADAL" clId="{869B6155-D3EA-B248-88FD-3C87DF8AEA16}" dt="2023-02-27T15:56:06.964" v="6621"/>
        <pc:sldMkLst>
          <pc:docMk/>
          <pc:sldMk cId="0" sldId="2024"/>
        </pc:sldMkLst>
        <pc:spChg chg="mod ord">
          <ac:chgData name="Daniel Khashabi" userId="62390808-c838-45e6-be59-d6fd0d208bc8" providerId="ADAL" clId="{869B6155-D3EA-B248-88FD-3C87DF8AEA16}" dt="2023-02-27T15:31:09.418" v="6353"/>
          <ac:spMkLst>
            <pc:docMk/>
            <pc:sldMk cId="0" sldId="2024"/>
            <ac:spMk id="2" creationId="{00000000-0000-0000-0000-000000000000}"/>
          </ac:spMkLst>
        </pc:spChg>
        <pc:spChg chg="del mod ord">
          <ac:chgData name="Daniel Khashabi" userId="62390808-c838-45e6-be59-d6fd0d208bc8" providerId="ADAL" clId="{869B6155-D3EA-B248-88FD-3C87DF8AEA16}" dt="2023-02-27T15:56:06.785" v="6620" actId="478"/>
          <ac:spMkLst>
            <pc:docMk/>
            <pc:sldMk cId="0" sldId="2024"/>
            <ac:spMk id="5" creationId="{00000000-0000-0000-0000-000000000000}"/>
          </ac:spMkLst>
        </pc:spChg>
        <pc:spChg chg="add mod ord">
          <ac:chgData name="Daniel Khashabi" userId="62390808-c838-45e6-be59-d6fd0d208bc8" providerId="ADAL" clId="{869B6155-D3EA-B248-88FD-3C87DF8AEA16}" dt="2023-02-27T15:30:32.021" v="6330" actId="700"/>
          <ac:spMkLst>
            <pc:docMk/>
            <pc:sldMk cId="0" sldId="2024"/>
            <ac:spMk id="6" creationId="{74C63774-3406-19D4-98A0-17CF8AD8D6F0}"/>
          </ac:spMkLst>
        </pc:spChg>
        <pc:spChg chg="add mod ord">
          <ac:chgData name="Daniel Khashabi" userId="62390808-c838-45e6-be59-d6fd0d208bc8" providerId="ADAL" clId="{869B6155-D3EA-B248-88FD-3C87DF8AEA16}" dt="2023-02-27T15:30:32.021" v="6330" actId="700"/>
          <ac:spMkLst>
            <pc:docMk/>
            <pc:sldMk cId="0" sldId="2024"/>
            <ac:spMk id="7" creationId="{8CC950EF-B156-F797-92A6-8ED01B2ACC60}"/>
          </ac:spMkLst>
        </pc:spChg>
        <pc:spChg chg="add mod">
          <ac:chgData name="Daniel Khashabi" userId="62390808-c838-45e6-be59-d6fd0d208bc8" providerId="ADAL" clId="{869B6155-D3EA-B248-88FD-3C87DF8AEA16}" dt="2023-02-27T15:56:06.964" v="6621"/>
          <ac:spMkLst>
            <pc:docMk/>
            <pc:sldMk cId="0" sldId="2024"/>
            <ac:spMk id="8" creationId="{908ED1F6-3DE7-6AAC-3295-98E3D3241B34}"/>
          </ac:spMkLst>
        </pc:spChg>
      </pc:sldChg>
      <pc:sldChg chg="addSp delSp modSp add mod modClrScheme chgLayout">
        <pc:chgData name="Daniel Khashabi" userId="62390808-c838-45e6-be59-d6fd0d208bc8" providerId="ADAL" clId="{869B6155-D3EA-B248-88FD-3C87DF8AEA16}" dt="2023-02-28T17:02:34.779" v="8940" actId="207"/>
        <pc:sldMkLst>
          <pc:docMk/>
          <pc:sldMk cId="0" sldId="2025"/>
        </pc:sldMkLst>
        <pc:spChg chg="mod ord">
          <ac:chgData name="Daniel Khashabi" userId="62390808-c838-45e6-be59-d6fd0d208bc8" providerId="ADAL" clId="{869B6155-D3EA-B248-88FD-3C87DF8AEA16}" dt="2023-02-27T15:31:11.897" v="6354"/>
          <ac:spMkLst>
            <pc:docMk/>
            <pc:sldMk cId="0" sldId="2025"/>
            <ac:spMk id="2" creationId="{00000000-0000-0000-0000-000000000000}"/>
          </ac:spMkLst>
        </pc:spChg>
        <pc:spChg chg="del mod">
          <ac:chgData name="Daniel Khashabi" userId="62390808-c838-45e6-be59-d6fd0d208bc8" providerId="ADAL" clId="{869B6155-D3EA-B248-88FD-3C87DF8AEA16}" dt="2023-02-27T15:31:36.378" v="6356" actId="478"/>
          <ac:spMkLst>
            <pc:docMk/>
            <pc:sldMk cId="0" sldId="2025"/>
            <ac:spMk id="4" creationId="{00000000-0000-0000-0000-000000000000}"/>
          </ac:spMkLst>
        </pc:spChg>
        <pc:spChg chg="del mod ord">
          <ac:chgData name="Daniel Khashabi" userId="62390808-c838-45e6-be59-d6fd0d208bc8" providerId="ADAL" clId="{869B6155-D3EA-B248-88FD-3C87DF8AEA16}" dt="2023-02-27T15:56:13.084" v="6622" actId="478"/>
          <ac:spMkLst>
            <pc:docMk/>
            <pc:sldMk cId="0" sldId="2025"/>
            <ac:spMk id="5" creationId="{00000000-0000-0000-0000-000000000000}"/>
          </ac:spMkLst>
        </pc:spChg>
        <pc:spChg chg="add mod ord">
          <ac:chgData name="Daniel Khashabi" userId="62390808-c838-45e6-be59-d6fd0d208bc8" providerId="ADAL" clId="{869B6155-D3EA-B248-88FD-3C87DF8AEA16}" dt="2023-02-28T17:02:34.779" v="8940" actId="207"/>
          <ac:spMkLst>
            <pc:docMk/>
            <pc:sldMk cId="0" sldId="2025"/>
            <ac:spMk id="6" creationId="{BB2D7D99-F015-0597-90B3-433F07CE3A2F}"/>
          </ac:spMkLst>
        </pc:spChg>
        <pc:spChg chg="add mod ord">
          <ac:chgData name="Daniel Khashabi" userId="62390808-c838-45e6-be59-d6fd0d208bc8" providerId="ADAL" clId="{869B6155-D3EA-B248-88FD-3C87DF8AEA16}" dt="2023-02-27T15:30:32.021" v="6330" actId="700"/>
          <ac:spMkLst>
            <pc:docMk/>
            <pc:sldMk cId="0" sldId="2025"/>
            <ac:spMk id="7" creationId="{C6E0867C-A242-7A54-C148-033E108E4514}"/>
          </ac:spMkLst>
        </pc:spChg>
        <pc:spChg chg="add mod">
          <ac:chgData name="Daniel Khashabi" userId="62390808-c838-45e6-be59-d6fd0d208bc8" providerId="ADAL" clId="{869B6155-D3EA-B248-88FD-3C87DF8AEA16}" dt="2023-02-27T15:56:13.321" v="6623"/>
          <ac:spMkLst>
            <pc:docMk/>
            <pc:sldMk cId="0" sldId="2025"/>
            <ac:spMk id="8" creationId="{DEE963EF-6D89-E5CC-C45C-0605AF52315D}"/>
          </ac:spMkLst>
        </pc:spChg>
      </pc:sldChg>
      <pc:sldChg chg="modSp add del mod modShow addCm">
        <pc:chgData name="Daniel Khashabi" userId="62390808-c838-45e6-be59-d6fd0d208bc8" providerId="ADAL" clId="{869B6155-D3EA-B248-88FD-3C87DF8AEA16}" dt="2023-03-02T14:06:55.886" v="8992" actId="729"/>
        <pc:sldMkLst>
          <pc:docMk/>
          <pc:sldMk cId="1492686192" sldId="2026"/>
        </pc:sldMkLst>
        <pc:spChg chg="mod">
          <ac:chgData name="Daniel Khashabi" userId="62390808-c838-45e6-be59-d6fd0d208bc8" providerId="ADAL" clId="{869B6155-D3EA-B248-88FD-3C87DF8AEA16}" dt="2023-02-27T15:39:09.498" v="6536" actId="115"/>
          <ac:spMkLst>
            <pc:docMk/>
            <pc:sldMk cId="1492686192" sldId="2026"/>
            <ac:spMk id="113" creationId="{00000000-0000-0000-0000-000000000000}"/>
          </ac:spMkLst>
        </pc:spChg>
        <pc:extLst>
          <p:ext xmlns:p="http://schemas.openxmlformats.org/presentationml/2006/main" uri="{D6D511B9-2390-475A-947B-AFAB55BFBCF1}">
            <pc226:cmChg xmlns:pc226="http://schemas.microsoft.com/office/powerpoint/2022/06/main/command" chg="add">
              <pc226:chgData name="Daniel Khashabi" userId="62390808-c838-45e6-be59-d6fd0d208bc8" providerId="ADAL" clId="{869B6155-D3EA-B248-88FD-3C87DF8AEA16}" dt="2023-02-27T15:39:20.988" v="6538"/>
              <pc2:cmMkLst xmlns:pc2="http://schemas.microsoft.com/office/powerpoint/2019/9/main/command">
                <pc:docMk/>
                <pc:sldMk cId="1492686192" sldId="2026"/>
                <pc2:cmMk id="{37F5914D-AAFF-E140-9785-BEA3E7A33878}"/>
              </pc2:cmMkLst>
            </pc226:cmChg>
          </p:ext>
        </pc:extLst>
      </pc:sldChg>
      <pc:sldChg chg="addSp delSp modSp new mod">
        <pc:chgData name="Daniel Khashabi" userId="62390808-c838-45e6-be59-d6fd0d208bc8" providerId="ADAL" clId="{869B6155-D3EA-B248-88FD-3C87DF8AEA16}" dt="2023-03-02T14:07:17.538" v="9017" actId="1035"/>
        <pc:sldMkLst>
          <pc:docMk/>
          <pc:sldMk cId="3721417663" sldId="2027"/>
        </pc:sldMkLst>
        <pc:spChg chg="mod">
          <ac:chgData name="Daniel Khashabi" userId="62390808-c838-45e6-be59-d6fd0d208bc8" providerId="ADAL" clId="{869B6155-D3EA-B248-88FD-3C87DF8AEA16}" dt="2023-02-27T15:42:29.539" v="6570" actId="20577"/>
          <ac:spMkLst>
            <pc:docMk/>
            <pc:sldMk cId="3721417663" sldId="2027"/>
            <ac:spMk id="2" creationId="{1519C29B-62E8-AC32-EE57-67D592AD9B02}"/>
          </ac:spMkLst>
        </pc:spChg>
        <pc:spChg chg="del">
          <ac:chgData name="Daniel Khashabi" userId="62390808-c838-45e6-be59-d6fd0d208bc8" providerId="ADAL" clId="{869B6155-D3EA-B248-88FD-3C87DF8AEA16}" dt="2023-02-27T15:42:41.394" v="6571"/>
          <ac:spMkLst>
            <pc:docMk/>
            <pc:sldMk cId="3721417663" sldId="2027"/>
            <ac:spMk id="3" creationId="{E7B986F5-B076-FFE7-8045-B875875DC0C4}"/>
          </ac:spMkLst>
        </pc:spChg>
        <pc:spChg chg="add mod">
          <ac:chgData name="Daniel Khashabi" userId="62390808-c838-45e6-be59-d6fd0d208bc8" providerId="ADAL" clId="{869B6155-D3EA-B248-88FD-3C87DF8AEA16}" dt="2023-03-02T14:07:11.218" v="8997" actId="1076"/>
          <ac:spMkLst>
            <pc:docMk/>
            <pc:sldMk cId="3721417663" sldId="2027"/>
            <ac:spMk id="4" creationId="{A275C721-3022-5E25-5486-E017832B68D1}"/>
          </ac:spMkLst>
        </pc:spChg>
        <pc:picChg chg="add mod">
          <ac:chgData name="Daniel Khashabi" userId="62390808-c838-45e6-be59-d6fd0d208bc8" providerId="ADAL" clId="{869B6155-D3EA-B248-88FD-3C87DF8AEA16}" dt="2023-03-02T14:07:17.538" v="9017" actId="1035"/>
          <ac:picMkLst>
            <pc:docMk/>
            <pc:sldMk cId="3721417663" sldId="2027"/>
            <ac:picMk id="5" creationId="{FDB1E3ED-007C-6EC3-00AE-F0085E879092}"/>
          </ac:picMkLst>
        </pc:picChg>
      </pc:sldChg>
      <pc:sldChg chg="addSp delSp modSp new mod ord">
        <pc:chgData name="Daniel Khashabi" userId="62390808-c838-45e6-be59-d6fd0d208bc8" providerId="ADAL" clId="{869B6155-D3EA-B248-88FD-3C87DF8AEA16}" dt="2023-02-28T00:41:47.758" v="6659" actId="20577"/>
        <pc:sldMkLst>
          <pc:docMk/>
          <pc:sldMk cId="1677020065" sldId="2028"/>
        </pc:sldMkLst>
        <pc:spChg chg="mod">
          <ac:chgData name="Daniel Khashabi" userId="62390808-c838-45e6-be59-d6fd0d208bc8" providerId="ADAL" clId="{869B6155-D3EA-B248-88FD-3C87DF8AEA16}" dt="2023-02-28T00:41:47.758" v="6659" actId="20577"/>
          <ac:spMkLst>
            <pc:docMk/>
            <pc:sldMk cId="1677020065" sldId="2028"/>
            <ac:spMk id="2" creationId="{3673C834-9BA6-7DD3-D841-67D0D0206889}"/>
          </ac:spMkLst>
        </pc:spChg>
        <pc:spChg chg="del">
          <ac:chgData name="Daniel Khashabi" userId="62390808-c838-45e6-be59-d6fd0d208bc8" providerId="ADAL" clId="{869B6155-D3EA-B248-88FD-3C87DF8AEA16}" dt="2023-02-28T00:41:36.584" v="6629"/>
          <ac:spMkLst>
            <pc:docMk/>
            <pc:sldMk cId="1677020065" sldId="2028"/>
            <ac:spMk id="3" creationId="{29EE743F-FA13-E75C-E86D-AD181F26FBA1}"/>
          </ac:spMkLst>
        </pc:spChg>
        <pc:picChg chg="add mod">
          <ac:chgData name="Daniel Khashabi" userId="62390808-c838-45e6-be59-d6fd0d208bc8" providerId="ADAL" clId="{869B6155-D3EA-B248-88FD-3C87DF8AEA16}" dt="2023-02-28T00:41:38.328" v="6632" actId="962"/>
          <ac:picMkLst>
            <pc:docMk/>
            <pc:sldMk cId="1677020065" sldId="2028"/>
            <ac:picMk id="5" creationId="{E4C1A02E-7EF9-4C58-0C73-80DD54331092}"/>
          </ac:picMkLst>
        </pc:picChg>
      </pc:sldChg>
      <pc:sldChg chg="addSp delSp modSp add mod">
        <pc:chgData name="Daniel Khashabi" userId="62390808-c838-45e6-be59-d6fd0d208bc8" providerId="ADAL" clId="{869B6155-D3EA-B248-88FD-3C87DF8AEA16}" dt="2023-02-28T02:18:34.341" v="7800" actId="27636"/>
        <pc:sldMkLst>
          <pc:docMk/>
          <pc:sldMk cId="206691509" sldId="2029"/>
        </pc:sldMkLst>
        <pc:spChg chg="del">
          <ac:chgData name="Daniel Khashabi" userId="62390808-c838-45e6-be59-d6fd0d208bc8" providerId="ADAL" clId="{869B6155-D3EA-B248-88FD-3C87DF8AEA16}" dt="2023-02-28T02:18:34.328" v="7799" actId="478"/>
          <ac:spMkLst>
            <pc:docMk/>
            <pc:sldMk cId="206691509" sldId="2029"/>
            <ac:spMk id="2" creationId="{00000000-0000-0000-0000-000000000000}"/>
          </ac:spMkLst>
        </pc:spChg>
        <pc:spChg chg="add mod">
          <ac:chgData name="Daniel Khashabi" userId="62390808-c838-45e6-be59-d6fd0d208bc8" providerId="ADAL" clId="{869B6155-D3EA-B248-88FD-3C87DF8AEA16}" dt="2023-02-28T02:18:34.341" v="7800" actId="27636"/>
          <ac:spMkLst>
            <pc:docMk/>
            <pc:sldMk cId="206691509" sldId="2029"/>
            <ac:spMk id="7" creationId="{F005CC98-D97B-3192-9AFE-1925B41E4794}"/>
          </ac:spMkLst>
        </pc:spChg>
      </pc:sldChg>
      <pc:sldChg chg="new del">
        <pc:chgData name="Daniel Khashabi" userId="62390808-c838-45e6-be59-d6fd0d208bc8" providerId="ADAL" clId="{869B6155-D3EA-B248-88FD-3C87DF8AEA16}" dt="2023-02-28T00:41:41.165" v="6634" actId="680"/>
        <pc:sldMkLst>
          <pc:docMk/>
          <pc:sldMk cId="1219159505" sldId="2029"/>
        </pc:sldMkLst>
      </pc:sldChg>
      <pc:sldChg chg="modSp add mod">
        <pc:chgData name="Daniel Khashabi" userId="62390808-c838-45e6-be59-d6fd0d208bc8" providerId="ADAL" clId="{869B6155-D3EA-B248-88FD-3C87DF8AEA16}" dt="2023-02-28T01:46:48.461" v="7472" actId="1076"/>
        <pc:sldMkLst>
          <pc:docMk/>
          <pc:sldMk cId="2970304630" sldId="2030"/>
        </pc:sldMkLst>
        <pc:spChg chg="mod">
          <ac:chgData name="Daniel Khashabi" userId="62390808-c838-45e6-be59-d6fd0d208bc8" providerId="ADAL" clId="{869B6155-D3EA-B248-88FD-3C87DF8AEA16}" dt="2023-02-28T01:46:48.461" v="7472" actId="1076"/>
          <ac:spMkLst>
            <pc:docMk/>
            <pc:sldMk cId="2970304630" sldId="2030"/>
            <ac:spMk id="5" creationId="{E23BF7E5-01EB-9AE0-4F1D-C5323876E508}"/>
          </ac:spMkLst>
        </pc:spChg>
      </pc:sldChg>
      <pc:sldChg chg="add">
        <pc:chgData name="Daniel Khashabi" userId="62390808-c838-45e6-be59-d6fd0d208bc8" providerId="ADAL" clId="{869B6155-D3EA-B248-88FD-3C87DF8AEA16}" dt="2023-02-28T01:34:29.179" v="7432"/>
        <pc:sldMkLst>
          <pc:docMk/>
          <pc:sldMk cId="506261725" sldId="2031"/>
        </pc:sldMkLst>
      </pc:sldChg>
      <pc:sldChg chg="add del">
        <pc:chgData name="Daniel Khashabi" userId="62390808-c838-45e6-be59-d6fd0d208bc8" providerId="ADAL" clId="{869B6155-D3EA-B248-88FD-3C87DF8AEA16}" dt="2023-02-28T01:34:12.257" v="7431" actId="2696"/>
        <pc:sldMkLst>
          <pc:docMk/>
          <pc:sldMk cId="815987541" sldId="2031"/>
        </pc:sldMkLst>
      </pc:sldChg>
      <pc:sldChg chg="addSp delSp modSp add mod">
        <pc:chgData name="Daniel Khashabi" userId="62390808-c838-45e6-be59-d6fd0d208bc8" providerId="ADAL" clId="{869B6155-D3EA-B248-88FD-3C87DF8AEA16}" dt="2023-02-28T01:46:42.794" v="7471" actId="1076"/>
        <pc:sldMkLst>
          <pc:docMk/>
          <pc:sldMk cId="1832312971" sldId="2032"/>
        </pc:sldMkLst>
        <pc:spChg chg="del">
          <ac:chgData name="Daniel Khashabi" userId="62390808-c838-45e6-be59-d6fd0d208bc8" providerId="ADAL" clId="{869B6155-D3EA-B248-88FD-3C87DF8AEA16}" dt="2023-02-28T01:45:32.808" v="7437"/>
          <ac:spMkLst>
            <pc:docMk/>
            <pc:sldMk cId="1832312971" sldId="2032"/>
            <ac:spMk id="3" creationId="{81F51F9F-5D34-4059-73FB-50877D4D9E7A}"/>
          </ac:spMkLst>
        </pc:spChg>
        <pc:spChg chg="del">
          <ac:chgData name="Daniel Khashabi" userId="62390808-c838-45e6-be59-d6fd0d208bc8" providerId="ADAL" clId="{869B6155-D3EA-B248-88FD-3C87DF8AEA16}" dt="2023-02-28T01:45:36.483" v="7441" actId="478"/>
          <ac:spMkLst>
            <pc:docMk/>
            <pc:sldMk cId="1832312971" sldId="2032"/>
            <ac:spMk id="5" creationId="{E23BF7E5-01EB-9AE0-4F1D-C5323876E508}"/>
          </ac:spMkLst>
        </pc:spChg>
        <pc:picChg chg="add mod modCrop">
          <ac:chgData name="Daniel Khashabi" userId="62390808-c838-45e6-be59-d6fd0d208bc8" providerId="ADAL" clId="{869B6155-D3EA-B248-88FD-3C87DF8AEA16}" dt="2023-02-28T01:46:39.634" v="7470" actId="1035"/>
          <ac:picMkLst>
            <pc:docMk/>
            <pc:sldMk cId="1832312971" sldId="2032"/>
            <ac:picMk id="6" creationId="{386BB96C-C8C0-D45A-7749-360031D9BB2B}"/>
          </ac:picMkLst>
        </pc:picChg>
        <pc:picChg chg="add mod modCrop">
          <ac:chgData name="Daniel Khashabi" userId="62390808-c838-45e6-be59-d6fd0d208bc8" providerId="ADAL" clId="{869B6155-D3EA-B248-88FD-3C87DF8AEA16}" dt="2023-02-28T01:46:39.634" v="7470" actId="1035"/>
          <ac:picMkLst>
            <pc:docMk/>
            <pc:sldMk cId="1832312971" sldId="2032"/>
            <ac:picMk id="7" creationId="{3E7DC193-5DFE-5E0F-5002-B842FD429775}"/>
          </ac:picMkLst>
        </pc:picChg>
        <pc:picChg chg="add mod">
          <ac:chgData name="Daniel Khashabi" userId="62390808-c838-45e6-be59-d6fd0d208bc8" providerId="ADAL" clId="{869B6155-D3EA-B248-88FD-3C87DF8AEA16}" dt="2023-02-28T01:46:42.794" v="7471" actId="1076"/>
          <ac:picMkLst>
            <pc:docMk/>
            <pc:sldMk cId="1832312971" sldId="2032"/>
            <ac:picMk id="9" creationId="{8A4F8CF1-B69F-56B9-9CB8-5310153EBF2D}"/>
          </ac:picMkLst>
        </pc:picChg>
      </pc:sldChg>
      <pc:sldChg chg="addSp modSp new mod">
        <pc:chgData name="Daniel Khashabi" userId="62390808-c838-45e6-be59-d6fd0d208bc8" providerId="ADAL" clId="{869B6155-D3EA-B248-88FD-3C87DF8AEA16}" dt="2023-02-28T02:37:17.597" v="8517" actId="1076"/>
        <pc:sldMkLst>
          <pc:docMk/>
          <pc:sldMk cId="1121421178" sldId="2033"/>
        </pc:sldMkLst>
        <pc:spChg chg="mod">
          <ac:chgData name="Daniel Khashabi" userId="62390808-c838-45e6-be59-d6fd0d208bc8" providerId="ADAL" clId="{869B6155-D3EA-B248-88FD-3C87DF8AEA16}" dt="2023-02-28T02:35:03.849" v="8389" actId="27636"/>
          <ac:spMkLst>
            <pc:docMk/>
            <pc:sldMk cId="1121421178" sldId="2033"/>
            <ac:spMk id="2" creationId="{02C33B67-89D2-2559-7585-1C396A7D0D52}"/>
          </ac:spMkLst>
        </pc:spChg>
        <pc:spChg chg="mod">
          <ac:chgData name="Daniel Khashabi" userId="62390808-c838-45e6-be59-d6fd0d208bc8" providerId="ADAL" clId="{869B6155-D3EA-B248-88FD-3C87DF8AEA16}" dt="2023-02-28T02:37:07.011" v="8515"/>
          <ac:spMkLst>
            <pc:docMk/>
            <pc:sldMk cId="1121421178" sldId="2033"/>
            <ac:spMk id="3" creationId="{DF24B0DC-9339-3EEA-A017-C14E0080C0BC}"/>
          </ac:spMkLst>
        </pc:spChg>
        <pc:spChg chg="add mod">
          <ac:chgData name="Daniel Khashabi" userId="62390808-c838-45e6-be59-d6fd0d208bc8" providerId="ADAL" clId="{869B6155-D3EA-B248-88FD-3C87DF8AEA16}" dt="2023-02-28T02:35:36.487" v="8402" actId="1076"/>
          <ac:spMkLst>
            <pc:docMk/>
            <pc:sldMk cId="1121421178" sldId="2033"/>
            <ac:spMk id="4" creationId="{CBA0D2C5-41D1-378C-64BE-C56F4C2B8A0D}"/>
          </ac:spMkLst>
        </pc:spChg>
        <pc:spChg chg="add mod">
          <ac:chgData name="Daniel Khashabi" userId="62390808-c838-45e6-be59-d6fd0d208bc8" providerId="ADAL" clId="{869B6155-D3EA-B248-88FD-3C87DF8AEA16}" dt="2023-02-28T02:37:17.597" v="8517" actId="1076"/>
          <ac:spMkLst>
            <pc:docMk/>
            <pc:sldMk cId="1121421178" sldId="2033"/>
            <ac:spMk id="5" creationId="{6B174122-59ED-07FC-2EB4-2D6265F38203}"/>
          </ac:spMkLst>
        </pc:spChg>
        <pc:spChg chg="add mod">
          <ac:chgData name="Daniel Khashabi" userId="62390808-c838-45e6-be59-d6fd0d208bc8" providerId="ADAL" clId="{869B6155-D3EA-B248-88FD-3C87DF8AEA16}" dt="2023-02-28T02:37:13.104" v="8516"/>
          <ac:spMkLst>
            <pc:docMk/>
            <pc:sldMk cId="1121421178" sldId="2033"/>
            <ac:spMk id="6" creationId="{B241820E-2ED3-BF13-FA05-7CD32A347D56}"/>
          </ac:spMkLst>
        </pc:spChg>
      </pc:sldChg>
      <pc:sldChg chg="addSp delSp modSp add mod">
        <pc:chgData name="Daniel Khashabi" userId="62390808-c838-45e6-be59-d6fd0d208bc8" providerId="ADAL" clId="{869B6155-D3EA-B248-88FD-3C87DF8AEA16}" dt="2023-02-28T02:37:51.307" v="8553" actId="20577"/>
        <pc:sldMkLst>
          <pc:docMk/>
          <pc:sldMk cId="3960782592" sldId="2034"/>
        </pc:sldMkLst>
        <pc:spChg chg="mod">
          <ac:chgData name="Daniel Khashabi" userId="62390808-c838-45e6-be59-d6fd0d208bc8" providerId="ADAL" clId="{869B6155-D3EA-B248-88FD-3C87DF8AEA16}" dt="2023-02-28T02:37:51.307" v="8553" actId="20577"/>
          <ac:spMkLst>
            <pc:docMk/>
            <pc:sldMk cId="3960782592" sldId="2034"/>
            <ac:spMk id="3" creationId="{DF24B0DC-9339-3EEA-A017-C14E0080C0BC}"/>
          </ac:spMkLst>
        </pc:spChg>
        <pc:spChg chg="add del">
          <ac:chgData name="Daniel Khashabi" userId="62390808-c838-45e6-be59-d6fd0d208bc8" providerId="ADAL" clId="{869B6155-D3EA-B248-88FD-3C87DF8AEA16}" dt="2023-02-28T02:37:44.298" v="8525" actId="478"/>
          <ac:spMkLst>
            <pc:docMk/>
            <pc:sldMk cId="3960782592" sldId="2034"/>
            <ac:spMk id="4" creationId="{CBA0D2C5-41D1-378C-64BE-C56F4C2B8A0D}"/>
          </ac:spMkLst>
        </pc:spChg>
      </pc:sldChg>
      <pc:sldChg chg="add del modAnim">
        <pc:chgData name="Daniel Khashabi" userId="62390808-c838-45e6-be59-d6fd0d208bc8" providerId="ADAL" clId="{869B6155-D3EA-B248-88FD-3C87DF8AEA16}" dt="2023-03-02T01:45:38.905" v="8986" actId="2696"/>
        <pc:sldMkLst>
          <pc:docMk/>
          <pc:sldMk cId="1607707304" sldId="2035"/>
        </pc:sldMkLst>
      </pc:sldChg>
      <pc:sldChg chg="modSp new mod">
        <pc:chgData name="Daniel Khashabi" userId="62390808-c838-45e6-be59-d6fd0d208bc8" providerId="ADAL" clId="{869B6155-D3EA-B248-88FD-3C87DF8AEA16}" dt="2023-03-02T14:07:58.608" v="9022" actId="27636"/>
        <pc:sldMkLst>
          <pc:docMk/>
          <pc:sldMk cId="4124859451" sldId="2036"/>
        </pc:sldMkLst>
        <pc:spChg chg="mod">
          <ac:chgData name="Daniel Khashabi" userId="62390808-c838-45e6-be59-d6fd0d208bc8" providerId="ADAL" clId="{869B6155-D3EA-B248-88FD-3C87DF8AEA16}" dt="2023-03-02T14:07:58.608" v="9022" actId="27636"/>
          <ac:spMkLst>
            <pc:docMk/>
            <pc:sldMk cId="4124859451" sldId="2036"/>
            <ac:spMk id="2" creationId="{C4E877FF-08A3-270F-3774-D249A81199BD}"/>
          </ac:spMkLst>
        </pc:spChg>
        <pc:spChg chg="mod">
          <ac:chgData name="Daniel Khashabi" userId="62390808-c838-45e6-be59-d6fd0d208bc8" providerId="ADAL" clId="{869B6155-D3EA-B248-88FD-3C87DF8AEA16}" dt="2023-02-28T19:47:24.326" v="8982" actId="20577"/>
          <ac:spMkLst>
            <pc:docMk/>
            <pc:sldMk cId="4124859451" sldId="2036"/>
            <ac:spMk id="3" creationId="{E7CFBC2B-7296-8AA3-F6CA-EB59EDE0B9E3}"/>
          </ac:spMkLst>
        </pc:spChg>
      </pc:sldChg>
      <pc:sldChg chg="addSp delSp modSp add">
        <pc:chgData name="Daniel Khashabi" userId="62390808-c838-45e6-be59-d6fd0d208bc8" providerId="ADAL" clId="{869B6155-D3EA-B248-88FD-3C87DF8AEA16}" dt="2023-03-02T14:48:34.026" v="9945" actId="1076"/>
        <pc:sldMkLst>
          <pc:docMk/>
          <pc:sldMk cId="1225566192" sldId="2037"/>
        </pc:sldMkLst>
        <pc:picChg chg="add mod">
          <ac:chgData name="Daniel Khashabi" userId="62390808-c838-45e6-be59-d6fd0d208bc8" providerId="ADAL" clId="{869B6155-D3EA-B248-88FD-3C87DF8AEA16}" dt="2023-03-02T14:48:34.026" v="9945" actId="1076"/>
          <ac:picMkLst>
            <pc:docMk/>
            <pc:sldMk cId="1225566192" sldId="2037"/>
            <ac:picMk id="4" creationId="{AEE86E06-B8B6-AA6B-90AD-E58812845E8A}"/>
          </ac:picMkLst>
        </pc:picChg>
        <pc:picChg chg="del">
          <ac:chgData name="Daniel Khashabi" userId="62390808-c838-45e6-be59-d6fd0d208bc8" providerId="ADAL" clId="{869B6155-D3EA-B248-88FD-3C87DF8AEA16}" dt="2023-03-02T14:48:27.215" v="9940" actId="478"/>
          <ac:picMkLst>
            <pc:docMk/>
            <pc:sldMk cId="1225566192" sldId="2037"/>
            <ac:picMk id="2050" creationId="{FCDFB180-5503-D40F-1E47-6571D3F596C9}"/>
          </ac:picMkLst>
        </pc:picChg>
      </pc:sldChg>
    </pc:docChg>
  </pc:docChgLst>
  <pc:docChgLst>
    <pc:chgData name="Daniel Khashabi" userId="62390808-c838-45e6-be59-d6fd0d208bc8" providerId="ADAL" clId="{99958800-C6B5-5449-8586-63ED9217A95C}"/>
    <pc:docChg chg="custSel addSld modSld">
      <pc:chgData name="Daniel Khashabi" userId="62390808-c838-45e6-be59-d6fd0d208bc8" providerId="ADAL" clId="{99958800-C6B5-5449-8586-63ED9217A95C}" dt="2023-02-02T03:31:12.663" v="55" actId="20577"/>
      <pc:docMkLst>
        <pc:docMk/>
      </pc:docMkLst>
      <pc:sldChg chg="modSp mod">
        <pc:chgData name="Daniel Khashabi" userId="62390808-c838-45e6-be59-d6fd0d208bc8" providerId="ADAL" clId="{99958800-C6B5-5449-8586-63ED9217A95C}" dt="2023-02-02T03:31:12.663" v="55" actId="20577"/>
        <pc:sldMkLst>
          <pc:docMk/>
          <pc:sldMk cId="1627406018" sldId="1631"/>
        </pc:sldMkLst>
        <pc:spChg chg="mod">
          <ac:chgData name="Daniel Khashabi" userId="62390808-c838-45e6-be59-d6fd0d208bc8" providerId="ADAL" clId="{99958800-C6B5-5449-8586-63ED9217A95C}" dt="2023-02-02T03:31:12.663" v="55" actId="20577"/>
          <ac:spMkLst>
            <pc:docMk/>
            <pc:sldMk cId="1627406018" sldId="1631"/>
            <ac:spMk id="3" creationId="{426C4352-FE41-DC81-B309-F435C6C62E77}"/>
          </ac:spMkLst>
        </pc:spChg>
      </pc:sldChg>
      <pc:sldChg chg="addSp modSp new mod modClrScheme chgLayout">
        <pc:chgData name="Daniel Khashabi" userId="62390808-c838-45e6-be59-d6fd0d208bc8" providerId="ADAL" clId="{99958800-C6B5-5449-8586-63ED9217A95C}" dt="2023-01-31T22:32:41.965" v="24" actId="20577"/>
        <pc:sldMkLst>
          <pc:docMk/>
          <pc:sldMk cId="1728503182" sldId="1632"/>
        </pc:sldMkLst>
        <pc:spChg chg="add mod">
          <ac:chgData name="Daniel Khashabi" userId="62390808-c838-45e6-be59-d6fd0d208bc8" providerId="ADAL" clId="{99958800-C6B5-5449-8586-63ED9217A95C}" dt="2023-01-31T22:32:37.329" v="2" actId="27636"/>
          <ac:spMkLst>
            <pc:docMk/>
            <pc:sldMk cId="1728503182" sldId="1632"/>
            <ac:spMk id="2" creationId="{6E06C6E3-E316-7DD4-100C-1949EC934AE3}"/>
          </ac:spMkLst>
        </pc:spChg>
        <pc:spChg chg="add mod">
          <ac:chgData name="Daniel Khashabi" userId="62390808-c838-45e6-be59-d6fd0d208bc8" providerId="ADAL" clId="{99958800-C6B5-5449-8586-63ED9217A95C}" dt="2023-01-31T22:32:41.965" v="24" actId="20577"/>
          <ac:spMkLst>
            <pc:docMk/>
            <pc:sldMk cId="1728503182" sldId="1632"/>
            <ac:spMk id="3" creationId="{89F0C3C5-94E6-CC31-C8E4-300F6A8D7C65}"/>
          </ac:spMkLst>
        </pc:spChg>
      </pc:sldChg>
    </pc:docChg>
  </pc:docChgLst>
  <pc:docChgLst>
    <pc:chgData name="Daniel Khashabi" userId="S::dkhasha1@jh.edu::62390808-c838-45e6-be59-d6fd0d208bc8" providerId="AD" clId="Web-{FD197869-F57D-067A-87B8-376C24619AF8}"/>
    <pc:docChg chg="modSld">
      <pc:chgData name="Daniel Khashabi" userId="S::dkhasha1@jh.edu::62390808-c838-45e6-be59-d6fd0d208bc8" providerId="AD" clId="Web-{FD197869-F57D-067A-87B8-376C24619AF8}" dt="2023-02-02T03:28:48.012" v="3" actId="20577"/>
      <pc:docMkLst>
        <pc:docMk/>
      </pc:docMkLst>
      <pc:sldChg chg="modSp">
        <pc:chgData name="Daniel Khashabi" userId="S::dkhasha1@jh.edu::62390808-c838-45e6-be59-d6fd0d208bc8" providerId="AD" clId="Web-{FD197869-F57D-067A-87B8-376C24619AF8}" dt="2023-02-02T03:28:48.012" v="3" actId="20577"/>
        <pc:sldMkLst>
          <pc:docMk/>
          <pc:sldMk cId="1728503182" sldId="1632"/>
        </pc:sldMkLst>
        <pc:spChg chg="mod">
          <ac:chgData name="Daniel Khashabi" userId="S::dkhasha1@jh.edu::62390808-c838-45e6-be59-d6fd0d208bc8" providerId="AD" clId="Web-{FD197869-F57D-067A-87B8-376C24619AF8}" dt="2023-02-02T03:28:48.012" v="3" actId="20577"/>
          <ac:spMkLst>
            <pc:docMk/>
            <pc:sldMk cId="1728503182" sldId="1632"/>
            <ac:spMk id="3" creationId="{89F0C3C5-94E6-CC31-C8E4-300F6A8D7C65}"/>
          </ac:spMkLst>
        </pc:spChg>
      </pc:sldChg>
    </pc:docChg>
  </pc:docChgLst>
  <pc:docChgLst>
    <pc:chgData name="Daniel Khashabi" userId="62390808-c838-45e6-be59-d6fd0d208bc8" providerId="ADAL" clId="{BC61CEE6-F72E-ED4A-95CA-C76EDF0DD1AC}"/>
    <pc:docChg chg="undo redo custSel addSld delSld modSld sldOrd modMainMaster delSection modSection modNotesMaster">
      <pc:chgData name="Daniel Khashabi" userId="62390808-c838-45e6-be59-d6fd0d208bc8" providerId="ADAL" clId="{BC61CEE6-F72E-ED4A-95CA-C76EDF0DD1AC}" dt="2023-03-15T02:23:17.633" v="9858" actId="2696"/>
      <pc:docMkLst>
        <pc:docMk/>
      </pc:docMkLst>
      <pc:sldChg chg="modSp del modNotes">
        <pc:chgData name="Daniel Khashabi" userId="62390808-c838-45e6-be59-d6fd0d208bc8" providerId="ADAL" clId="{BC61CEE6-F72E-ED4A-95CA-C76EDF0DD1AC}" dt="2023-03-15T02:23:15.989" v="9623" actId="2696"/>
        <pc:sldMkLst>
          <pc:docMk/>
          <pc:sldMk cId="0" sldId="257"/>
        </pc:sldMkLst>
        <pc:spChg chg="mod">
          <ac:chgData name="Daniel Khashabi" userId="62390808-c838-45e6-be59-d6fd0d208bc8" providerId="ADAL" clId="{BC61CEE6-F72E-ED4A-95CA-C76EDF0DD1AC}" dt="2023-03-12T19:12:52.378" v="4482"/>
          <ac:spMkLst>
            <pc:docMk/>
            <pc:sldMk cId="0" sldId="257"/>
            <ac:spMk id="2" creationId="{B7FE4718-FE4B-A956-25C3-8F4F5674B026}"/>
          </ac:spMkLst>
        </pc:spChg>
        <pc:spChg chg="mod">
          <ac:chgData name="Daniel Khashabi" userId="62390808-c838-45e6-be59-d6fd0d208bc8" providerId="ADAL" clId="{BC61CEE6-F72E-ED4A-95CA-C76EDF0DD1AC}" dt="2023-03-12T19:12:52.378" v="4482"/>
          <ac:spMkLst>
            <pc:docMk/>
            <pc:sldMk cId="0" sldId="257"/>
            <ac:spMk id="62" creationId="{00000000-0000-0000-0000-000000000000}"/>
          </ac:spMkLst>
        </pc:spChg>
      </pc:sldChg>
      <pc:sldChg chg="add del">
        <pc:chgData name="Daniel Khashabi" userId="62390808-c838-45e6-be59-d6fd0d208bc8" providerId="ADAL" clId="{BC61CEE6-F72E-ED4A-95CA-C76EDF0DD1AC}" dt="2023-03-12T22:38:16.305" v="5638" actId="2696"/>
        <pc:sldMkLst>
          <pc:docMk/>
          <pc:sldMk cId="0" sldId="258"/>
        </pc:sldMkLst>
      </pc:sldChg>
      <pc:sldChg chg="add del">
        <pc:chgData name="Daniel Khashabi" userId="62390808-c838-45e6-be59-d6fd0d208bc8" providerId="ADAL" clId="{BC61CEE6-F72E-ED4A-95CA-C76EDF0DD1AC}" dt="2023-03-12T22:46:50.521" v="5654" actId="2696"/>
        <pc:sldMkLst>
          <pc:docMk/>
          <pc:sldMk cId="2380613208" sldId="258"/>
        </pc:sldMkLst>
      </pc:sldChg>
      <pc:sldChg chg="addSp delSp modSp add del mod chgLayout">
        <pc:chgData name="Daniel Khashabi" userId="62390808-c838-45e6-be59-d6fd0d208bc8" providerId="ADAL" clId="{BC61CEE6-F72E-ED4A-95CA-C76EDF0DD1AC}" dt="2023-03-15T02:23:15.523" v="9562" actId="2696"/>
        <pc:sldMkLst>
          <pc:docMk/>
          <pc:sldMk cId="0" sldId="259"/>
        </pc:sldMkLst>
        <pc:spChg chg="del mod ord">
          <ac:chgData name="Daniel Khashabi" userId="62390808-c838-45e6-be59-d6fd0d208bc8" providerId="ADAL" clId="{BC61CEE6-F72E-ED4A-95CA-C76EDF0DD1AC}" dt="2023-03-13T01:49:26.478" v="6630" actId="478"/>
          <ac:spMkLst>
            <pc:docMk/>
            <pc:sldMk cId="0" sldId="259"/>
            <ac:spMk id="2" creationId="{00000000-0000-0000-0000-000000000000}"/>
          </ac:spMkLst>
        </pc:spChg>
        <pc:spChg chg="del mod">
          <ac:chgData name="Daniel Khashabi" userId="62390808-c838-45e6-be59-d6fd0d208bc8" providerId="ADAL" clId="{BC61CEE6-F72E-ED4A-95CA-C76EDF0DD1AC}" dt="2023-03-12T22:48:22.536" v="5673" actId="478"/>
          <ac:spMkLst>
            <pc:docMk/>
            <pc:sldMk cId="0" sldId="259"/>
            <ac:spMk id="4" creationId="{00000000-0000-0000-0000-000000000000}"/>
          </ac:spMkLst>
        </pc:spChg>
        <pc:spChg chg="del mod">
          <ac:chgData name="Daniel Khashabi" userId="62390808-c838-45e6-be59-d6fd0d208bc8" providerId="ADAL" clId="{BC61CEE6-F72E-ED4A-95CA-C76EDF0DD1AC}" dt="2023-03-12T22:48:29.075" v="5677" actId="478"/>
          <ac:spMkLst>
            <pc:docMk/>
            <pc:sldMk cId="0" sldId="259"/>
            <ac:spMk id="5" creationId="{00000000-0000-0000-0000-000000000000}"/>
          </ac:spMkLst>
        </pc:spChg>
        <pc:spChg chg="del mod ord">
          <ac:chgData name="Daniel Khashabi" userId="62390808-c838-45e6-be59-d6fd0d208bc8" providerId="ADAL" clId="{BC61CEE6-F72E-ED4A-95CA-C76EDF0DD1AC}" dt="2023-03-13T00:52:11.718" v="5966" actId="478"/>
          <ac:spMkLst>
            <pc:docMk/>
            <pc:sldMk cId="0" sldId="259"/>
            <ac:spMk id="6" creationId="{00000000-0000-0000-0000-000000000000}"/>
          </ac:spMkLst>
        </pc:spChg>
        <pc:spChg chg="add del mod ord">
          <ac:chgData name="Daniel Khashabi" userId="62390808-c838-45e6-be59-d6fd0d208bc8" providerId="ADAL" clId="{BC61CEE6-F72E-ED4A-95CA-C76EDF0DD1AC}" dt="2023-03-12T22:47:47.174" v="5664" actId="478"/>
          <ac:spMkLst>
            <pc:docMk/>
            <pc:sldMk cId="0" sldId="259"/>
            <ac:spMk id="7" creationId="{6538B4B5-5EFA-DEE4-BC11-AC7DD0A5A43F}"/>
          </ac:spMkLst>
        </pc:spChg>
        <pc:spChg chg="add mod ord">
          <ac:chgData name="Daniel Khashabi" userId="62390808-c838-45e6-be59-d6fd0d208bc8" providerId="ADAL" clId="{BC61CEE6-F72E-ED4A-95CA-C76EDF0DD1AC}" dt="2023-03-14T15:56:38.883" v="9267" actId="20577"/>
          <ac:spMkLst>
            <pc:docMk/>
            <pc:sldMk cId="0" sldId="259"/>
            <ac:spMk id="8" creationId="{1081DF93-1A63-99D2-E603-71C7AE76C93F}"/>
          </ac:spMkLst>
        </pc:spChg>
        <pc:spChg chg="add del mod">
          <ac:chgData name="Daniel Khashabi" userId="62390808-c838-45e6-be59-d6fd0d208bc8" providerId="ADAL" clId="{BC61CEE6-F72E-ED4A-95CA-C76EDF0DD1AC}" dt="2023-03-13T00:53:22.209" v="6003" actId="478"/>
          <ac:spMkLst>
            <pc:docMk/>
            <pc:sldMk cId="0" sldId="259"/>
            <ac:spMk id="10" creationId="{EA88A8AF-32CC-3D3C-EC0F-17FBB9FF70D5}"/>
          </ac:spMkLst>
        </pc:spChg>
        <pc:spChg chg="add mod">
          <ac:chgData name="Daniel Khashabi" userId="62390808-c838-45e6-be59-d6fd0d208bc8" providerId="ADAL" clId="{BC61CEE6-F72E-ED4A-95CA-C76EDF0DD1AC}" dt="2023-03-14T15:56:46.933" v="9270" actId="1076"/>
          <ac:spMkLst>
            <pc:docMk/>
            <pc:sldMk cId="0" sldId="259"/>
            <ac:spMk id="12" creationId="{306AF484-689A-CF6F-EB04-1CC145F2A795}"/>
          </ac:spMkLst>
        </pc:spChg>
        <pc:spChg chg="add mod">
          <ac:chgData name="Daniel Khashabi" userId="62390808-c838-45e6-be59-d6fd0d208bc8" providerId="ADAL" clId="{BC61CEE6-F72E-ED4A-95CA-C76EDF0DD1AC}" dt="2023-03-13T01:49:30.457" v="6640" actId="20577"/>
          <ac:spMkLst>
            <pc:docMk/>
            <pc:sldMk cId="0" sldId="259"/>
            <ac:spMk id="14" creationId="{B5F49BD0-94AE-F180-9228-B6AAD470206E}"/>
          </ac:spMkLst>
        </pc:spChg>
        <pc:spChg chg="add del mod">
          <ac:chgData name="Daniel Khashabi" userId="62390808-c838-45e6-be59-d6fd0d208bc8" providerId="ADAL" clId="{BC61CEE6-F72E-ED4A-95CA-C76EDF0DD1AC}" dt="2023-03-13T01:49:28.759" v="6635" actId="478"/>
          <ac:spMkLst>
            <pc:docMk/>
            <pc:sldMk cId="0" sldId="259"/>
            <ac:spMk id="15" creationId="{783C8D8D-C84A-19EC-1719-DB5F32CE15A3}"/>
          </ac:spMkLst>
        </pc:spChg>
        <pc:picChg chg="mod">
          <ac:chgData name="Daniel Khashabi" userId="62390808-c838-45e6-be59-d6fd0d208bc8" providerId="ADAL" clId="{BC61CEE6-F72E-ED4A-95CA-C76EDF0DD1AC}" dt="2023-03-14T15:56:43.671" v="9269" actId="1076"/>
          <ac:picMkLst>
            <pc:docMk/>
            <pc:sldMk cId="0" sldId="259"/>
            <ac:picMk id="3" creationId="{00000000-0000-0000-0000-000000000000}"/>
          </ac:picMkLst>
        </pc:picChg>
      </pc:sldChg>
      <pc:sldChg chg="addSp delSp modSp add del mod chgLayout">
        <pc:chgData name="Daniel Khashabi" userId="62390808-c838-45e6-be59-d6fd0d208bc8" providerId="ADAL" clId="{BC61CEE6-F72E-ED4A-95CA-C76EDF0DD1AC}" dt="2023-03-12T22:48:11.674" v="5668" actId="2696"/>
        <pc:sldMkLst>
          <pc:docMk/>
          <pc:sldMk cId="0" sldId="260"/>
        </pc:sldMkLst>
        <pc:spChg chg="mod ord">
          <ac:chgData name="Daniel Khashabi" userId="62390808-c838-45e6-be59-d6fd0d208bc8" providerId="ADAL" clId="{BC61CEE6-F72E-ED4A-95CA-C76EDF0DD1AC}" dt="2023-03-12T22:47:51.889" v="5665" actId="700"/>
          <ac:spMkLst>
            <pc:docMk/>
            <pc:sldMk cId="0" sldId="260"/>
            <ac:spMk id="2" creationId="{00000000-0000-0000-0000-000000000000}"/>
          </ac:spMkLst>
        </pc:spChg>
        <pc:spChg chg="mod ord">
          <ac:chgData name="Daniel Khashabi" userId="62390808-c838-45e6-be59-d6fd0d208bc8" providerId="ADAL" clId="{BC61CEE6-F72E-ED4A-95CA-C76EDF0DD1AC}" dt="2023-03-12T22:47:51.889" v="5665" actId="700"/>
          <ac:spMkLst>
            <pc:docMk/>
            <pc:sldMk cId="0" sldId="260"/>
            <ac:spMk id="8" creationId="{00000000-0000-0000-0000-000000000000}"/>
          </ac:spMkLst>
        </pc:spChg>
        <pc:spChg chg="add del mod ord">
          <ac:chgData name="Daniel Khashabi" userId="62390808-c838-45e6-be59-d6fd0d208bc8" providerId="ADAL" clId="{BC61CEE6-F72E-ED4A-95CA-C76EDF0DD1AC}" dt="2023-03-12T22:47:54.050" v="5666" actId="478"/>
          <ac:spMkLst>
            <pc:docMk/>
            <pc:sldMk cId="0" sldId="260"/>
            <ac:spMk id="9" creationId="{4CA97FBC-399A-AEB0-006E-0DB810945483}"/>
          </ac:spMkLst>
        </pc:spChg>
      </pc:sldChg>
      <pc:sldChg chg="add del">
        <pc:chgData name="Daniel Khashabi" userId="62390808-c838-45e6-be59-d6fd0d208bc8" providerId="ADAL" clId="{BC61CEE6-F72E-ED4A-95CA-C76EDF0DD1AC}" dt="2023-03-12T20:40:07.257" v="5111" actId="2696"/>
        <pc:sldMkLst>
          <pc:docMk/>
          <pc:sldMk cId="2103659325" sldId="260"/>
        </pc:sldMkLst>
      </pc:sldChg>
      <pc:sldChg chg="modSp add del mod modShow">
        <pc:chgData name="Daniel Khashabi" userId="62390808-c838-45e6-be59-d6fd0d208bc8" providerId="ADAL" clId="{BC61CEE6-F72E-ED4A-95CA-C76EDF0DD1AC}" dt="2023-03-12T19:37:41.256" v="4909" actId="2696"/>
        <pc:sldMkLst>
          <pc:docMk/>
          <pc:sldMk cId="4026404278" sldId="260"/>
        </pc:sldMkLst>
        <pc:spChg chg="mod">
          <ac:chgData name="Daniel Khashabi" userId="62390808-c838-45e6-be59-d6fd0d208bc8" providerId="ADAL" clId="{BC61CEE6-F72E-ED4A-95CA-C76EDF0DD1AC}" dt="2023-03-12T19:12:52.378" v="4482"/>
          <ac:spMkLst>
            <pc:docMk/>
            <pc:sldMk cId="4026404278" sldId="260"/>
            <ac:spMk id="3"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4"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5"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6"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8"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9"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0" creationId="{00000000-0000-0000-0000-000000000000}"/>
          </ac:spMkLst>
        </pc:spChg>
        <pc:spChg chg="mod">
          <ac:chgData name="Daniel Khashabi" userId="62390808-c838-45e6-be59-d6fd0d208bc8" providerId="ADAL" clId="{BC61CEE6-F72E-ED4A-95CA-C76EDF0DD1AC}" dt="2023-03-12T19:12:52.378" v="4482"/>
          <ac:spMkLst>
            <pc:docMk/>
            <pc:sldMk cId="4026404278" sldId="260"/>
            <ac:spMk id="11" creationId="{00000000-0000-0000-0000-000000000000}"/>
          </ac:spMkLst>
        </pc:spChg>
      </pc:sldChg>
      <pc:sldChg chg="modSp del modNotes">
        <pc:chgData name="Daniel Khashabi" userId="62390808-c838-45e6-be59-d6fd0d208bc8" providerId="ADAL" clId="{BC61CEE6-F72E-ED4A-95CA-C76EDF0DD1AC}" dt="2023-03-15T02:23:16.017" v="9627" actId="2696"/>
        <pc:sldMkLst>
          <pc:docMk/>
          <pc:sldMk cId="0" sldId="261"/>
        </pc:sldMkLst>
        <pc:spChg chg="mod">
          <ac:chgData name="Daniel Khashabi" userId="62390808-c838-45e6-be59-d6fd0d208bc8" providerId="ADAL" clId="{BC61CEE6-F72E-ED4A-95CA-C76EDF0DD1AC}" dt="2023-03-12T19:12:52.378" v="4482"/>
          <ac:spMkLst>
            <pc:docMk/>
            <pc:sldMk cId="0" sldId="261"/>
            <ac:spMk id="2" creationId="{B5BB88C5-AF57-14F0-D0A7-2349D74D75F7}"/>
          </ac:spMkLst>
        </pc:spChg>
      </pc:sldChg>
      <pc:sldChg chg="del">
        <pc:chgData name="Daniel Khashabi" userId="62390808-c838-45e6-be59-d6fd0d208bc8" providerId="ADAL" clId="{BC61CEE6-F72E-ED4A-95CA-C76EDF0DD1AC}" dt="2023-03-12T17:10:46.681" v="2648" actId="2696"/>
        <pc:sldMkLst>
          <pc:docMk/>
          <pc:sldMk cId="0" sldId="262"/>
        </pc:sldMkLst>
      </pc:sldChg>
      <pc:sldChg chg="modSp add del">
        <pc:chgData name="Daniel Khashabi" userId="62390808-c838-45e6-be59-d6fd0d208bc8" providerId="ADAL" clId="{BC61CEE6-F72E-ED4A-95CA-C76EDF0DD1AC}" dt="2023-03-12T19:37:41.256" v="4909" actId="2696"/>
        <pc:sldMkLst>
          <pc:docMk/>
          <pc:sldMk cId="1023910655" sldId="262"/>
        </pc:sldMkLst>
        <pc:spChg chg="mod">
          <ac:chgData name="Daniel Khashabi" userId="62390808-c838-45e6-be59-d6fd0d208bc8" providerId="ADAL" clId="{BC61CEE6-F72E-ED4A-95CA-C76EDF0DD1AC}" dt="2023-03-12T19:12:52.378" v="4482"/>
          <ac:spMkLst>
            <pc:docMk/>
            <pc:sldMk cId="1023910655" sldId="262"/>
            <ac:spMk id="4"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5"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6"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7"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9"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0"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1"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2"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3" creationId="{00000000-0000-0000-0000-000000000000}"/>
          </ac:spMkLst>
        </pc:spChg>
        <pc:spChg chg="mod">
          <ac:chgData name="Daniel Khashabi" userId="62390808-c838-45e6-be59-d6fd0d208bc8" providerId="ADAL" clId="{BC61CEE6-F72E-ED4A-95CA-C76EDF0DD1AC}" dt="2023-03-12T19:12:52.378" v="4482"/>
          <ac:spMkLst>
            <pc:docMk/>
            <pc:sldMk cId="1023910655" sldId="262"/>
            <ac:spMk id="16" creationId="{3D23B0C2-FF48-E6BB-CC85-DB55888208B1}"/>
          </ac:spMkLst>
        </pc:spChg>
      </pc:sldChg>
      <pc:sldChg chg="add del">
        <pc:chgData name="Daniel Khashabi" userId="62390808-c838-45e6-be59-d6fd0d208bc8" providerId="ADAL" clId="{BC61CEE6-F72E-ED4A-95CA-C76EDF0DD1AC}" dt="2023-03-12T20:43:17.261" v="5248" actId="2696"/>
        <pc:sldMkLst>
          <pc:docMk/>
          <pc:sldMk cId="4092794804" sldId="262"/>
        </pc:sldMkLst>
      </pc:sldChg>
      <pc:sldChg chg="del">
        <pc:chgData name="Daniel Khashabi" userId="62390808-c838-45e6-be59-d6fd0d208bc8" providerId="ADAL" clId="{BC61CEE6-F72E-ED4A-95CA-C76EDF0DD1AC}" dt="2023-03-12T17:10:46.681" v="2648" actId="2696"/>
        <pc:sldMkLst>
          <pc:docMk/>
          <pc:sldMk cId="0" sldId="263"/>
        </pc:sldMkLst>
      </pc:sldChg>
      <pc:sldChg chg="add del">
        <pc:chgData name="Daniel Khashabi" userId="62390808-c838-45e6-be59-d6fd0d208bc8" providerId="ADAL" clId="{BC61CEE6-F72E-ED4A-95CA-C76EDF0DD1AC}" dt="2023-03-12T20:43:17.258" v="5247" actId="2696"/>
        <pc:sldMkLst>
          <pc:docMk/>
          <pc:sldMk cId="2466516701" sldId="263"/>
        </pc:sldMkLst>
      </pc:sldChg>
      <pc:sldChg chg="modSp add del">
        <pc:chgData name="Daniel Khashabi" userId="62390808-c838-45e6-be59-d6fd0d208bc8" providerId="ADAL" clId="{BC61CEE6-F72E-ED4A-95CA-C76EDF0DD1AC}" dt="2023-03-12T19:37:41.256" v="4909" actId="2696"/>
        <pc:sldMkLst>
          <pc:docMk/>
          <pc:sldMk cId="3893465802" sldId="263"/>
        </pc:sldMkLst>
        <pc:spChg chg="mod">
          <ac:chgData name="Daniel Khashabi" userId="62390808-c838-45e6-be59-d6fd0d208bc8" providerId="ADAL" clId="{BC61CEE6-F72E-ED4A-95CA-C76EDF0DD1AC}" dt="2023-03-12T19:12:52.378" v="4482"/>
          <ac:spMkLst>
            <pc:docMk/>
            <pc:sldMk cId="3893465802" sldId="263"/>
            <ac:spMk id="3"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5"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6"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7"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8"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9"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0"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1" creationId="{00000000-0000-0000-0000-000000000000}"/>
          </ac:spMkLst>
        </pc:spChg>
        <pc:spChg chg="mod">
          <ac:chgData name="Daniel Khashabi" userId="62390808-c838-45e6-be59-d6fd0d208bc8" providerId="ADAL" clId="{BC61CEE6-F72E-ED4A-95CA-C76EDF0DD1AC}" dt="2023-03-12T19:12:52.378" v="4482"/>
          <ac:spMkLst>
            <pc:docMk/>
            <pc:sldMk cId="3893465802" sldId="263"/>
            <ac:spMk id="12" creationId="{00000000-0000-0000-0000-000000000000}"/>
          </ac:spMkLst>
        </pc:spChg>
      </pc:sldChg>
      <pc:sldChg chg="del">
        <pc:chgData name="Daniel Khashabi" userId="62390808-c838-45e6-be59-d6fd0d208bc8" providerId="ADAL" clId="{BC61CEE6-F72E-ED4A-95CA-C76EDF0DD1AC}" dt="2023-03-12T17:10:46.681" v="2648" actId="2696"/>
        <pc:sldMkLst>
          <pc:docMk/>
          <pc:sldMk cId="0" sldId="264"/>
        </pc:sldMkLst>
      </pc:sldChg>
      <pc:sldChg chg="add del">
        <pc:chgData name="Daniel Khashabi" userId="62390808-c838-45e6-be59-d6fd0d208bc8" providerId="ADAL" clId="{BC61CEE6-F72E-ED4A-95CA-C76EDF0DD1AC}" dt="2023-03-12T20:43:17.234" v="5246" actId="2696"/>
        <pc:sldMkLst>
          <pc:docMk/>
          <pc:sldMk cId="1640687913" sldId="264"/>
        </pc:sldMkLst>
      </pc:sldChg>
      <pc:sldChg chg="modSp add del">
        <pc:chgData name="Daniel Khashabi" userId="62390808-c838-45e6-be59-d6fd0d208bc8" providerId="ADAL" clId="{BC61CEE6-F72E-ED4A-95CA-C76EDF0DD1AC}" dt="2023-03-12T19:37:41.256" v="4909" actId="2696"/>
        <pc:sldMkLst>
          <pc:docMk/>
          <pc:sldMk cId="1809802462" sldId="264"/>
        </pc:sldMkLst>
        <pc:spChg chg="mod">
          <ac:chgData name="Daniel Khashabi" userId="62390808-c838-45e6-be59-d6fd0d208bc8" providerId="ADAL" clId="{BC61CEE6-F72E-ED4A-95CA-C76EDF0DD1AC}" dt="2023-03-12T19:12:52.378" v="4482"/>
          <ac:spMkLst>
            <pc:docMk/>
            <pc:sldMk cId="1809802462" sldId="264"/>
            <ac:spMk id="2"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3"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4" creationId="{00000000-0000-0000-0000-000000000000}"/>
          </ac:spMkLst>
        </pc:spChg>
        <pc:spChg chg="mod">
          <ac:chgData name="Daniel Khashabi" userId="62390808-c838-45e6-be59-d6fd0d208bc8" providerId="ADAL" clId="{BC61CEE6-F72E-ED4A-95CA-C76EDF0DD1AC}" dt="2023-03-12T19:12:52.378" v="4482"/>
          <ac:spMkLst>
            <pc:docMk/>
            <pc:sldMk cId="1809802462" sldId="264"/>
            <ac:spMk id="5" creationId="{00000000-0000-0000-0000-000000000000}"/>
          </ac:spMkLst>
        </pc:spChg>
      </pc:sldChg>
      <pc:sldChg chg="modSp del mod modShow">
        <pc:chgData name="Daniel Khashabi" userId="62390808-c838-45e6-be59-d6fd0d208bc8" providerId="ADAL" clId="{BC61CEE6-F72E-ED4A-95CA-C76EDF0DD1AC}" dt="2023-03-13T05:15:44.641" v="8292" actId="2696"/>
        <pc:sldMkLst>
          <pc:docMk/>
          <pc:sldMk cId="0" sldId="265"/>
        </pc:sldMkLst>
        <pc:spChg chg="mod">
          <ac:chgData name="Daniel Khashabi" userId="62390808-c838-45e6-be59-d6fd0d208bc8" providerId="ADAL" clId="{BC61CEE6-F72E-ED4A-95CA-C76EDF0DD1AC}" dt="2023-03-12T19:12:52.378" v="4482"/>
          <ac:spMkLst>
            <pc:docMk/>
            <pc:sldMk cId="0" sldId="265"/>
            <ac:spMk id="4" creationId="{00000000-0000-0000-0000-000000000000}"/>
          </ac:spMkLst>
        </pc:spChg>
        <pc:spChg chg="mod">
          <ac:chgData name="Daniel Khashabi" userId="62390808-c838-45e6-be59-d6fd0d208bc8" providerId="ADAL" clId="{BC61CEE6-F72E-ED4A-95CA-C76EDF0DD1AC}" dt="2023-03-12T19:12:52.378" v="4482"/>
          <ac:spMkLst>
            <pc:docMk/>
            <pc:sldMk cId="0" sldId="265"/>
            <ac:spMk id="5" creationId="{00000000-0000-0000-0000-000000000000}"/>
          </ac:spMkLst>
        </pc:spChg>
        <pc:spChg chg="mod">
          <ac:chgData name="Daniel Khashabi" userId="62390808-c838-45e6-be59-d6fd0d208bc8" providerId="ADAL" clId="{BC61CEE6-F72E-ED4A-95CA-C76EDF0DD1AC}" dt="2023-03-12T19:12:52.378" v="4482"/>
          <ac:spMkLst>
            <pc:docMk/>
            <pc:sldMk cId="0" sldId="265"/>
            <ac:spMk id="6" creationId="{00000000-0000-0000-0000-000000000000}"/>
          </ac:spMkLst>
        </pc:spChg>
        <pc:spChg chg="mod">
          <ac:chgData name="Daniel Khashabi" userId="62390808-c838-45e6-be59-d6fd0d208bc8" providerId="ADAL" clId="{BC61CEE6-F72E-ED4A-95CA-C76EDF0DD1AC}" dt="2023-03-12T19:12:52.378" v="4482"/>
          <ac:spMkLst>
            <pc:docMk/>
            <pc:sldMk cId="0" sldId="265"/>
            <ac:spMk id="7" creationId="{00000000-0000-0000-0000-000000000000}"/>
          </ac:spMkLst>
        </pc:spChg>
        <pc:spChg chg="mod">
          <ac:chgData name="Daniel Khashabi" userId="62390808-c838-45e6-be59-d6fd0d208bc8" providerId="ADAL" clId="{BC61CEE6-F72E-ED4A-95CA-C76EDF0DD1AC}" dt="2023-03-12T19:12:52.378" v="4482"/>
          <ac:spMkLst>
            <pc:docMk/>
            <pc:sldMk cId="0" sldId="265"/>
            <ac:spMk id="8" creationId="{00000000-0000-0000-0000-000000000000}"/>
          </ac:spMkLst>
        </pc:spChg>
        <pc:spChg chg="mod">
          <ac:chgData name="Daniel Khashabi" userId="62390808-c838-45e6-be59-d6fd0d208bc8" providerId="ADAL" clId="{BC61CEE6-F72E-ED4A-95CA-C76EDF0DD1AC}" dt="2023-03-12T19:12:52.378" v="4482"/>
          <ac:spMkLst>
            <pc:docMk/>
            <pc:sldMk cId="0" sldId="265"/>
            <ac:spMk id="9" creationId="{00000000-0000-0000-0000-000000000000}"/>
          </ac:spMkLst>
        </pc:spChg>
        <pc:spChg chg="mod">
          <ac:chgData name="Daniel Khashabi" userId="62390808-c838-45e6-be59-d6fd0d208bc8" providerId="ADAL" clId="{BC61CEE6-F72E-ED4A-95CA-C76EDF0DD1AC}" dt="2023-03-12T19:12:52.378" v="4482"/>
          <ac:spMkLst>
            <pc:docMk/>
            <pc:sldMk cId="0" sldId="265"/>
            <ac:spMk id="10" creationId="{00000000-0000-0000-0000-000000000000}"/>
          </ac:spMkLst>
        </pc:spChg>
        <pc:spChg chg="mod">
          <ac:chgData name="Daniel Khashabi" userId="62390808-c838-45e6-be59-d6fd0d208bc8" providerId="ADAL" clId="{BC61CEE6-F72E-ED4A-95CA-C76EDF0DD1AC}" dt="2023-03-12T19:12:52.378" v="4482"/>
          <ac:spMkLst>
            <pc:docMk/>
            <pc:sldMk cId="0" sldId="265"/>
            <ac:spMk id="11" creationId="{00000000-0000-0000-0000-000000000000}"/>
          </ac:spMkLst>
        </pc:spChg>
        <pc:spChg chg="mod">
          <ac:chgData name="Daniel Khashabi" userId="62390808-c838-45e6-be59-d6fd0d208bc8" providerId="ADAL" clId="{BC61CEE6-F72E-ED4A-95CA-C76EDF0DD1AC}" dt="2023-03-12T19:12:52.378" v="4482"/>
          <ac:spMkLst>
            <pc:docMk/>
            <pc:sldMk cId="0" sldId="265"/>
            <ac:spMk id="12" creationId="{00000000-0000-0000-0000-000000000000}"/>
          </ac:spMkLst>
        </pc:spChg>
        <pc:spChg chg="mod">
          <ac:chgData name="Daniel Khashabi" userId="62390808-c838-45e6-be59-d6fd0d208bc8" providerId="ADAL" clId="{BC61CEE6-F72E-ED4A-95CA-C76EDF0DD1AC}" dt="2023-03-12T19:12:52.378" v="4482"/>
          <ac:spMkLst>
            <pc:docMk/>
            <pc:sldMk cId="0" sldId="265"/>
            <ac:spMk id="13" creationId="{00000000-0000-0000-0000-000000000000}"/>
          </ac:spMkLst>
        </pc:spChg>
        <pc:spChg chg="mod">
          <ac:chgData name="Daniel Khashabi" userId="62390808-c838-45e6-be59-d6fd0d208bc8" providerId="ADAL" clId="{BC61CEE6-F72E-ED4A-95CA-C76EDF0DD1AC}" dt="2023-03-12T19:12:52.378" v="4482"/>
          <ac:spMkLst>
            <pc:docMk/>
            <pc:sldMk cId="0" sldId="265"/>
            <ac:spMk id="14" creationId="{00000000-0000-0000-0000-000000000000}"/>
          </ac:spMkLst>
        </pc:spChg>
        <pc:spChg chg="mod">
          <ac:chgData name="Daniel Khashabi" userId="62390808-c838-45e6-be59-d6fd0d208bc8" providerId="ADAL" clId="{BC61CEE6-F72E-ED4A-95CA-C76EDF0DD1AC}" dt="2023-03-12T19:12:52.378" v="4482"/>
          <ac:spMkLst>
            <pc:docMk/>
            <pc:sldMk cId="0" sldId="265"/>
            <ac:spMk id="15" creationId="{00000000-0000-0000-0000-000000000000}"/>
          </ac:spMkLst>
        </pc:spChg>
        <pc:spChg chg="mod">
          <ac:chgData name="Daniel Khashabi" userId="62390808-c838-45e6-be59-d6fd0d208bc8" providerId="ADAL" clId="{BC61CEE6-F72E-ED4A-95CA-C76EDF0DD1AC}" dt="2023-03-12T19:12:52.378" v="4482"/>
          <ac:spMkLst>
            <pc:docMk/>
            <pc:sldMk cId="0" sldId="265"/>
            <ac:spMk id="16" creationId="{00000000-0000-0000-0000-000000000000}"/>
          </ac:spMkLst>
        </pc:spChg>
        <pc:spChg chg="mod">
          <ac:chgData name="Daniel Khashabi" userId="62390808-c838-45e6-be59-d6fd0d208bc8" providerId="ADAL" clId="{BC61CEE6-F72E-ED4A-95CA-C76EDF0DD1AC}" dt="2023-03-12T19:12:52.378" v="4482"/>
          <ac:spMkLst>
            <pc:docMk/>
            <pc:sldMk cId="0" sldId="265"/>
            <ac:spMk id="17" creationId="{00000000-0000-0000-0000-000000000000}"/>
          </ac:spMkLst>
        </pc:spChg>
        <pc:spChg chg="mod">
          <ac:chgData name="Daniel Khashabi" userId="62390808-c838-45e6-be59-d6fd0d208bc8" providerId="ADAL" clId="{BC61CEE6-F72E-ED4A-95CA-C76EDF0DD1AC}" dt="2023-03-12T19:12:52.378" v="4482"/>
          <ac:spMkLst>
            <pc:docMk/>
            <pc:sldMk cId="0" sldId="265"/>
            <ac:spMk id="18" creationId="{00000000-0000-0000-0000-000000000000}"/>
          </ac:spMkLst>
        </pc:spChg>
        <pc:spChg chg="mod">
          <ac:chgData name="Daniel Khashabi" userId="62390808-c838-45e6-be59-d6fd0d208bc8" providerId="ADAL" clId="{BC61CEE6-F72E-ED4A-95CA-C76EDF0DD1AC}" dt="2023-03-12T19:12:52.378" v="4482"/>
          <ac:spMkLst>
            <pc:docMk/>
            <pc:sldMk cId="0" sldId="265"/>
            <ac:spMk id="19" creationId="{00000000-0000-0000-0000-000000000000}"/>
          </ac:spMkLst>
        </pc:spChg>
        <pc:spChg chg="mod">
          <ac:chgData name="Daniel Khashabi" userId="62390808-c838-45e6-be59-d6fd0d208bc8" providerId="ADAL" clId="{BC61CEE6-F72E-ED4A-95CA-C76EDF0DD1AC}" dt="2023-03-12T19:12:52.378" v="4482"/>
          <ac:spMkLst>
            <pc:docMk/>
            <pc:sldMk cId="0" sldId="265"/>
            <ac:spMk id="20" creationId="{00000000-0000-0000-0000-000000000000}"/>
          </ac:spMkLst>
        </pc:spChg>
        <pc:spChg chg="mod">
          <ac:chgData name="Daniel Khashabi" userId="62390808-c838-45e6-be59-d6fd0d208bc8" providerId="ADAL" clId="{BC61CEE6-F72E-ED4A-95CA-C76EDF0DD1AC}" dt="2023-03-12T19:12:52.378" v="4482"/>
          <ac:spMkLst>
            <pc:docMk/>
            <pc:sldMk cId="0" sldId="265"/>
            <ac:spMk id="21" creationId="{00000000-0000-0000-0000-000000000000}"/>
          </ac:spMkLst>
        </pc:spChg>
        <pc:spChg chg="mod">
          <ac:chgData name="Daniel Khashabi" userId="62390808-c838-45e6-be59-d6fd0d208bc8" providerId="ADAL" clId="{BC61CEE6-F72E-ED4A-95CA-C76EDF0DD1AC}" dt="2023-03-12T19:12:52.378" v="4482"/>
          <ac:spMkLst>
            <pc:docMk/>
            <pc:sldMk cId="0" sldId="265"/>
            <ac:spMk id="22" creationId="{00000000-0000-0000-0000-000000000000}"/>
          </ac:spMkLst>
        </pc:spChg>
        <pc:spChg chg="mod">
          <ac:chgData name="Daniel Khashabi" userId="62390808-c838-45e6-be59-d6fd0d208bc8" providerId="ADAL" clId="{BC61CEE6-F72E-ED4A-95CA-C76EDF0DD1AC}" dt="2023-03-12T19:12:52.378" v="4482"/>
          <ac:spMkLst>
            <pc:docMk/>
            <pc:sldMk cId="0" sldId="265"/>
            <ac:spMk id="23" creationId="{00000000-0000-0000-0000-000000000000}"/>
          </ac:spMkLst>
        </pc:spChg>
        <pc:spChg chg="mod">
          <ac:chgData name="Daniel Khashabi" userId="62390808-c838-45e6-be59-d6fd0d208bc8" providerId="ADAL" clId="{BC61CEE6-F72E-ED4A-95CA-C76EDF0DD1AC}" dt="2023-03-12T19:12:52.378" v="4482"/>
          <ac:spMkLst>
            <pc:docMk/>
            <pc:sldMk cId="0" sldId="265"/>
            <ac:spMk id="24" creationId="{00000000-0000-0000-0000-000000000000}"/>
          </ac:spMkLst>
        </pc:spChg>
        <pc:spChg chg="mod">
          <ac:chgData name="Daniel Khashabi" userId="62390808-c838-45e6-be59-d6fd0d208bc8" providerId="ADAL" clId="{BC61CEE6-F72E-ED4A-95CA-C76EDF0DD1AC}" dt="2023-03-12T19:12:52.378" v="4482"/>
          <ac:spMkLst>
            <pc:docMk/>
            <pc:sldMk cId="0" sldId="265"/>
            <ac:spMk id="25" creationId="{00000000-0000-0000-0000-000000000000}"/>
          </ac:spMkLst>
        </pc:spChg>
        <pc:spChg chg="mod">
          <ac:chgData name="Daniel Khashabi" userId="62390808-c838-45e6-be59-d6fd0d208bc8" providerId="ADAL" clId="{BC61CEE6-F72E-ED4A-95CA-C76EDF0DD1AC}" dt="2023-03-12T19:12:52.378" v="4482"/>
          <ac:spMkLst>
            <pc:docMk/>
            <pc:sldMk cId="0" sldId="265"/>
            <ac:spMk id="26" creationId="{00000000-0000-0000-0000-000000000000}"/>
          </ac:spMkLst>
        </pc:spChg>
        <pc:spChg chg="mod">
          <ac:chgData name="Daniel Khashabi" userId="62390808-c838-45e6-be59-d6fd0d208bc8" providerId="ADAL" clId="{BC61CEE6-F72E-ED4A-95CA-C76EDF0DD1AC}" dt="2023-03-12T19:12:52.378" v="4482"/>
          <ac:spMkLst>
            <pc:docMk/>
            <pc:sldMk cId="0" sldId="265"/>
            <ac:spMk id="27" creationId="{00000000-0000-0000-0000-000000000000}"/>
          </ac:spMkLst>
        </pc:spChg>
        <pc:spChg chg="mod">
          <ac:chgData name="Daniel Khashabi" userId="62390808-c838-45e6-be59-d6fd0d208bc8" providerId="ADAL" clId="{BC61CEE6-F72E-ED4A-95CA-C76EDF0DD1AC}" dt="2023-03-12T19:12:52.378" v="4482"/>
          <ac:spMkLst>
            <pc:docMk/>
            <pc:sldMk cId="0" sldId="265"/>
            <ac:spMk id="29" creationId="{00000000-0000-0000-0000-000000000000}"/>
          </ac:spMkLst>
        </pc:spChg>
        <pc:spChg chg="mod">
          <ac:chgData name="Daniel Khashabi" userId="62390808-c838-45e6-be59-d6fd0d208bc8" providerId="ADAL" clId="{BC61CEE6-F72E-ED4A-95CA-C76EDF0DD1AC}" dt="2023-03-12T19:12:52.378" v="4482"/>
          <ac:spMkLst>
            <pc:docMk/>
            <pc:sldMk cId="0" sldId="265"/>
            <ac:spMk id="30" creationId="{00000000-0000-0000-0000-000000000000}"/>
          </ac:spMkLst>
        </pc:spChg>
        <pc:spChg chg="mod">
          <ac:chgData name="Daniel Khashabi" userId="62390808-c838-45e6-be59-d6fd0d208bc8" providerId="ADAL" clId="{BC61CEE6-F72E-ED4A-95CA-C76EDF0DD1AC}" dt="2023-03-12T19:12:52.378" v="4482"/>
          <ac:spMkLst>
            <pc:docMk/>
            <pc:sldMk cId="0" sldId="265"/>
            <ac:spMk id="31" creationId="{00000000-0000-0000-0000-000000000000}"/>
          </ac:spMkLst>
        </pc:spChg>
        <pc:spChg chg="mod">
          <ac:chgData name="Daniel Khashabi" userId="62390808-c838-45e6-be59-d6fd0d208bc8" providerId="ADAL" clId="{BC61CEE6-F72E-ED4A-95CA-C76EDF0DD1AC}" dt="2023-03-12T19:12:52.378" v="4482"/>
          <ac:spMkLst>
            <pc:docMk/>
            <pc:sldMk cId="0" sldId="265"/>
            <ac:spMk id="33" creationId="{00000000-0000-0000-0000-000000000000}"/>
          </ac:spMkLst>
        </pc:spChg>
        <pc:spChg chg="mod">
          <ac:chgData name="Daniel Khashabi" userId="62390808-c838-45e6-be59-d6fd0d208bc8" providerId="ADAL" clId="{BC61CEE6-F72E-ED4A-95CA-C76EDF0DD1AC}" dt="2023-03-12T19:12:52.378" v="4482"/>
          <ac:spMkLst>
            <pc:docMk/>
            <pc:sldMk cId="0" sldId="265"/>
            <ac:spMk id="34" creationId="{00000000-0000-0000-0000-000000000000}"/>
          </ac:spMkLst>
        </pc:spChg>
        <pc:spChg chg="mod">
          <ac:chgData name="Daniel Khashabi" userId="62390808-c838-45e6-be59-d6fd0d208bc8" providerId="ADAL" clId="{BC61CEE6-F72E-ED4A-95CA-C76EDF0DD1AC}" dt="2023-03-12T19:12:52.378" v="4482"/>
          <ac:spMkLst>
            <pc:docMk/>
            <pc:sldMk cId="0" sldId="265"/>
            <ac:spMk id="35" creationId="{00000000-0000-0000-0000-000000000000}"/>
          </ac:spMkLst>
        </pc:spChg>
        <pc:spChg chg="mod">
          <ac:chgData name="Daniel Khashabi" userId="62390808-c838-45e6-be59-d6fd0d208bc8" providerId="ADAL" clId="{BC61CEE6-F72E-ED4A-95CA-C76EDF0DD1AC}" dt="2023-03-12T19:12:52.378" v="4482"/>
          <ac:spMkLst>
            <pc:docMk/>
            <pc:sldMk cId="0" sldId="265"/>
            <ac:spMk id="36" creationId="{00000000-0000-0000-0000-000000000000}"/>
          </ac:spMkLst>
        </pc:spChg>
        <pc:spChg chg="mod">
          <ac:chgData name="Daniel Khashabi" userId="62390808-c838-45e6-be59-d6fd0d208bc8" providerId="ADAL" clId="{BC61CEE6-F72E-ED4A-95CA-C76EDF0DD1AC}" dt="2023-03-12T19:12:52.378" v="4482"/>
          <ac:spMkLst>
            <pc:docMk/>
            <pc:sldMk cId="0" sldId="265"/>
            <ac:spMk id="37" creationId="{00000000-0000-0000-0000-000000000000}"/>
          </ac:spMkLst>
        </pc:spChg>
        <pc:spChg chg="mod">
          <ac:chgData name="Daniel Khashabi" userId="62390808-c838-45e6-be59-d6fd0d208bc8" providerId="ADAL" clId="{BC61CEE6-F72E-ED4A-95CA-C76EDF0DD1AC}" dt="2023-03-12T19:12:52.378" v="4482"/>
          <ac:spMkLst>
            <pc:docMk/>
            <pc:sldMk cId="0" sldId="265"/>
            <ac:spMk id="38" creationId="{00000000-0000-0000-0000-000000000000}"/>
          </ac:spMkLst>
        </pc:spChg>
        <pc:spChg chg="mod">
          <ac:chgData name="Daniel Khashabi" userId="62390808-c838-45e6-be59-d6fd0d208bc8" providerId="ADAL" clId="{BC61CEE6-F72E-ED4A-95CA-C76EDF0DD1AC}" dt="2023-03-12T19:12:52.378" v="4482"/>
          <ac:spMkLst>
            <pc:docMk/>
            <pc:sldMk cId="0" sldId="265"/>
            <ac:spMk id="39" creationId="{00000000-0000-0000-0000-000000000000}"/>
          </ac:spMkLst>
        </pc:spChg>
      </pc:sldChg>
      <pc:sldChg chg="del modNotes">
        <pc:chgData name="Daniel Khashabi" userId="62390808-c838-45e6-be59-d6fd0d208bc8" providerId="ADAL" clId="{BC61CEE6-F72E-ED4A-95CA-C76EDF0DD1AC}" dt="2023-03-15T02:23:16.092" v="9638" actId="2696"/>
        <pc:sldMkLst>
          <pc:docMk/>
          <pc:sldMk cId="0" sldId="266"/>
        </pc:sldMkLst>
      </pc:sldChg>
      <pc:sldChg chg="modSp del modNotes">
        <pc:chgData name="Daniel Khashabi" userId="62390808-c838-45e6-be59-d6fd0d208bc8" providerId="ADAL" clId="{BC61CEE6-F72E-ED4A-95CA-C76EDF0DD1AC}" dt="2023-03-15T02:23:16.061" v="9633" actId="2696"/>
        <pc:sldMkLst>
          <pc:docMk/>
          <pc:sldMk cId="0" sldId="267"/>
        </pc:sldMkLst>
        <pc:spChg chg="mod">
          <ac:chgData name="Daniel Khashabi" userId="62390808-c838-45e6-be59-d6fd0d208bc8" providerId="ADAL" clId="{BC61CEE6-F72E-ED4A-95CA-C76EDF0DD1AC}" dt="2023-03-12T19:12:52.378" v="4482"/>
          <ac:spMkLst>
            <pc:docMk/>
            <pc:sldMk cId="0" sldId="267"/>
            <ac:spMk id="2" creationId="{27A459FD-7A14-A17E-BFE5-E001ADB0F7F3}"/>
          </ac:spMkLst>
        </pc:spChg>
      </pc:sldChg>
      <pc:sldChg chg="modSp del mod modShow">
        <pc:chgData name="Daniel Khashabi" userId="62390808-c838-45e6-be59-d6fd0d208bc8" providerId="ADAL" clId="{BC61CEE6-F72E-ED4A-95CA-C76EDF0DD1AC}" dt="2023-03-13T05:15:44.677" v="8295" actId="2696"/>
        <pc:sldMkLst>
          <pc:docMk/>
          <pc:sldMk cId="0" sldId="268"/>
        </pc:sldMkLst>
        <pc:spChg chg="mod">
          <ac:chgData name="Daniel Khashabi" userId="62390808-c838-45e6-be59-d6fd0d208bc8" providerId="ADAL" clId="{BC61CEE6-F72E-ED4A-95CA-C76EDF0DD1AC}" dt="2023-03-12T19:12:52.378" v="4482"/>
          <ac:spMkLst>
            <pc:docMk/>
            <pc:sldMk cId="0" sldId="268"/>
            <ac:spMk id="3" creationId="{00000000-0000-0000-0000-000000000000}"/>
          </ac:spMkLst>
        </pc:spChg>
        <pc:spChg chg="mod">
          <ac:chgData name="Daniel Khashabi" userId="62390808-c838-45e6-be59-d6fd0d208bc8" providerId="ADAL" clId="{BC61CEE6-F72E-ED4A-95CA-C76EDF0DD1AC}" dt="2023-03-12T19:12:52.378" v="4482"/>
          <ac:spMkLst>
            <pc:docMk/>
            <pc:sldMk cId="0" sldId="268"/>
            <ac:spMk id="4" creationId="{00000000-0000-0000-0000-000000000000}"/>
          </ac:spMkLst>
        </pc:spChg>
        <pc:spChg chg="mod">
          <ac:chgData name="Daniel Khashabi" userId="62390808-c838-45e6-be59-d6fd0d208bc8" providerId="ADAL" clId="{BC61CEE6-F72E-ED4A-95CA-C76EDF0DD1AC}" dt="2023-03-12T19:12:52.378" v="4482"/>
          <ac:spMkLst>
            <pc:docMk/>
            <pc:sldMk cId="0" sldId="268"/>
            <ac:spMk id="5" creationId="{00000000-0000-0000-0000-000000000000}"/>
          </ac:spMkLst>
        </pc:spChg>
        <pc:spChg chg="mod">
          <ac:chgData name="Daniel Khashabi" userId="62390808-c838-45e6-be59-d6fd0d208bc8" providerId="ADAL" clId="{BC61CEE6-F72E-ED4A-95CA-C76EDF0DD1AC}" dt="2023-03-12T19:12:52.378" v="4482"/>
          <ac:spMkLst>
            <pc:docMk/>
            <pc:sldMk cId="0" sldId="268"/>
            <ac:spMk id="6" creationId="{00000000-0000-0000-0000-000000000000}"/>
          </ac:spMkLst>
        </pc:spChg>
        <pc:spChg chg="mod">
          <ac:chgData name="Daniel Khashabi" userId="62390808-c838-45e6-be59-d6fd0d208bc8" providerId="ADAL" clId="{BC61CEE6-F72E-ED4A-95CA-C76EDF0DD1AC}" dt="2023-03-12T19:12:52.378" v="4482"/>
          <ac:spMkLst>
            <pc:docMk/>
            <pc:sldMk cId="0" sldId="268"/>
            <ac:spMk id="7" creationId="{00000000-0000-0000-0000-000000000000}"/>
          </ac:spMkLst>
        </pc:spChg>
        <pc:spChg chg="mod">
          <ac:chgData name="Daniel Khashabi" userId="62390808-c838-45e6-be59-d6fd0d208bc8" providerId="ADAL" clId="{BC61CEE6-F72E-ED4A-95CA-C76EDF0DD1AC}" dt="2023-03-12T19:12:52.378" v="4482"/>
          <ac:spMkLst>
            <pc:docMk/>
            <pc:sldMk cId="0" sldId="268"/>
            <ac:spMk id="8" creationId="{00000000-0000-0000-0000-000000000000}"/>
          </ac:spMkLst>
        </pc:spChg>
        <pc:spChg chg="mod">
          <ac:chgData name="Daniel Khashabi" userId="62390808-c838-45e6-be59-d6fd0d208bc8" providerId="ADAL" clId="{BC61CEE6-F72E-ED4A-95CA-C76EDF0DD1AC}" dt="2023-03-12T19:12:52.378" v="4482"/>
          <ac:spMkLst>
            <pc:docMk/>
            <pc:sldMk cId="0" sldId="268"/>
            <ac:spMk id="9" creationId="{00000000-0000-0000-0000-000000000000}"/>
          </ac:spMkLst>
        </pc:spChg>
        <pc:spChg chg="mod">
          <ac:chgData name="Daniel Khashabi" userId="62390808-c838-45e6-be59-d6fd0d208bc8" providerId="ADAL" clId="{BC61CEE6-F72E-ED4A-95CA-C76EDF0DD1AC}" dt="2023-03-12T19:12:52.378" v="4482"/>
          <ac:spMkLst>
            <pc:docMk/>
            <pc:sldMk cId="0" sldId="268"/>
            <ac:spMk id="10" creationId="{00000000-0000-0000-0000-000000000000}"/>
          </ac:spMkLst>
        </pc:spChg>
      </pc:sldChg>
      <pc:sldChg chg="modSp del mod modShow">
        <pc:chgData name="Daniel Khashabi" userId="62390808-c838-45e6-be59-d6fd0d208bc8" providerId="ADAL" clId="{BC61CEE6-F72E-ED4A-95CA-C76EDF0DD1AC}" dt="2023-03-13T05:15:44.687" v="8296" actId="2696"/>
        <pc:sldMkLst>
          <pc:docMk/>
          <pc:sldMk cId="0" sldId="269"/>
        </pc:sldMkLst>
        <pc:spChg chg="mod">
          <ac:chgData name="Daniel Khashabi" userId="62390808-c838-45e6-be59-d6fd0d208bc8" providerId="ADAL" clId="{BC61CEE6-F72E-ED4A-95CA-C76EDF0DD1AC}" dt="2023-03-12T19:12:52.378" v="4482"/>
          <ac:spMkLst>
            <pc:docMk/>
            <pc:sldMk cId="0" sldId="269"/>
            <ac:spMk id="2" creationId="{00000000-0000-0000-0000-000000000000}"/>
          </ac:spMkLst>
        </pc:spChg>
        <pc:spChg chg="mod">
          <ac:chgData name="Daniel Khashabi" userId="62390808-c838-45e6-be59-d6fd0d208bc8" providerId="ADAL" clId="{BC61CEE6-F72E-ED4A-95CA-C76EDF0DD1AC}" dt="2023-03-12T19:12:52.378" v="4482"/>
          <ac:spMkLst>
            <pc:docMk/>
            <pc:sldMk cId="0" sldId="269"/>
            <ac:spMk id="3" creationId="{00000000-0000-0000-0000-000000000000}"/>
          </ac:spMkLst>
        </pc:spChg>
        <pc:spChg chg="mod">
          <ac:chgData name="Daniel Khashabi" userId="62390808-c838-45e6-be59-d6fd0d208bc8" providerId="ADAL" clId="{BC61CEE6-F72E-ED4A-95CA-C76EDF0DD1AC}" dt="2023-03-12T19:12:52.378" v="4482"/>
          <ac:spMkLst>
            <pc:docMk/>
            <pc:sldMk cId="0" sldId="269"/>
            <ac:spMk id="5" creationId="{00000000-0000-0000-0000-000000000000}"/>
          </ac:spMkLst>
        </pc:spChg>
        <pc:spChg chg="mod">
          <ac:chgData name="Daniel Khashabi" userId="62390808-c838-45e6-be59-d6fd0d208bc8" providerId="ADAL" clId="{BC61CEE6-F72E-ED4A-95CA-C76EDF0DD1AC}" dt="2023-03-12T19:12:52.378" v="4482"/>
          <ac:spMkLst>
            <pc:docMk/>
            <pc:sldMk cId="0" sldId="269"/>
            <ac:spMk id="6" creationId="{00000000-0000-0000-0000-000000000000}"/>
          </ac:spMkLst>
        </pc:spChg>
        <pc:spChg chg="mod">
          <ac:chgData name="Daniel Khashabi" userId="62390808-c838-45e6-be59-d6fd0d208bc8" providerId="ADAL" clId="{BC61CEE6-F72E-ED4A-95CA-C76EDF0DD1AC}" dt="2023-03-12T19:12:52.378" v="4482"/>
          <ac:spMkLst>
            <pc:docMk/>
            <pc:sldMk cId="0" sldId="269"/>
            <ac:spMk id="7" creationId="{00000000-0000-0000-0000-000000000000}"/>
          </ac:spMkLst>
        </pc:spChg>
        <pc:spChg chg="mod">
          <ac:chgData name="Daniel Khashabi" userId="62390808-c838-45e6-be59-d6fd0d208bc8" providerId="ADAL" clId="{BC61CEE6-F72E-ED4A-95CA-C76EDF0DD1AC}" dt="2023-03-12T19:12:52.378" v="4482"/>
          <ac:spMkLst>
            <pc:docMk/>
            <pc:sldMk cId="0" sldId="269"/>
            <ac:spMk id="8" creationId="{00000000-0000-0000-0000-000000000000}"/>
          </ac:spMkLst>
        </pc:spChg>
        <pc:spChg chg="mod">
          <ac:chgData name="Daniel Khashabi" userId="62390808-c838-45e6-be59-d6fd0d208bc8" providerId="ADAL" clId="{BC61CEE6-F72E-ED4A-95CA-C76EDF0DD1AC}" dt="2023-03-12T19:12:52.378" v="4482"/>
          <ac:spMkLst>
            <pc:docMk/>
            <pc:sldMk cId="0" sldId="269"/>
            <ac:spMk id="9" creationId="{00000000-0000-0000-0000-000000000000}"/>
          </ac:spMkLst>
        </pc:spChg>
        <pc:spChg chg="mod">
          <ac:chgData name="Daniel Khashabi" userId="62390808-c838-45e6-be59-d6fd0d208bc8" providerId="ADAL" clId="{BC61CEE6-F72E-ED4A-95CA-C76EDF0DD1AC}" dt="2023-03-12T19:12:52.378" v="4482"/>
          <ac:spMkLst>
            <pc:docMk/>
            <pc:sldMk cId="0" sldId="269"/>
            <ac:spMk id="10" creationId="{00000000-0000-0000-0000-000000000000}"/>
          </ac:spMkLst>
        </pc:spChg>
        <pc:spChg chg="mod">
          <ac:chgData name="Daniel Khashabi" userId="62390808-c838-45e6-be59-d6fd0d208bc8" providerId="ADAL" clId="{BC61CEE6-F72E-ED4A-95CA-C76EDF0DD1AC}" dt="2023-03-12T19:12:52.378" v="4482"/>
          <ac:spMkLst>
            <pc:docMk/>
            <pc:sldMk cId="0" sldId="269"/>
            <ac:spMk id="11" creationId="{00000000-0000-0000-0000-000000000000}"/>
          </ac:spMkLst>
        </pc:spChg>
        <pc:spChg chg="mod">
          <ac:chgData name="Daniel Khashabi" userId="62390808-c838-45e6-be59-d6fd0d208bc8" providerId="ADAL" clId="{BC61CEE6-F72E-ED4A-95CA-C76EDF0DD1AC}" dt="2023-03-12T19:12:52.378" v="4482"/>
          <ac:spMkLst>
            <pc:docMk/>
            <pc:sldMk cId="0" sldId="269"/>
            <ac:spMk id="12" creationId="{00000000-0000-0000-0000-000000000000}"/>
          </ac:spMkLst>
        </pc:spChg>
        <pc:spChg chg="mod">
          <ac:chgData name="Daniel Khashabi" userId="62390808-c838-45e6-be59-d6fd0d208bc8" providerId="ADAL" clId="{BC61CEE6-F72E-ED4A-95CA-C76EDF0DD1AC}" dt="2023-03-12T19:12:52.378" v="4482"/>
          <ac:spMkLst>
            <pc:docMk/>
            <pc:sldMk cId="0" sldId="269"/>
            <ac:spMk id="13" creationId="{00000000-0000-0000-0000-000000000000}"/>
          </ac:spMkLst>
        </pc:spChg>
        <pc:spChg chg="mod">
          <ac:chgData name="Daniel Khashabi" userId="62390808-c838-45e6-be59-d6fd0d208bc8" providerId="ADAL" clId="{BC61CEE6-F72E-ED4A-95CA-C76EDF0DD1AC}" dt="2023-03-12T19:12:52.378" v="4482"/>
          <ac:spMkLst>
            <pc:docMk/>
            <pc:sldMk cId="0" sldId="269"/>
            <ac:spMk id="14" creationId="{00000000-0000-0000-0000-000000000000}"/>
          </ac:spMkLst>
        </pc:spChg>
        <pc:spChg chg="mod">
          <ac:chgData name="Daniel Khashabi" userId="62390808-c838-45e6-be59-d6fd0d208bc8" providerId="ADAL" clId="{BC61CEE6-F72E-ED4A-95CA-C76EDF0DD1AC}" dt="2023-03-12T19:12:52.378" v="4482"/>
          <ac:spMkLst>
            <pc:docMk/>
            <pc:sldMk cId="0" sldId="269"/>
            <ac:spMk id="15" creationId="{00000000-0000-0000-0000-000000000000}"/>
          </ac:spMkLst>
        </pc:spChg>
        <pc:spChg chg="mod">
          <ac:chgData name="Daniel Khashabi" userId="62390808-c838-45e6-be59-d6fd0d208bc8" providerId="ADAL" clId="{BC61CEE6-F72E-ED4A-95CA-C76EDF0DD1AC}" dt="2023-03-12T19:12:52.378" v="4482"/>
          <ac:spMkLst>
            <pc:docMk/>
            <pc:sldMk cId="0" sldId="269"/>
            <ac:spMk id="16" creationId="{00000000-0000-0000-0000-000000000000}"/>
          </ac:spMkLst>
        </pc:spChg>
        <pc:spChg chg="mod">
          <ac:chgData name="Daniel Khashabi" userId="62390808-c838-45e6-be59-d6fd0d208bc8" providerId="ADAL" clId="{BC61CEE6-F72E-ED4A-95CA-C76EDF0DD1AC}" dt="2023-03-12T19:12:52.378" v="4482"/>
          <ac:spMkLst>
            <pc:docMk/>
            <pc:sldMk cId="0" sldId="269"/>
            <ac:spMk id="17" creationId="{00000000-0000-0000-0000-000000000000}"/>
          </ac:spMkLst>
        </pc:spChg>
        <pc:spChg chg="mod">
          <ac:chgData name="Daniel Khashabi" userId="62390808-c838-45e6-be59-d6fd0d208bc8" providerId="ADAL" clId="{BC61CEE6-F72E-ED4A-95CA-C76EDF0DD1AC}" dt="2023-03-12T19:12:52.378" v="4482"/>
          <ac:spMkLst>
            <pc:docMk/>
            <pc:sldMk cId="0" sldId="269"/>
            <ac:spMk id="18" creationId="{00000000-0000-0000-0000-000000000000}"/>
          </ac:spMkLst>
        </pc:spChg>
        <pc:spChg chg="mod">
          <ac:chgData name="Daniel Khashabi" userId="62390808-c838-45e6-be59-d6fd0d208bc8" providerId="ADAL" clId="{BC61CEE6-F72E-ED4A-95CA-C76EDF0DD1AC}" dt="2023-03-12T19:12:52.378" v="4482"/>
          <ac:spMkLst>
            <pc:docMk/>
            <pc:sldMk cId="0" sldId="269"/>
            <ac:spMk id="19" creationId="{00000000-0000-0000-0000-000000000000}"/>
          </ac:spMkLst>
        </pc:spChg>
        <pc:spChg chg="mod">
          <ac:chgData name="Daniel Khashabi" userId="62390808-c838-45e6-be59-d6fd0d208bc8" providerId="ADAL" clId="{BC61CEE6-F72E-ED4A-95CA-C76EDF0DD1AC}" dt="2023-03-12T19:12:52.378" v="4482"/>
          <ac:spMkLst>
            <pc:docMk/>
            <pc:sldMk cId="0" sldId="269"/>
            <ac:spMk id="20" creationId="{00000000-0000-0000-0000-000000000000}"/>
          </ac:spMkLst>
        </pc:spChg>
        <pc:spChg chg="mod">
          <ac:chgData name="Daniel Khashabi" userId="62390808-c838-45e6-be59-d6fd0d208bc8" providerId="ADAL" clId="{BC61CEE6-F72E-ED4A-95CA-C76EDF0DD1AC}" dt="2023-03-12T19:12:52.378" v="4482"/>
          <ac:spMkLst>
            <pc:docMk/>
            <pc:sldMk cId="0" sldId="269"/>
            <ac:spMk id="21" creationId="{00000000-0000-0000-0000-000000000000}"/>
          </ac:spMkLst>
        </pc:spChg>
        <pc:spChg chg="mod">
          <ac:chgData name="Daniel Khashabi" userId="62390808-c838-45e6-be59-d6fd0d208bc8" providerId="ADAL" clId="{BC61CEE6-F72E-ED4A-95CA-C76EDF0DD1AC}" dt="2023-03-12T19:12:52.378" v="4482"/>
          <ac:spMkLst>
            <pc:docMk/>
            <pc:sldMk cId="0" sldId="269"/>
            <ac:spMk id="22" creationId="{00000000-0000-0000-0000-000000000000}"/>
          </ac:spMkLst>
        </pc:spChg>
        <pc:spChg chg="mod">
          <ac:chgData name="Daniel Khashabi" userId="62390808-c838-45e6-be59-d6fd0d208bc8" providerId="ADAL" clId="{BC61CEE6-F72E-ED4A-95CA-C76EDF0DD1AC}" dt="2023-03-12T19:12:52.378" v="4482"/>
          <ac:spMkLst>
            <pc:docMk/>
            <pc:sldMk cId="0" sldId="269"/>
            <ac:spMk id="23" creationId="{00000000-0000-0000-0000-000000000000}"/>
          </ac:spMkLst>
        </pc:spChg>
        <pc:spChg chg="mod">
          <ac:chgData name="Daniel Khashabi" userId="62390808-c838-45e6-be59-d6fd0d208bc8" providerId="ADAL" clId="{BC61CEE6-F72E-ED4A-95CA-C76EDF0DD1AC}" dt="2023-03-12T19:12:52.378" v="4482"/>
          <ac:spMkLst>
            <pc:docMk/>
            <pc:sldMk cId="0" sldId="269"/>
            <ac:spMk id="24" creationId="{00000000-0000-0000-0000-000000000000}"/>
          </ac:spMkLst>
        </pc:spChg>
        <pc:spChg chg="mod">
          <ac:chgData name="Daniel Khashabi" userId="62390808-c838-45e6-be59-d6fd0d208bc8" providerId="ADAL" clId="{BC61CEE6-F72E-ED4A-95CA-C76EDF0DD1AC}" dt="2023-03-12T19:12:52.378" v="4482"/>
          <ac:spMkLst>
            <pc:docMk/>
            <pc:sldMk cId="0" sldId="269"/>
            <ac:spMk id="25" creationId="{00000000-0000-0000-0000-000000000000}"/>
          </ac:spMkLst>
        </pc:spChg>
        <pc:spChg chg="mod">
          <ac:chgData name="Daniel Khashabi" userId="62390808-c838-45e6-be59-d6fd0d208bc8" providerId="ADAL" clId="{BC61CEE6-F72E-ED4A-95CA-C76EDF0DD1AC}" dt="2023-03-12T19:12:52.378" v="4482"/>
          <ac:spMkLst>
            <pc:docMk/>
            <pc:sldMk cId="0" sldId="269"/>
            <ac:spMk id="26" creationId="{00000000-0000-0000-0000-000000000000}"/>
          </ac:spMkLst>
        </pc:spChg>
        <pc:spChg chg="mod">
          <ac:chgData name="Daniel Khashabi" userId="62390808-c838-45e6-be59-d6fd0d208bc8" providerId="ADAL" clId="{BC61CEE6-F72E-ED4A-95CA-C76EDF0DD1AC}" dt="2023-03-12T19:12:52.378" v="4482"/>
          <ac:spMkLst>
            <pc:docMk/>
            <pc:sldMk cId="0" sldId="269"/>
            <ac:spMk id="27" creationId="{00000000-0000-0000-0000-000000000000}"/>
          </ac:spMkLst>
        </pc:spChg>
        <pc:spChg chg="mod">
          <ac:chgData name="Daniel Khashabi" userId="62390808-c838-45e6-be59-d6fd0d208bc8" providerId="ADAL" clId="{BC61CEE6-F72E-ED4A-95CA-C76EDF0DD1AC}" dt="2023-03-12T19:12:52.378" v="4482"/>
          <ac:spMkLst>
            <pc:docMk/>
            <pc:sldMk cId="0" sldId="269"/>
            <ac:spMk id="28" creationId="{00000000-0000-0000-0000-000000000000}"/>
          </ac:spMkLst>
        </pc:spChg>
        <pc:spChg chg="mod">
          <ac:chgData name="Daniel Khashabi" userId="62390808-c838-45e6-be59-d6fd0d208bc8" providerId="ADAL" clId="{BC61CEE6-F72E-ED4A-95CA-C76EDF0DD1AC}" dt="2023-03-12T19:12:52.378" v="4482"/>
          <ac:spMkLst>
            <pc:docMk/>
            <pc:sldMk cId="0" sldId="269"/>
            <ac:spMk id="29" creationId="{00000000-0000-0000-0000-000000000000}"/>
          </ac:spMkLst>
        </pc:spChg>
        <pc:spChg chg="mod">
          <ac:chgData name="Daniel Khashabi" userId="62390808-c838-45e6-be59-d6fd0d208bc8" providerId="ADAL" clId="{BC61CEE6-F72E-ED4A-95CA-C76EDF0DD1AC}" dt="2023-03-12T19:12:52.378" v="4482"/>
          <ac:spMkLst>
            <pc:docMk/>
            <pc:sldMk cId="0" sldId="269"/>
            <ac:spMk id="30" creationId="{00000000-0000-0000-0000-000000000000}"/>
          </ac:spMkLst>
        </pc:spChg>
        <pc:spChg chg="mod">
          <ac:chgData name="Daniel Khashabi" userId="62390808-c838-45e6-be59-d6fd0d208bc8" providerId="ADAL" clId="{BC61CEE6-F72E-ED4A-95CA-C76EDF0DD1AC}" dt="2023-03-12T19:12:52.378" v="4482"/>
          <ac:spMkLst>
            <pc:docMk/>
            <pc:sldMk cId="0" sldId="269"/>
            <ac:spMk id="31" creationId="{00000000-0000-0000-0000-000000000000}"/>
          </ac:spMkLst>
        </pc:spChg>
        <pc:spChg chg="mod">
          <ac:chgData name="Daniel Khashabi" userId="62390808-c838-45e6-be59-d6fd0d208bc8" providerId="ADAL" clId="{BC61CEE6-F72E-ED4A-95CA-C76EDF0DD1AC}" dt="2023-03-12T19:12:52.378" v="4482"/>
          <ac:spMkLst>
            <pc:docMk/>
            <pc:sldMk cId="0" sldId="269"/>
            <ac:spMk id="32" creationId="{00000000-0000-0000-0000-000000000000}"/>
          </ac:spMkLst>
        </pc:spChg>
        <pc:spChg chg="mod">
          <ac:chgData name="Daniel Khashabi" userId="62390808-c838-45e6-be59-d6fd0d208bc8" providerId="ADAL" clId="{BC61CEE6-F72E-ED4A-95CA-C76EDF0DD1AC}" dt="2023-03-12T19:12:52.378" v="4482"/>
          <ac:spMkLst>
            <pc:docMk/>
            <pc:sldMk cId="0" sldId="269"/>
            <ac:spMk id="33" creationId="{00000000-0000-0000-0000-000000000000}"/>
          </ac:spMkLst>
        </pc:spChg>
        <pc:spChg chg="mod">
          <ac:chgData name="Daniel Khashabi" userId="62390808-c838-45e6-be59-d6fd0d208bc8" providerId="ADAL" clId="{BC61CEE6-F72E-ED4A-95CA-C76EDF0DD1AC}" dt="2023-03-12T19:12:52.378" v="4482"/>
          <ac:spMkLst>
            <pc:docMk/>
            <pc:sldMk cId="0" sldId="269"/>
            <ac:spMk id="34" creationId="{00000000-0000-0000-0000-000000000000}"/>
          </ac:spMkLst>
        </pc:spChg>
        <pc:spChg chg="mod">
          <ac:chgData name="Daniel Khashabi" userId="62390808-c838-45e6-be59-d6fd0d208bc8" providerId="ADAL" clId="{BC61CEE6-F72E-ED4A-95CA-C76EDF0DD1AC}" dt="2023-03-12T19:12:52.378" v="4482"/>
          <ac:spMkLst>
            <pc:docMk/>
            <pc:sldMk cId="0" sldId="269"/>
            <ac:spMk id="35" creationId="{00000000-0000-0000-0000-000000000000}"/>
          </ac:spMkLst>
        </pc:spChg>
      </pc:sldChg>
      <pc:sldChg chg="addSp delSp modSp add del mod modClrScheme chgLayout">
        <pc:chgData name="Daniel Khashabi" userId="62390808-c838-45e6-be59-d6fd0d208bc8" providerId="ADAL" clId="{BC61CEE6-F72E-ED4A-95CA-C76EDF0DD1AC}" dt="2023-03-13T01:48:55.810" v="6623" actId="2696"/>
        <pc:sldMkLst>
          <pc:docMk/>
          <pc:sldMk cId="0" sldId="270"/>
        </pc:sldMkLst>
        <pc:spChg chg="del">
          <ac:chgData name="Daniel Khashabi" userId="62390808-c838-45e6-be59-d6fd0d208bc8" providerId="ADAL" clId="{BC61CEE6-F72E-ED4A-95CA-C76EDF0DD1AC}" dt="2023-03-13T01:09:27.778" v="6382" actId="478"/>
          <ac:spMkLst>
            <pc:docMk/>
            <pc:sldMk cId="0" sldId="270"/>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70"/>
            <ac:spMk id="12" creationId="{00000000-0000-0000-0000-000000000000}"/>
          </ac:spMkLst>
        </pc:spChg>
        <pc:spChg chg="add mod ord">
          <ac:chgData name="Daniel Khashabi" userId="62390808-c838-45e6-be59-d6fd0d208bc8" providerId="ADAL" clId="{BC61CEE6-F72E-ED4A-95CA-C76EDF0DD1AC}" dt="2023-03-13T01:09:28.640" v="6383"/>
          <ac:spMkLst>
            <pc:docMk/>
            <pc:sldMk cId="0" sldId="270"/>
            <ac:spMk id="13" creationId="{3DFB59A7-0FBB-2897-5AFF-1ADE5562D673}"/>
          </ac:spMkLst>
        </pc:spChg>
        <pc:spChg chg="add mod ord">
          <ac:chgData name="Daniel Khashabi" userId="62390808-c838-45e6-be59-d6fd0d208bc8" providerId="ADAL" clId="{BC61CEE6-F72E-ED4A-95CA-C76EDF0DD1AC}" dt="2023-03-13T01:09:11.657" v="6374" actId="700"/>
          <ac:spMkLst>
            <pc:docMk/>
            <pc:sldMk cId="0" sldId="270"/>
            <ac:spMk id="14" creationId="{B5B0CD62-F81B-7F19-011D-300EB9C8B1E6}"/>
          </ac:spMkLst>
        </pc:spChg>
      </pc:sldChg>
      <pc:sldChg chg="modSp del">
        <pc:chgData name="Daniel Khashabi" userId="62390808-c838-45e6-be59-d6fd0d208bc8" providerId="ADAL" clId="{BC61CEE6-F72E-ED4A-95CA-C76EDF0DD1AC}" dt="2023-03-13T05:15:44.719" v="8299" actId="2696"/>
        <pc:sldMkLst>
          <pc:docMk/>
          <pc:sldMk cId="0" sldId="271"/>
        </pc:sldMkLst>
        <pc:spChg chg="mod">
          <ac:chgData name="Daniel Khashabi" userId="62390808-c838-45e6-be59-d6fd0d208bc8" providerId="ADAL" clId="{BC61CEE6-F72E-ED4A-95CA-C76EDF0DD1AC}" dt="2023-03-12T19:12:52.378" v="4482"/>
          <ac:spMkLst>
            <pc:docMk/>
            <pc:sldMk cId="0" sldId="271"/>
            <ac:spMk id="3" creationId="{00000000-0000-0000-0000-000000000000}"/>
          </ac:spMkLst>
        </pc:spChg>
        <pc:spChg chg="mod">
          <ac:chgData name="Daniel Khashabi" userId="62390808-c838-45e6-be59-d6fd0d208bc8" providerId="ADAL" clId="{BC61CEE6-F72E-ED4A-95CA-C76EDF0DD1AC}" dt="2023-03-12T19:12:52.378" v="4482"/>
          <ac:spMkLst>
            <pc:docMk/>
            <pc:sldMk cId="0" sldId="271"/>
            <ac:spMk id="4" creationId="{00000000-0000-0000-0000-000000000000}"/>
          </ac:spMkLst>
        </pc:spChg>
        <pc:spChg chg="mod">
          <ac:chgData name="Daniel Khashabi" userId="62390808-c838-45e6-be59-d6fd0d208bc8" providerId="ADAL" clId="{BC61CEE6-F72E-ED4A-95CA-C76EDF0DD1AC}" dt="2023-03-12T19:12:52.378" v="4482"/>
          <ac:spMkLst>
            <pc:docMk/>
            <pc:sldMk cId="0" sldId="271"/>
            <ac:spMk id="5" creationId="{00000000-0000-0000-0000-000000000000}"/>
          </ac:spMkLst>
        </pc:spChg>
        <pc:spChg chg="mod">
          <ac:chgData name="Daniel Khashabi" userId="62390808-c838-45e6-be59-d6fd0d208bc8" providerId="ADAL" clId="{BC61CEE6-F72E-ED4A-95CA-C76EDF0DD1AC}" dt="2023-03-12T19:12:52.378" v="4482"/>
          <ac:spMkLst>
            <pc:docMk/>
            <pc:sldMk cId="0" sldId="271"/>
            <ac:spMk id="6" creationId="{00000000-0000-0000-0000-000000000000}"/>
          </ac:spMkLst>
        </pc:spChg>
        <pc:spChg chg="mod">
          <ac:chgData name="Daniel Khashabi" userId="62390808-c838-45e6-be59-d6fd0d208bc8" providerId="ADAL" clId="{BC61CEE6-F72E-ED4A-95CA-C76EDF0DD1AC}" dt="2023-03-12T19:12:52.378" v="4482"/>
          <ac:spMkLst>
            <pc:docMk/>
            <pc:sldMk cId="0" sldId="271"/>
            <ac:spMk id="7" creationId="{00000000-0000-0000-0000-000000000000}"/>
          </ac:spMkLst>
        </pc:spChg>
        <pc:spChg chg="mod">
          <ac:chgData name="Daniel Khashabi" userId="62390808-c838-45e6-be59-d6fd0d208bc8" providerId="ADAL" clId="{BC61CEE6-F72E-ED4A-95CA-C76EDF0DD1AC}" dt="2023-03-12T19:12:52.378" v="4482"/>
          <ac:spMkLst>
            <pc:docMk/>
            <pc:sldMk cId="0" sldId="271"/>
            <ac:spMk id="8" creationId="{00000000-0000-0000-0000-000000000000}"/>
          </ac:spMkLst>
        </pc:spChg>
        <pc:spChg chg="mod">
          <ac:chgData name="Daniel Khashabi" userId="62390808-c838-45e6-be59-d6fd0d208bc8" providerId="ADAL" clId="{BC61CEE6-F72E-ED4A-95CA-C76EDF0DD1AC}" dt="2023-03-12T19:12:52.378" v="4482"/>
          <ac:spMkLst>
            <pc:docMk/>
            <pc:sldMk cId="0" sldId="271"/>
            <ac:spMk id="9" creationId="{00000000-0000-0000-0000-000000000000}"/>
          </ac:spMkLst>
        </pc:spChg>
        <pc:spChg chg="mod">
          <ac:chgData name="Daniel Khashabi" userId="62390808-c838-45e6-be59-d6fd0d208bc8" providerId="ADAL" clId="{BC61CEE6-F72E-ED4A-95CA-C76EDF0DD1AC}" dt="2023-03-12T19:12:52.378" v="4482"/>
          <ac:spMkLst>
            <pc:docMk/>
            <pc:sldMk cId="0" sldId="271"/>
            <ac:spMk id="10" creationId="{00000000-0000-0000-0000-000000000000}"/>
          </ac:spMkLst>
        </pc:spChg>
        <pc:spChg chg="mod">
          <ac:chgData name="Daniel Khashabi" userId="62390808-c838-45e6-be59-d6fd0d208bc8" providerId="ADAL" clId="{BC61CEE6-F72E-ED4A-95CA-C76EDF0DD1AC}" dt="2023-03-12T19:12:52.378" v="4482"/>
          <ac:spMkLst>
            <pc:docMk/>
            <pc:sldMk cId="0" sldId="271"/>
            <ac:spMk id="11" creationId="{00000000-0000-0000-0000-000000000000}"/>
          </ac:spMkLst>
        </pc:spChg>
        <pc:spChg chg="mod">
          <ac:chgData name="Daniel Khashabi" userId="62390808-c838-45e6-be59-d6fd0d208bc8" providerId="ADAL" clId="{BC61CEE6-F72E-ED4A-95CA-C76EDF0DD1AC}" dt="2023-03-12T19:12:52.378" v="4482"/>
          <ac:spMkLst>
            <pc:docMk/>
            <pc:sldMk cId="0" sldId="271"/>
            <ac:spMk id="12" creationId="{00000000-0000-0000-0000-000000000000}"/>
          </ac:spMkLst>
        </pc:spChg>
        <pc:spChg chg="mod">
          <ac:chgData name="Daniel Khashabi" userId="62390808-c838-45e6-be59-d6fd0d208bc8" providerId="ADAL" clId="{BC61CEE6-F72E-ED4A-95CA-C76EDF0DD1AC}" dt="2023-03-12T19:12:52.378" v="4482"/>
          <ac:spMkLst>
            <pc:docMk/>
            <pc:sldMk cId="0" sldId="271"/>
            <ac:spMk id="13" creationId="{00000000-0000-0000-0000-000000000000}"/>
          </ac:spMkLst>
        </pc:spChg>
        <pc:spChg chg="mod">
          <ac:chgData name="Daniel Khashabi" userId="62390808-c838-45e6-be59-d6fd0d208bc8" providerId="ADAL" clId="{BC61CEE6-F72E-ED4A-95CA-C76EDF0DD1AC}" dt="2023-03-12T19:12:52.378" v="4482"/>
          <ac:spMkLst>
            <pc:docMk/>
            <pc:sldMk cId="0" sldId="271"/>
            <ac:spMk id="14" creationId="{00000000-0000-0000-0000-000000000000}"/>
          </ac:spMkLst>
        </pc:spChg>
        <pc:spChg chg="mod">
          <ac:chgData name="Daniel Khashabi" userId="62390808-c838-45e6-be59-d6fd0d208bc8" providerId="ADAL" clId="{BC61CEE6-F72E-ED4A-95CA-C76EDF0DD1AC}" dt="2023-03-12T19:12:52.378" v="4482"/>
          <ac:spMkLst>
            <pc:docMk/>
            <pc:sldMk cId="0" sldId="271"/>
            <ac:spMk id="15" creationId="{00000000-0000-0000-0000-000000000000}"/>
          </ac:spMkLst>
        </pc:spChg>
        <pc:spChg chg="mod">
          <ac:chgData name="Daniel Khashabi" userId="62390808-c838-45e6-be59-d6fd0d208bc8" providerId="ADAL" clId="{BC61CEE6-F72E-ED4A-95CA-C76EDF0DD1AC}" dt="2023-03-12T19:12:52.378" v="4482"/>
          <ac:spMkLst>
            <pc:docMk/>
            <pc:sldMk cId="0" sldId="271"/>
            <ac:spMk id="16" creationId="{00000000-0000-0000-0000-000000000000}"/>
          </ac:spMkLst>
        </pc:spChg>
        <pc:spChg chg="mod">
          <ac:chgData name="Daniel Khashabi" userId="62390808-c838-45e6-be59-d6fd0d208bc8" providerId="ADAL" clId="{BC61CEE6-F72E-ED4A-95CA-C76EDF0DD1AC}" dt="2023-03-12T19:12:52.378" v="4482"/>
          <ac:spMkLst>
            <pc:docMk/>
            <pc:sldMk cId="0" sldId="271"/>
            <ac:spMk id="17" creationId="{00000000-0000-0000-0000-000000000000}"/>
          </ac:spMkLst>
        </pc:spChg>
        <pc:spChg chg="mod">
          <ac:chgData name="Daniel Khashabi" userId="62390808-c838-45e6-be59-d6fd0d208bc8" providerId="ADAL" clId="{BC61CEE6-F72E-ED4A-95CA-C76EDF0DD1AC}" dt="2023-03-12T19:12:52.378" v="4482"/>
          <ac:spMkLst>
            <pc:docMk/>
            <pc:sldMk cId="0" sldId="271"/>
            <ac:spMk id="18" creationId="{00000000-0000-0000-0000-000000000000}"/>
          </ac:spMkLst>
        </pc:spChg>
        <pc:spChg chg="mod">
          <ac:chgData name="Daniel Khashabi" userId="62390808-c838-45e6-be59-d6fd0d208bc8" providerId="ADAL" clId="{BC61CEE6-F72E-ED4A-95CA-C76EDF0DD1AC}" dt="2023-03-12T19:12:52.378" v="4482"/>
          <ac:spMkLst>
            <pc:docMk/>
            <pc:sldMk cId="0" sldId="271"/>
            <ac:spMk id="19" creationId="{00000000-0000-0000-0000-000000000000}"/>
          </ac:spMkLst>
        </pc:spChg>
        <pc:spChg chg="mod">
          <ac:chgData name="Daniel Khashabi" userId="62390808-c838-45e6-be59-d6fd0d208bc8" providerId="ADAL" clId="{BC61CEE6-F72E-ED4A-95CA-C76EDF0DD1AC}" dt="2023-03-12T19:12:52.378" v="4482"/>
          <ac:spMkLst>
            <pc:docMk/>
            <pc:sldMk cId="0" sldId="271"/>
            <ac:spMk id="20" creationId="{00000000-0000-0000-0000-000000000000}"/>
          </ac:spMkLst>
        </pc:spChg>
        <pc:spChg chg="mod">
          <ac:chgData name="Daniel Khashabi" userId="62390808-c838-45e6-be59-d6fd0d208bc8" providerId="ADAL" clId="{BC61CEE6-F72E-ED4A-95CA-C76EDF0DD1AC}" dt="2023-03-12T19:12:52.378" v="4482"/>
          <ac:spMkLst>
            <pc:docMk/>
            <pc:sldMk cId="0" sldId="271"/>
            <ac:spMk id="21" creationId="{00000000-0000-0000-0000-000000000000}"/>
          </ac:spMkLst>
        </pc:spChg>
        <pc:spChg chg="mod">
          <ac:chgData name="Daniel Khashabi" userId="62390808-c838-45e6-be59-d6fd0d208bc8" providerId="ADAL" clId="{BC61CEE6-F72E-ED4A-95CA-C76EDF0DD1AC}" dt="2023-03-12T19:12:52.378" v="4482"/>
          <ac:spMkLst>
            <pc:docMk/>
            <pc:sldMk cId="0" sldId="271"/>
            <ac:spMk id="22" creationId="{00000000-0000-0000-0000-000000000000}"/>
          </ac:spMkLst>
        </pc:spChg>
        <pc:spChg chg="mod">
          <ac:chgData name="Daniel Khashabi" userId="62390808-c838-45e6-be59-d6fd0d208bc8" providerId="ADAL" clId="{BC61CEE6-F72E-ED4A-95CA-C76EDF0DD1AC}" dt="2023-03-12T19:12:52.378" v="4482"/>
          <ac:spMkLst>
            <pc:docMk/>
            <pc:sldMk cId="0" sldId="271"/>
            <ac:spMk id="23" creationId="{00000000-0000-0000-0000-000000000000}"/>
          </ac:spMkLst>
        </pc:spChg>
        <pc:spChg chg="mod">
          <ac:chgData name="Daniel Khashabi" userId="62390808-c838-45e6-be59-d6fd0d208bc8" providerId="ADAL" clId="{BC61CEE6-F72E-ED4A-95CA-C76EDF0DD1AC}" dt="2023-03-12T19:12:52.378" v="4482"/>
          <ac:spMkLst>
            <pc:docMk/>
            <pc:sldMk cId="0" sldId="271"/>
            <ac:spMk id="24" creationId="{00000000-0000-0000-0000-000000000000}"/>
          </ac:spMkLst>
        </pc:spChg>
        <pc:spChg chg="mod">
          <ac:chgData name="Daniel Khashabi" userId="62390808-c838-45e6-be59-d6fd0d208bc8" providerId="ADAL" clId="{BC61CEE6-F72E-ED4A-95CA-C76EDF0DD1AC}" dt="2023-03-12T19:12:52.378" v="4482"/>
          <ac:spMkLst>
            <pc:docMk/>
            <pc:sldMk cId="0" sldId="271"/>
            <ac:spMk id="26" creationId="{00000000-0000-0000-0000-000000000000}"/>
          </ac:spMkLst>
        </pc:spChg>
        <pc:spChg chg="mod">
          <ac:chgData name="Daniel Khashabi" userId="62390808-c838-45e6-be59-d6fd0d208bc8" providerId="ADAL" clId="{BC61CEE6-F72E-ED4A-95CA-C76EDF0DD1AC}" dt="2023-03-12T19:12:52.378" v="4482"/>
          <ac:spMkLst>
            <pc:docMk/>
            <pc:sldMk cId="0" sldId="271"/>
            <ac:spMk id="27" creationId="{00000000-0000-0000-0000-000000000000}"/>
          </ac:spMkLst>
        </pc:spChg>
        <pc:spChg chg="mod">
          <ac:chgData name="Daniel Khashabi" userId="62390808-c838-45e6-be59-d6fd0d208bc8" providerId="ADAL" clId="{BC61CEE6-F72E-ED4A-95CA-C76EDF0DD1AC}" dt="2023-03-12T19:12:52.378" v="4482"/>
          <ac:spMkLst>
            <pc:docMk/>
            <pc:sldMk cId="0" sldId="271"/>
            <ac:spMk id="28" creationId="{00000000-0000-0000-0000-000000000000}"/>
          </ac:spMkLst>
        </pc:spChg>
        <pc:spChg chg="mod">
          <ac:chgData name="Daniel Khashabi" userId="62390808-c838-45e6-be59-d6fd0d208bc8" providerId="ADAL" clId="{BC61CEE6-F72E-ED4A-95CA-C76EDF0DD1AC}" dt="2023-03-12T19:12:52.378" v="4482"/>
          <ac:spMkLst>
            <pc:docMk/>
            <pc:sldMk cId="0" sldId="271"/>
            <ac:spMk id="29" creationId="{00000000-0000-0000-0000-000000000000}"/>
          </ac:spMkLst>
        </pc:spChg>
        <pc:spChg chg="mod">
          <ac:chgData name="Daniel Khashabi" userId="62390808-c838-45e6-be59-d6fd0d208bc8" providerId="ADAL" clId="{BC61CEE6-F72E-ED4A-95CA-C76EDF0DD1AC}" dt="2023-03-12T19:12:52.378" v="4482"/>
          <ac:spMkLst>
            <pc:docMk/>
            <pc:sldMk cId="0" sldId="271"/>
            <ac:spMk id="30" creationId="{00000000-0000-0000-0000-000000000000}"/>
          </ac:spMkLst>
        </pc:spChg>
        <pc:spChg chg="mod">
          <ac:chgData name="Daniel Khashabi" userId="62390808-c838-45e6-be59-d6fd0d208bc8" providerId="ADAL" clId="{BC61CEE6-F72E-ED4A-95CA-C76EDF0DD1AC}" dt="2023-03-12T19:12:52.378" v="4482"/>
          <ac:spMkLst>
            <pc:docMk/>
            <pc:sldMk cId="0" sldId="271"/>
            <ac:spMk id="31" creationId="{00000000-0000-0000-0000-000000000000}"/>
          </ac:spMkLst>
        </pc:spChg>
        <pc:spChg chg="mod">
          <ac:chgData name="Daniel Khashabi" userId="62390808-c838-45e6-be59-d6fd0d208bc8" providerId="ADAL" clId="{BC61CEE6-F72E-ED4A-95CA-C76EDF0DD1AC}" dt="2023-03-12T19:12:52.378" v="4482"/>
          <ac:spMkLst>
            <pc:docMk/>
            <pc:sldMk cId="0" sldId="271"/>
            <ac:spMk id="32" creationId="{00000000-0000-0000-0000-000000000000}"/>
          </ac:spMkLst>
        </pc:spChg>
        <pc:spChg chg="mod">
          <ac:chgData name="Daniel Khashabi" userId="62390808-c838-45e6-be59-d6fd0d208bc8" providerId="ADAL" clId="{BC61CEE6-F72E-ED4A-95CA-C76EDF0DD1AC}" dt="2023-03-12T19:12:52.378" v="4482"/>
          <ac:spMkLst>
            <pc:docMk/>
            <pc:sldMk cId="0" sldId="271"/>
            <ac:spMk id="33" creationId="{00000000-0000-0000-0000-000000000000}"/>
          </ac:spMkLst>
        </pc:spChg>
        <pc:spChg chg="mod">
          <ac:chgData name="Daniel Khashabi" userId="62390808-c838-45e6-be59-d6fd0d208bc8" providerId="ADAL" clId="{BC61CEE6-F72E-ED4A-95CA-C76EDF0DD1AC}" dt="2023-03-12T19:12:52.378" v="4482"/>
          <ac:spMkLst>
            <pc:docMk/>
            <pc:sldMk cId="0" sldId="271"/>
            <ac:spMk id="34" creationId="{00000000-0000-0000-0000-000000000000}"/>
          </ac:spMkLst>
        </pc:spChg>
        <pc:spChg chg="mod">
          <ac:chgData name="Daniel Khashabi" userId="62390808-c838-45e6-be59-d6fd0d208bc8" providerId="ADAL" clId="{BC61CEE6-F72E-ED4A-95CA-C76EDF0DD1AC}" dt="2023-03-12T19:12:52.378" v="4482"/>
          <ac:spMkLst>
            <pc:docMk/>
            <pc:sldMk cId="0" sldId="271"/>
            <ac:spMk id="35" creationId="{00000000-0000-0000-0000-000000000000}"/>
          </ac:spMkLst>
        </pc:spChg>
        <pc:spChg chg="mod">
          <ac:chgData name="Daniel Khashabi" userId="62390808-c838-45e6-be59-d6fd0d208bc8" providerId="ADAL" clId="{BC61CEE6-F72E-ED4A-95CA-C76EDF0DD1AC}" dt="2023-03-12T19:12:52.378" v="4482"/>
          <ac:spMkLst>
            <pc:docMk/>
            <pc:sldMk cId="0" sldId="271"/>
            <ac:spMk id="37" creationId="{00000000-0000-0000-0000-000000000000}"/>
          </ac:spMkLst>
        </pc:spChg>
        <pc:spChg chg="mod">
          <ac:chgData name="Daniel Khashabi" userId="62390808-c838-45e6-be59-d6fd0d208bc8" providerId="ADAL" clId="{BC61CEE6-F72E-ED4A-95CA-C76EDF0DD1AC}" dt="2023-03-12T19:12:52.378" v="4482"/>
          <ac:spMkLst>
            <pc:docMk/>
            <pc:sldMk cId="0" sldId="271"/>
            <ac:spMk id="38" creationId="{00000000-0000-0000-0000-000000000000}"/>
          </ac:spMkLst>
        </pc:spChg>
        <pc:spChg chg="mod">
          <ac:chgData name="Daniel Khashabi" userId="62390808-c838-45e6-be59-d6fd0d208bc8" providerId="ADAL" clId="{BC61CEE6-F72E-ED4A-95CA-C76EDF0DD1AC}" dt="2023-03-12T19:12:52.378" v="4482"/>
          <ac:spMkLst>
            <pc:docMk/>
            <pc:sldMk cId="0" sldId="271"/>
            <ac:spMk id="39" creationId="{00000000-0000-0000-0000-000000000000}"/>
          </ac:spMkLst>
        </pc:spChg>
        <pc:spChg chg="mod">
          <ac:chgData name="Daniel Khashabi" userId="62390808-c838-45e6-be59-d6fd0d208bc8" providerId="ADAL" clId="{BC61CEE6-F72E-ED4A-95CA-C76EDF0DD1AC}" dt="2023-03-12T19:12:52.378" v="4482"/>
          <ac:spMkLst>
            <pc:docMk/>
            <pc:sldMk cId="0" sldId="271"/>
            <ac:spMk id="40" creationId="{00000000-0000-0000-0000-000000000000}"/>
          </ac:spMkLst>
        </pc:spChg>
        <pc:spChg chg="mod">
          <ac:chgData name="Daniel Khashabi" userId="62390808-c838-45e6-be59-d6fd0d208bc8" providerId="ADAL" clId="{BC61CEE6-F72E-ED4A-95CA-C76EDF0DD1AC}" dt="2023-03-12T19:12:52.378" v="4482"/>
          <ac:spMkLst>
            <pc:docMk/>
            <pc:sldMk cId="0" sldId="271"/>
            <ac:spMk id="41" creationId="{00000000-0000-0000-0000-000000000000}"/>
          </ac:spMkLst>
        </pc:spChg>
        <pc:spChg chg="mod">
          <ac:chgData name="Daniel Khashabi" userId="62390808-c838-45e6-be59-d6fd0d208bc8" providerId="ADAL" clId="{BC61CEE6-F72E-ED4A-95CA-C76EDF0DD1AC}" dt="2023-03-12T19:12:52.378" v="4482"/>
          <ac:spMkLst>
            <pc:docMk/>
            <pc:sldMk cId="0" sldId="271"/>
            <ac:spMk id="42" creationId="{00000000-0000-0000-0000-000000000000}"/>
          </ac:spMkLst>
        </pc:spChg>
        <pc:spChg chg="mod">
          <ac:chgData name="Daniel Khashabi" userId="62390808-c838-45e6-be59-d6fd0d208bc8" providerId="ADAL" clId="{BC61CEE6-F72E-ED4A-95CA-C76EDF0DD1AC}" dt="2023-03-12T19:12:52.378" v="4482"/>
          <ac:spMkLst>
            <pc:docMk/>
            <pc:sldMk cId="0" sldId="271"/>
            <ac:spMk id="43" creationId="{00000000-0000-0000-0000-000000000000}"/>
          </ac:spMkLst>
        </pc:spChg>
        <pc:spChg chg="mod">
          <ac:chgData name="Daniel Khashabi" userId="62390808-c838-45e6-be59-d6fd0d208bc8" providerId="ADAL" clId="{BC61CEE6-F72E-ED4A-95CA-C76EDF0DD1AC}" dt="2023-03-12T19:12:52.378" v="4482"/>
          <ac:spMkLst>
            <pc:docMk/>
            <pc:sldMk cId="0" sldId="271"/>
            <ac:spMk id="44" creationId="{00000000-0000-0000-0000-000000000000}"/>
          </ac:spMkLst>
        </pc:spChg>
        <pc:spChg chg="mod">
          <ac:chgData name="Daniel Khashabi" userId="62390808-c838-45e6-be59-d6fd0d208bc8" providerId="ADAL" clId="{BC61CEE6-F72E-ED4A-95CA-C76EDF0DD1AC}" dt="2023-03-12T19:12:52.378" v="4482"/>
          <ac:spMkLst>
            <pc:docMk/>
            <pc:sldMk cId="0" sldId="271"/>
            <ac:spMk id="45" creationId="{00000000-0000-0000-0000-000000000000}"/>
          </ac:spMkLst>
        </pc:spChg>
        <pc:spChg chg="mod">
          <ac:chgData name="Daniel Khashabi" userId="62390808-c838-45e6-be59-d6fd0d208bc8" providerId="ADAL" clId="{BC61CEE6-F72E-ED4A-95CA-C76EDF0DD1AC}" dt="2023-03-12T19:12:52.378" v="4482"/>
          <ac:spMkLst>
            <pc:docMk/>
            <pc:sldMk cId="0" sldId="271"/>
            <ac:spMk id="46" creationId="{00000000-0000-0000-0000-000000000000}"/>
          </ac:spMkLst>
        </pc:spChg>
      </pc:sldChg>
      <pc:sldChg chg="modSp mod">
        <pc:chgData name="Daniel Khashabi" userId="62390808-c838-45e6-be59-d6fd0d208bc8" providerId="ADAL" clId="{BC61CEE6-F72E-ED4A-95CA-C76EDF0DD1AC}" dt="2023-03-14T05:19:26.596" v="8866" actId="15"/>
        <pc:sldMkLst>
          <pc:docMk/>
          <pc:sldMk cId="0" sldId="272"/>
        </pc:sldMkLst>
        <pc:spChg chg="mod">
          <ac:chgData name="Daniel Khashabi" userId="62390808-c838-45e6-be59-d6fd0d208bc8" providerId="ADAL" clId="{BC61CEE6-F72E-ED4A-95CA-C76EDF0DD1AC}" dt="2023-03-14T05:17:38.952" v="8801" actId="20577"/>
          <ac:spMkLst>
            <pc:docMk/>
            <pc:sldMk cId="0" sldId="272"/>
            <ac:spMk id="2" creationId="{00000000-0000-0000-0000-000000000000}"/>
          </ac:spMkLst>
        </pc:spChg>
        <pc:spChg chg="mod">
          <ac:chgData name="Daniel Khashabi" userId="62390808-c838-45e6-be59-d6fd0d208bc8" providerId="ADAL" clId="{BC61CEE6-F72E-ED4A-95CA-C76EDF0DD1AC}" dt="2023-03-12T19:12:52.378" v="4482"/>
          <ac:spMkLst>
            <pc:docMk/>
            <pc:sldMk cId="0" sldId="272"/>
            <ac:spMk id="4" creationId="{00000000-0000-0000-0000-000000000000}"/>
          </ac:spMkLst>
        </pc:spChg>
        <pc:spChg chg="mod">
          <ac:chgData name="Daniel Khashabi" userId="62390808-c838-45e6-be59-d6fd0d208bc8" providerId="ADAL" clId="{BC61CEE6-F72E-ED4A-95CA-C76EDF0DD1AC}" dt="2023-03-14T05:19:26.596" v="8866" actId="15"/>
          <ac:spMkLst>
            <pc:docMk/>
            <pc:sldMk cId="0" sldId="272"/>
            <ac:spMk id="6" creationId="{8AC003F3-C006-3246-2132-D8D6F6395C3C}"/>
          </ac:spMkLst>
        </pc:spChg>
      </pc:sldChg>
      <pc:sldChg chg="modSp del mod modShow">
        <pc:chgData name="Daniel Khashabi" userId="62390808-c838-45e6-be59-d6fd0d208bc8" providerId="ADAL" clId="{BC61CEE6-F72E-ED4A-95CA-C76EDF0DD1AC}" dt="2023-03-13T05:15:44.698" v="8297" actId="2696"/>
        <pc:sldMkLst>
          <pc:docMk/>
          <pc:sldMk cId="937392597" sldId="273"/>
        </pc:sldMkLst>
        <pc:spChg chg="mod">
          <ac:chgData name="Daniel Khashabi" userId="62390808-c838-45e6-be59-d6fd0d208bc8" providerId="ADAL" clId="{BC61CEE6-F72E-ED4A-95CA-C76EDF0DD1AC}" dt="2023-03-12T19:12:52.378" v="4482"/>
          <ac:spMkLst>
            <pc:docMk/>
            <pc:sldMk cId="937392597" sldId="273"/>
            <ac:spMk id="4"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6" creationId="{00000000-0000-0000-0000-000000000000}"/>
          </ac:spMkLst>
        </pc:spChg>
        <pc:spChg chg="mod">
          <ac:chgData name="Daniel Khashabi" userId="62390808-c838-45e6-be59-d6fd0d208bc8" providerId="ADAL" clId="{BC61CEE6-F72E-ED4A-95CA-C76EDF0DD1AC}" dt="2023-03-12T19:12:52.378" v="4482"/>
          <ac:spMkLst>
            <pc:docMk/>
            <pc:sldMk cId="937392597" sldId="273"/>
            <ac:spMk id="7"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500695498" sldId="274"/>
        </pc:sldMkLst>
        <pc:spChg chg="mod">
          <ac:chgData name="Daniel Khashabi" userId="62390808-c838-45e6-be59-d6fd0d208bc8" providerId="ADAL" clId="{BC61CEE6-F72E-ED4A-95CA-C76EDF0DD1AC}" dt="2023-03-12T02:08:07.952" v="578"/>
          <ac:spMkLst>
            <pc:docMk/>
            <pc:sldMk cId="1500695498" sldId="274"/>
            <ac:spMk id="2"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3"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4"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5"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6"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7"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8"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9" creationId="{00000000-0000-0000-0000-000000000000}"/>
          </ac:spMkLst>
        </pc:spChg>
        <pc:spChg chg="mod">
          <ac:chgData name="Daniel Khashabi" userId="62390808-c838-45e6-be59-d6fd0d208bc8" providerId="ADAL" clId="{BC61CEE6-F72E-ED4A-95CA-C76EDF0DD1AC}" dt="2023-03-12T19:12:52.378" v="4482"/>
          <ac:spMkLst>
            <pc:docMk/>
            <pc:sldMk cId="1500695498" sldId="274"/>
            <ac:spMk id="10" creationId="{00000000-0000-0000-0000-000000000000}"/>
          </ac:spMkLst>
        </pc:spChg>
      </pc:sldChg>
      <pc:sldChg chg="modSp del mod">
        <pc:chgData name="Daniel Khashabi" userId="62390808-c838-45e6-be59-d6fd0d208bc8" providerId="ADAL" clId="{BC61CEE6-F72E-ED4A-95CA-C76EDF0DD1AC}" dt="2023-03-12T22:06:42.575" v="5257" actId="2696"/>
        <pc:sldMkLst>
          <pc:docMk/>
          <pc:sldMk cId="1917036192" sldId="275"/>
        </pc:sldMkLst>
        <pc:spChg chg="mod">
          <ac:chgData name="Daniel Khashabi" userId="62390808-c838-45e6-be59-d6fd0d208bc8" providerId="ADAL" clId="{BC61CEE6-F72E-ED4A-95CA-C76EDF0DD1AC}" dt="2023-03-12T02:08:10.660" v="579"/>
          <ac:spMkLst>
            <pc:docMk/>
            <pc:sldMk cId="1917036192" sldId="275"/>
            <ac:spMk id="2"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3"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4"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5"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6"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7"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8"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9" creationId="{00000000-0000-0000-0000-000000000000}"/>
          </ac:spMkLst>
        </pc:spChg>
        <pc:spChg chg="mod">
          <ac:chgData name="Daniel Khashabi" userId="62390808-c838-45e6-be59-d6fd0d208bc8" providerId="ADAL" clId="{BC61CEE6-F72E-ED4A-95CA-C76EDF0DD1AC}" dt="2023-03-12T19:12:52.378" v="4482"/>
          <ac:spMkLst>
            <pc:docMk/>
            <pc:sldMk cId="1917036192" sldId="275"/>
            <ac:spMk id="10" creationId="{00000000-0000-0000-0000-000000000000}"/>
          </ac:spMkLst>
        </pc:spChg>
      </pc:sldChg>
      <pc:sldChg chg="modSp del modNotes">
        <pc:chgData name="Daniel Khashabi" userId="62390808-c838-45e6-be59-d6fd0d208bc8" providerId="ADAL" clId="{BC61CEE6-F72E-ED4A-95CA-C76EDF0DD1AC}" dt="2023-03-15T02:23:15.998" v="9624" actId="2696"/>
        <pc:sldMkLst>
          <pc:docMk/>
          <pc:sldMk cId="0" sldId="276"/>
        </pc:sldMkLst>
        <pc:spChg chg="mod">
          <ac:chgData name="Daniel Khashabi" userId="62390808-c838-45e6-be59-d6fd0d208bc8" providerId="ADAL" clId="{BC61CEE6-F72E-ED4A-95CA-C76EDF0DD1AC}" dt="2023-03-12T19:12:52.378" v="4482"/>
          <ac:spMkLst>
            <pc:docMk/>
            <pc:sldMk cId="0" sldId="276"/>
            <ac:spMk id="2" creationId="{28CE12A6-F51F-B18D-FF66-437A6ED11CCA}"/>
          </ac:spMkLst>
        </pc:spChg>
        <pc:spChg chg="mod">
          <ac:chgData name="Daniel Khashabi" userId="62390808-c838-45e6-be59-d6fd0d208bc8" providerId="ADAL" clId="{BC61CEE6-F72E-ED4A-95CA-C76EDF0DD1AC}" dt="2023-03-12T19:12:52.378" v="4482"/>
          <ac:spMkLst>
            <pc:docMk/>
            <pc:sldMk cId="0" sldId="276"/>
            <ac:spMk id="69" creationId="{00000000-0000-0000-0000-000000000000}"/>
          </ac:spMkLst>
        </pc:spChg>
      </pc:sldChg>
      <pc:sldChg chg="modSp del modNotes">
        <pc:chgData name="Daniel Khashabi" userId="62390808-c838-45e6-be59-d6fd0d208bc8" providerId="ADAL" clId="{BC61CEE6-F72E-ED4A-95CA-C76EDF0DD1AC}" dt="2023-03-15T02:23:16.004" v="9625" actId="2696"/>
        <pc:sldMkLst>
          <pc:docMk/>
          <pc:sldMk cId="0" sldId="277"/>
        </pc:sldMkLst>
        <pc:spChg chg="mod">
          <ac:chgData name="Daniel Khashabi" userId="62390808-c838-45e6-be59-d6fd0d208bc8" providerId="ADAL" clId="{BC61CEE6-F72E-ED4A-95CA-C76EDF0DD1AC}" dt="2023-03-12T19:12:52.378" v="4482"/>
          <ac:spMkLst>
            <pc:docMk/>
            <pc:sldMk cId="0" sldId="277"/>
            <ac:spMk id="2" creationId="{A48CFFDD-FBFB-0A14-9892-6EA7673BA9AF}"/>
          </ac:spMkLst>
        </pc:spChg>
        <pc:spChg chg="mod">
          <ac:chgData name="Daniel Khashabi" userId="62390808-c838-45e6-be59-d6fd0d208bc8" providerId="ADAL" clId="{BC61CEE6-F72E-ED4A-95CA-C76EDF0DD1AC}" dt="2023-03-12T19:12:52.378" v="4482"/>
          <ac:spMkLst>
            <pc:docMk/>
            <pc:sldMk cId="0" sldId="277"/>
            <ac:spMk id="76" creationId="{00000000-0000-0000-0000-000000000000}"/>
          </ac:spMkLst>
        </pc:spChg>
      </pc:sldChg>
      <pc:sldChg chg="modSp del modNotes">
        <pc:chgData name="Daniel Khashabi" userId="62390808-c838-45e6-be59-d6fd0d208bc8" providerId="ADAL" clId="{BC61CEE6-F72E-ED4A-95CA-C76EDF0DD1AC}" dt="2023-03-15T02:23:16.011" v="9626" actId="2696"/>
        <pc:sldMkLst>
          <pc:docMk/>
          <pc:sldMk cId="0" sldId="278"/>
        </pc:sldMkLst>
        <pc:spChg chg="mod">
          <ac:chgData name="Daniel Khashabi" userId="62390808-c838-45e6-be59-d6fd0d208bc8" providerId="ADAL" clId="{BC61CEE6-F72E-ED4A-95CA-C76EDF0DD1AC}" dt="2023-03-12T19:12:52.378" v="4482"/>
          <ac:spMkLst>
            <pc:docMk/>
            <pc:sldMk cId="0" sldId="278"/>
            <ac:spMk id="2" creationId="{BBD02892-7CC9-CF38-6539-AE509E186A2B}"/>
          </ac:spMkLst>
        </pc:spChg>
      </pc:sldChg>
      <pc:sldChg chg="modSp del modNotes">
        <pc:chgData name="Daniel Khashabi" userId="62390808-c838-45e6-be59-d6fd0d208bc8" providerId="ADAL" clId="{BC61CEE6-F72E-ED4A-95CA-C76EDF0DD1AC}" dt="2023-03-15T02:23:16.024" v="9628" actId="2696"/>
        <pc:sldMkLst>
          <pc:docMk/>
          <pc:sldMk cId="0" sldId="279"/>
        </pc:sldMkLst>
        <pc:spChg chg="mod">
          <ac:chgData name="Daniel Khashabi" userId="62390808-c838-45e6-be59-d6fd0d208bc8" providerId="ADAL" clId="{BC61CEE6-F72E-ED4A-95CA-C76EDF0DD1AC}" dt="2023-03-12T19:12:52.378" v="4482"/>
          <ac:spMkLst>
            <pc:docMk/>
            <pc:sldMk cId="0" sldId="279"/>
            <ac:spMk id="2" creationId="{22B4FD0A-FABF-7203-D054-C3E00F096403}"/>
          </ac:spMkLst>
        </pc:spChg>
      </pc:sldChg>
      <pc:sldChg chg="del modNotes">
        <pc:chgData name="Daniel Khashabi" userId="62390808-c838-45e6-be59-d6fd0d208bc8" providerId="ADAL" clId="{BC61CEE6-F72E-ED4A-95CA-C76EDF0DD1AC}" dt="2023-03-15T02:23:16.039" v="9630" actId="2696"/>
        <pc:sldMkLst>
          <pc:docMk/>
          <pc:sldMk cId="0" sldId="281"/>
        </pc:sldMkLst>
      </pc:sldChg>
      <pc:sldChg chg="modSp del modNotes">
        <pc:chgData name="Daniel Khashabi" userId="62390808-c838-45e6-be59-d6fd0d208bc8" providerId="ADAL" clId="{BC61CEE6-F72E-ED4A-95CA-C76EDF0DD1AC}" dt="2023-03-15T02:23:16.047" v="9631" actId="2696"/>
        <pc:sldMkLst>
          <pc:docMk/>
          <pc:sldMk cId="0" sldId="282"/>
        </pc:sldMkLst>
        <pc:spChg chg="mod">
          <ac:chgData name="Daniel Khashabi" userId="62390808-c838-45e6-be59-d6fd0d208bc8" providerId="ADAL" clId="{BC61CEE6-F72E-ED4A-95CA-C76EDF0DD1AC}" dt="2023-03-12T19:12:52.378" v="4482"/>
          <ac:spMkLst>
            <pc:docMk/>
            <pc:sldMk cId="0" sldId="282"/>
            <ac:spMk id="2" creationId="{C6EAAD50-21E8-1FB7-47F3-C4779A4588A1}"/>
          </ac:spMkLst>
        </pc:spChg>
      </pc:sldChg>
      <pc:sldChg chg="modSp del modNotes">
        <pc:chgData name="Daniel Khashabi" userId="62390808-c838-45e6-be59-d6fd0d208bc8" providerId="ADAL" clId="{BC61CEE6-F72E-ED4A-95CA-C76EDF0DD1AC}" dt="2023-03-15T02:23:16.054" v="9632" actId="2696"/>
        <pc:sldMkLst>
          <pc:docMk/>
          <pc:sldMk cId="0" sldId="283"/>
        </pc:sldMkLst>
        <pc:spChg chg="mod">
          <ac:chgData name="Daniel Khashabi" userId="62390808-c838-45e6-be59-d6fd0d208bc8" providerId="ADAL" clId="{BC61CEE6-F72E-ED4A-95CA-C76EDF0DD1AC}" dt="2023-03-12T19:12:52.378" v="4482"/>
          <ac:spMkLst>
            <pc:docMk/>
            <pc:sldMk cId="0" sldId="283"/>
            <ac:spMk id="2" creationId="{AAEB052D-4C96-3193-66E0-3678E2B787A9}"/>
          </ac:spMkLst>
        </pc:spChg>
      </pc:sldChg>
      <pc:sldChg chg="modSp del modNotes">
        <pc:chgData name="Daniel Khashabi" userId="62390808-c838-45e6-be59-d6fd0d208bc8" providerId="ADAL" clId="{BC61CEE6-F72E-ED4A-95CA-C76EDF0DD1AC}" dt="2023-03-15T02:23:16.066" v="9634" actId="2696"/>
        <pc:sldMkLst>
          <pc:docMk/>
          <pc:sldMk cId="0" sldId="284"/>
        </pc:sldMkLst>
        <pc:spChg chg="mod">
          <ac:chgData name="Daniel Khashabi" userId="62390808-c838-45e6-be59-d6fd0d208bc8" providerId="ADAL" clId="{BC61CEE6-F72E-ED4A-95CA-C76EDF0DD1AC}" dt="2023-03-12T19:12:52.378" v="4482"/>
          <ac:spMkLst>
            <pc:docMk/>
            <pc:sldMk cId="0" sldId="284"/>
            <ac:spMk id="168" creationId="{00000000-0000-0000-0000-000000000000}"/>
          </ac:spMkLst>
        </pc:spChg>
      </pc:sldChg>
      <pc:sldChg chg="addSp delSp modSp add del mod modShow chgLayout">
        <pc:chgData name="Daniel Khashabi" userId="62390808-c838-45e6-be59-d6fd0d208bc8" providerId="ADAL" clId="{BC61CEE6-F72E-ED4A-95CA-C76EDF0DD1AC}" dt="2023-03-12T19:12:52.378" v="4482"/>
        <pc:sldMkLst>
          <pc:docMk/>
          <pc:sldMk cId="0" sldId="285"/>
        </pc:sldMkLst>
        <pc:spChg chg="del mod ord">
          <ac:chgData name="Daniel Khashabi" userId="62390808-c838-45e6-be59-d6fd0d208bc8" providerId="ADAL" clId="{BC61CEE6-F72E-ED4A-95CA-C76EDF0DD1AC}" dt="2023-03-12T18:18:07.013" v="3921" actId="478"/>
          <ac:spMkLst>
            <pc:docMk/>
            <pc:sldMk cId="0" sldId="285"/>
            <ac:spMk id="2" creationId="{00000000-0000-0000-0000-000000000000}"/>
          </ac:spMkLst>
        </pc:spChg>
        <pc:spChg chg="mod ord">
          <ac:chgData name="Daniel Khashabi" userId="62390808-c838-45e6-be59-d6fd0d208bc8" providerId="ADAL" clId="{BC61CEE6-F72E-ED4A-95CA-C76EDF0DD1AC}" dt="2023-03-12T03:17:09.130" v="2133" actId="700"/>
          <ac:spMkLst>
            <pc:docMk/>
            <pc:sldMk cId="0" sldId="285"/>
            <ac:spMk id="3" creationId="{00000000-0000-0000-0000-000000000000}"/>
          </ac:spMkLst>
        </pc:spChg>
        <pc:spChg chg="mod">
          <ac:chgData name="Daniel Khashabi" userId="62390808-c838-45e6-be59-d6fd0d208bc8" providerId="ADAL" clId="{BC61CEE6-F72E-ED4A-95CA-C76EDF0DD1AC}" dt="2023-03-12T19:12:52.378" v="4482"/>
          <ac:spMkLst>
            <pc:docMk/>
            <pc:sldMk cId="0" sldId="285"/>
            <ac:spMk id="4" creationId="{00000000-0000-0000-0000-000000000000}"/>
          </ac:spMkLst>
        </pc:spChg>
        <pc:spChg chg="mod">
          <ac:chgData name="Daniel Khashabi" userId="62390808-c838-45e6-be59-d6fd0d208bc8" providerId="ADAL" clId="{BC61CEE6-F72E-ED4A-95CA-C76EDF0DD1AC}" dt="2023-03-12T19:12:52.378" v="4482"/>
          <ac:spMkLst>
            <pc:docMk/>
            <pc:sldMk cId="0" sldId="285"/>
            <ac:spMk id="5" creationId="{00000000-0000-0000-0000-000000000000}"/>
          </ac:spMkLst>
        </pc:spChg>
        <pc:spChg chg="mod">
          <ac:chgData name="Daniel Khashabi" userId="62390808-c838-45e6-be59-d6fd0d208bc8" providerId="ADAL" clId="{BC61CEE6-F72E-ED4A-95CA-C76EDF0DD1AC}" dt="2023-03-12T19:12:52.378" v="4482"/>
          <ac:spMkLst>
            <pc:docMk/>
            <pc:sldMk cId="0" sldId="285"/>
            <ac:spMk id="6" creationId="{00000000-0000-0000-0000-000000000000}"/>
          </ac:spMkLst>
        </pc:spChg>
        <pc:spChg chg="mod">
          <ac:chgData name="Daniel Khashabi" userId="62390808-c838-45e6-be59-d6fd0d208bc8" providerId="ADAL" clId="{BC61CEE6-F72E-ED4A-95CA-C76EDF0DD1AC}" dt="2023-03-12T19:12:52.378" v="4482"/>
          <ac:spMkLst>
            <pc:docMk/>
            <pc:sldMk cId="0" sldId="285"/>
            <ac:spMk id="7" creationId="{00000000-0000-0000-0000-000000000000}"/>
          </ac:spMkLst>
        </pc:spChg>
        <pc:spChg chg="mod">
          <ac:chgData name="Daniel Khashabi" userId="62390808-c838-45e6-be59-d6fd0d208bc8" providerId="ADAL" clId="{BC61CEE6-F72E-ED4A-95CA-C76EDF0DD1AC}" dt="2023-03-12T19:12:52.378" v="4482"/>
          <ac:spMkLst>
            <pc:docMk/>
            <pc:sldMk cId="0" sldId="285"/>
            <ac:spMk id="9" creationId="{00000000-0000-0000-0000-000000000000}"/>
          </ac:spMkLst>
        </pc:spChg>
        <pc:spChg chg="add mod ord">
          <ac:chgData name="Daniel Khashabi" userId="62390808-c838-45e6-be59-d6fd0d208bc8" providerId="ADAL" clId="{BC61CEE6-F72E-ED4A-95CA-C76EDF0DD1AC}" dt="2023-03-12T18:16:21.499" v="3885" actId="700"/>
          <ac:spMkLst>
            <pc:docMk/>
            <pc:sldMk cId="0" sldId="285"/>
            <ac:spMk id="10" creationId="{98FD913A-BA7C-E3CF-27EA-7B4E544CBCE1}"/>
          </ac:spMkLst>
        </pc:spChg>
        <pc:spChg chg="add del mod">
          <ac:chgData name="Daniel Khashabi" userId="62390808-c838-45e6-be59-d6fd0d208bc8" providerId="ADAL" clId="{BC61CEE6-F72E-ED4A-95CA-C76EDF0DD1AC}" dt="2023-03-12T18:18:08.373" v="3923" actId="478"/>
          <ac:spMkLst>
            <pc:docMk/>
            <pc:sldMk cId="0" sldId="285"/>
            <ac:spMk id="12" creationId="{BA4B36DF-2AFC-79D6-105C-028A15A1C75F}"/>
          </ac:spMkLst>
        </pc:spChg>
        <pc:spChg chg="add mod">
          <ac:chgData name="Daniel Khashabi" userId="62390808-c838-45e6-be59-d6fd0d208bc8" providerId="ADAL" clId="{BC61CEE6-F72E-ED4A-95CA-C76EDF0DD1AC}" dt="2023-03-12T18:18:08.680" v="3924"/>
          <ac:spMkLst>
            <pc:docMk/>
            <pc:sldMk cId="0" sldId="285"/>
            <ac:spMk id="13" creationId="{B7DEDB93-8B19-155C-6E73-32DAC877963B}"/>
          </ac:spMkLst>
        </pc:spChg>
        <pc:spChg chg="add mod">
          <ac:chgData name="Daniel Khashabi" userId="62390808-c838-45e6-be59-d6fd0d208bc8" providerId="ADAL" clId="{BC61CEE6-F72E-ED4A-95CA-C76EDF0DD1AC}" dt="2023-03-12T18:23:12.030" v="4280"/>
          <ac:spMkLst>
            <pc:docMk/>
            <pc:sldMk cId="0" sldId="285"/>
            <ac:spMk id="14" creationId="{7F2A2B62-2241-9618-7304-15384F5EC71E}"/>
          </ac:spMkLst>
        </pc:spChg>
        <pc:spChg chg="del">
          <ac:chgData name="Daniel Khashabi" userId="62390808-c838-45e6-be59-d6fd0d208bc8" providerId="ADAL" clId="{BC61CEE6-F72E-ED4A-95CA-C76EDF0DD1AC}" dt="2023-03-12T03:17:21.182" v="2135" actId="478"/>
          <ac:spMkLst>
            <pc:docMk/>
            <pc:sldMk cId="0" sldId="285"/>
            <ac:spMk id="15" creationId="{00000000-0000-0000-0000-000000000000}"/>
          </ac:spMkLst>
        </pc:spChg>
        <pc:spChg chg="add mod ord">
          <ac:chgData name="Daniel Khashabi" userId="62390808-c838-45e6-be59-d6fd0d208bc8" providerId="ADAL" clId="{BC61CEE6-F72E-ED4A-95CA-C76EDF0DD1AC}" dt="2023-03-12T03:17:09.130" v="2133" actId="700"/>
          <ac:spMkLst>
            <pc:docMk/>
            <pc:sldMk cId="0" sldId="285"/>
            <ac:spMk id="18" creationId="{3963A3EA-062A-15D2-AC18-831E6D3A2EDF}"/>
          </ac:spMkLst>
        </pc:spChg>
        <pc:graphicFrameChg chg="mod">
          <ac:chgData name="Daniel Khashabi" userId="62390808-c838-45e6-be59-d6fd0d208bc8" providerId="ADAL" clId="{BC61CEE6-F72E-ED4A-95CA-C76EDF0DD1AC}" dt="2023-03-12T19:12:52.378" v="4482"/>
          <ac:graphicFrameMkLst>
            <pc:docMk/>
            <pc:sldMk cId="0" sldId="285"/>
            <ac:graphicFrameMk id="8" creationId="{00000000-0000-0000-0000-000000000000}"/>
          </ac:graphicFrameMkLst>
        </pc:graphicFrameChg>
      </pc:sldChg>
      <pc:sldChg chg="del modNotes">
        <pc:chgData name="Daniel Khashabi" userId="62390808-c838-45e6-be59-d6fd0d208bc8" providerId="ADAL" clId="{BC61CEE6-F72E-ED4A-95CA-C76EDF0DD1AC}" dt="2023-03-15T02:23:15.977" v="9621" actId="2696"/>
        <pc:sldMkLst>
          <pc:docMk/>
          <pc:sldMk cId="888029008" sldId="286"/>
        </pc:sldMkLst>
      </pc:sldChg>
      <pc:sldChg chg="modSp add del">
        <pc:chgData name="Daniel Khashabi" userId="62390808-c838-45e6-be59-d6fd0d208bc8" providerId="ADAL" clId="{BC61CEE6-F72E-ED4A-95CA-C76EDF0DD1AC}" dt="2023-03-13T05:09:53.978" v="8250" actId="2696"/>
        <pc:sldMkLst>
          <pc:docMk/>
          <pc:sldMk cId="0" sldId="287"/>
        </pc:sldMkLst>
        <pc:spChg chg="mod">
          <ac:chgData name="Daniel Khashabi" userId="62390808-c838-45e6-be59-d6fd0d208bc8" providerId="ADAL" clId="{BC61CEE6-F72E-ED4A-95CA-C76EDF0DD1AC}" dt="2023-03-12T19:12:52.378" v="4482"/>
          <ac:spMkLst>
            <pc:docMk/>
            <pc:sldMk cId="0" sldId="287"/>
            <ac:spMk id="3" creationId="{00000000-0000-0000-0000-000000000000}"/>
          </ac:spMkLst>
        </pc:spChg>
        <pc:spChg chg="mod">
          <ac:chgData name="Daniel Khashabi" userId="62390808-c838-45e6-be59-d6fd0d208bc8" providerId="ADAL" clId="{BC61CEE6-F72E-ED4A-95CA-C76EDF0DD1AC}" dt="2023-03-12T19:12:52.378" v="4482"/>
          <ac:spMkLst>
            <pc:docMk/>
            <pc:sldMk cId="0" sldId="287"/>
            <ac:spMk id="4" creationId="{00000000-0000-0000-0000-000000000000}"/>
          </ac:spMkLst>
        </pc:spChg>
      </pc:sldChg>
      <pc:sldChg chg="addSp delSp modSp add del mod chgLayout">
        <pc:chgData name="Daniel Khashabi" userId="62390808-c838-45e6-be59-d6fd0d208bc8" providerId="ADAL" clId="{BC61CEE6-F72E-ED4A-95CA-C76EDF0DD1AC}" dt="2023-03-12T18:19:07.180" v="3946" actId="2696"/>
        <pc:sldMkLst>
          <pc:docMk/>
          <pc:sldMk cId="0" sldId="288"/>
        </pc:sldMkLst>
        <pc:spChg chg="del mod ord">
          <ac:chgData name="Daniel Khashabi" userId="62390808-c838-45e6-be59-d6fd0d208bc8" providerId="ADAL" clId="{BC61CEE6-F72E-ED4A-95CA-C76EDF0DD1AC}" dt="2023-03-12T18:17:48.216" v="3904" actId="478"/>
          <ac:spMkLst>
            <pc:docMk/>
            <pc:sldMk cId="0" sldId="288"/>
            <ac:spMk id="30" creationId="{00000000-0000-0000-0000-000000000000}"/>
          </ac:spMkLst>
        </pc:spChg>
        <pc:spChg chg="add del mod ord">
          <ac:chgData name="Daniel Khashabi" userId="62390808-c838-45e6-be59-d6fd0d208bc8" providerId="ADAL" clId="{BC61CEE6-F72E-ED4A-95CA-C76EDF0DD1AC}" dt="2023-03-12T18:17:37.244" v="3903" actId="700"/>
          <ac:spMkLst>
            <pc:docMk/>
            <pc:sldMk cId="0" sldId="288"/>
            <ac:spMk id="38" creationId="{C6DC10CB-4BB3-3121-DBD2-3A138F3066A9}"/>
          </ac:spMkLst>
        </pc:spChg>
        <pc:spChg chg="add mod ord">
          <ac:chgData name="Daniel Khashabi" userId="62390808-c838-45e6-be59-d6fd0d208bc8" providerId="ADAL" clId="{BC61CEE6-F72E-ED4A-95CA-C76EDF0DD1AC}" dt="2023-03-12T18:17:37.244" v="3903" actId="700"/>
          <ac:spMkLst>
            <pc:docMk/>
            <pc:sldMk cId="0" sldId="288"/>
            <ac:spMk id="39" creationId="{90B4D462-3777-C518-400D-6CD300622CA5}"/>
          </ac:spMkLst>
        </pc:spChg>
        <pc:spChg chg="add mod">
          <ac:chgData name="Daniel Khashabi" userId="62390808-c838-45e6-be59-d6fd0d208bc8" providerId="ADAL" clId="{BC61CEE6-F72E-ED4A-95CA-C76EDF0DD1AC}" dt="2023-03-12T18:17:54.748" v="3912" actId="20577"/>
          <ac:spMkLst>
            <pc:docMk/>
            <pc:sldMk cId="0" sldId="288"/>
            <ac:spMk id="41" creationId="{10C669A4-75E0-F4F1-B03A-394904C0A80F}"/>
          </ac:spMkLst>
        </pc:spChg>
        <pc:spChg chg="add del mod">
          <ac:chgData name="Daniel Khashabi" userId="62390808-c838-45e6-be59-d6fd0d208bc8" providerId="ADAL" clId="{BC61CEE6-F72E-ED4A-95CA-C76EDF0DD1AC}" dt="2023-03-12T18:17:52.897" v="3910" actId="478"/>
          <ac:spMkLst>
            <pc:docMk/>
            <pc:sldMk cId="0" sldId="288"/>
            <ac:spMk id="42" creationId="{8C1EE357-A716-921E-34C7-CFE4FA387696}"/>
          </ac:spMkLst>
        </pc:spChg>
      </pc:sldChg>
      <pc:sldChg chg="addSp delSp modSp add mod chgLayout">
        <pc:chgData name="Daniel Khashabi" userId="62390808-c838-45e6-be59-d6fd0d208bc8" providerId="ADAL" clId="{BC61CEE6-F72E-ED4A-95CA-C76EDF0DD1AC}" dt="2023-03-12T19:12:52.378" v="4482"/>
        <pc:sldMkLst>
          <pc:docMk/>
          <pc:sldMk cId="0" sldId="289"/>
        </pc:sldMkLst>
        <pc:spChg chg="del mod ord">
          <ac:chgData name="Daniel Khashabi" userId="62390808-c838-45e6-be59-d6fd0d208bc8" providerId="ADAL" clId="{BC61CEE6-F72E-ED4A-95CA-C76EDF0DD1AC}" dt="2023-03-12T18:18:20.146" v="3929" actId="478"/>
          <ac:spMkLst>
            <pc:docMk/>
            <pc:sldMk cId="0" sldId="289"/>
            <ac:spMk id="2" creationId="{00000000-0000-0000-0000-000000000000}"/>
          </ac:spMkLst>
        </pc:spChg>
        <pc:spChg chg="mod">
          <ac:chgData name="Daniel Khashabi" userId="62390808-c838-45e6-be59-d6fd0d208bc8" providerId="ADAL" clId="{BC61CEE6-F72E-ED4A-95CA-C76EDF0DD1AC}" dt="2023-03-12T19:12:52.378" v="4482"/>
          <ac:spMkLst>
            <pc:docMk/>
            <pc:sldMk cId="0" sldId="289"/>
            <ac:spMk id="4" creationId="{00000000-0000-0000-0000-000000000000}"/>
          </ac:spMkLst>
        </pc:spChg>
        <pc:spChg chg="mod">
          <ac:chgData name="Daniel Khashabi" userId="62390808-c838-45e6-be59-d6fd0d208bc8" providerId="ADAL" clId="{BC61CEE6-F72E-ED4A-95CA-C76EDF0DD1AC}" dt="2023-03-12T19:12:52.378" v="4482"/>
          <ac:spMkLst>
            <pc:docMk/>
            <pc:sldMk cId="0" sldId="289"/>
            <ac:spMk id="5" creationId="{00000000-0000-0000-0000-000000000000}"/>
          </ac:spMkLst>
        </pc:spChg>
        <pc:spChg chg="mod">
          <ac:chgData name="Daniel Khashabi" userId="62390808-c838-45e6-be59-d6fd0d208bc8" providerId="ADAL" clId="{BC61CEE6-F72E-ED4A-95CA-C76EDF0DD1AC}" dt="2023-03-12T19:12:52.378" v="4482"/>
          <ac:spMkLst>
            <pc:docMk/>
            <pc:sldMk cId="0" sldId="289"/>
            <ac:spMk id="6" creationId="{00000000-0000-0000-0000-000000000000}"/>
          </ac:spMkLst>
        </pc:spChg>
        <pc:spChg chg="mod">
          <ac:chgData name="Daniel Khashabi" userId="62390808-c838-45e6-be59-d6fd0d208bc8" providerId="ADAL" clId="{BC61CEE6-F72E-ED4A-95CA-C76EDF0DD1AC}" dt="2023-03-12T19:12:52.378" v="4482"/>
          <ac:spMkLst>
            <pc:docMk/>
            <pc:sldMk cId="0" sldId="289"/>
            <ac:spMk id="8" creationId="{00000000-0000-0000-0000-000000000000}"/>
          </ac:spMkLst>
        </pc:spChg>
        <pc:spChg chg="mod">
          <ac:chgData name="Daniel Khashabi" userId="62390808-c838-45e6-be59-d6fd0d208bc8" providerId="ADAL" clId="{BC61CEE6-F72E-ED4A-95CA-C76EDF0DD1AC}" dt="2023-03-12T19:12:52.378" v="4482"/>
          <ac:spMkLst>
            <pc:docMk/>
            <pc:sldMk cId="0" sldId="289"/>
            <ac:spMk id="9" creationId="{00000000-0000-0000-0000-000000000000}"/>
          </ac:spMkLst>
        </pc:spChg>
        <pc:spChg chg="mod">
          <ac:chgData name="Daniel Khashabi" userId="62390808-c838-45e6-be59-d6fd0d208bc8" providerId="ADAL" clId="{BC61CEE6-F72E-ED4A-95CA-C76EDF0DD1AC}" dt="2023-03-12T19:12:52.378" v="4482"/>
          <ac:spMkLst>
            <pc:docMk/>
            <pc:sldMk cId="0" sldId="289"/>
            <ac:spMk id="10" creationId="{00000000-0000-0000-0000-000000000000}"/>
          </ac:spMkLst>
        </pc:spChg>
        <pc:spChg chg="mod">
          <ac:chgData name="Daniel Khashabi" userId="62390808-c838-45e6-be59-d6fd0d208bc8" providerId="ADAL" clId="{BC61CEE6-F72E-ED4A-95CA-C76EDF0DD1AC}" dt="2023-03-12T19:12:52.378" v="4482"/>
          <ac:spMkLst>
            <pc:docMk/>
            <pc:sldMk cId="0" sldId="289"/>
            <ac:spMk id="11" creationId="{00000000-0000-0000-0000-000000000000}"/>
          </ac:spMkLst>
        </pc:spChg>
        <pc:spChg chg="mod">
          <ac:chgData name="Daniel Khashabi" userId="62390808-c838-45e6-be59-d6fd0d208bc8" providerId="ADAL" clId="{BC61CEE6-F72E-ED4A-95CA-C76EDF0DD1AC}" dt="2023-03-12T19:12:52.378" v="4482"/>
          <ac:spMkLst>
            <pc:docMk/>
            <pc:sldMk cId="0" sldId="289"/>
            <ac:spMk id="13" creationId="{00000000-0000-0000-0000-000000000000}"/>
          </ac:spMkLst>
        </pc:spChg>
        <pc:spChg chg="mod">
          <ac:chgData name="Daniel Khashabi" userId="62390808-c838-45e6-be59-d6fd0d208bc8" providerId="ADAL" clId="{BC61CEE6-F72E-ED4A-95CA-C76EDF0DD1AC}" dt="2023-03-12T19:12:52.378" v="4482"/>
          <ac:spMkLst>
            <pc:docMk/>
            <pc:sldMk cId="0" sldId="289"/>
            <ac:spMk id="15" creationId="{00000000-0000-0000-0000-000000000000}"/>
          </ac:spMkLst>
        </pc:spChg>
        <pc:spChg chg="mod">
          <ac:chgData name="Daniel Khashabi" userId="62390808-c838-45e6-be59-d6fd0d208bc8" providerId="ADAL" clId="{BC61CEE6-F72E-ED4A-95CA-C76EDF0DD1AC}" dt="2023-03-12T19:12:52.378" v="4482"/>
          <ac:spMkLst>
            <pc:docMk/>
            <pc:sldMk cId="0" sldId="289"/>
            <ac:spMk id="16" creationId="{00000000-0000-0000-0000-000000000000}"/>
          </ac:spMkLst>
        </pc:spChg>
        <pc:spChg chg="mod">
          <ac:chgData name="Daniel Khashabi" userId="62390808-c838-45e6-be59-d6fd0d208bc8" providerId="ADAL" clId="{BC61CEE6-F72E-ED4A-95CA-C76EDF0DD1AC}" dt="2023-03-12T19:12:52.378" v="4482"/>
          <ac:spMkLst>
            <pc:docMk/>
            <pc:sldMk cId="0" sldId="289"/>
            <ac:spMk id="18" creationId="{00000000-0000-0000-0000-000000000000}"/>
          </ac:spMkLst>
        </pc:spChg>
        <pc:spChg chg="mod">
          <ac:chgData name="Daniel Khashabi" userId="62390808-c838-45e6-be59-d6fd0d208bc8" providerId="ADAL" clId="{BC61CEE6-F72E-ED4A-95CA-C76EDF0DD1AC}" dt="2023-03-12T19:12:52.378" v="4482"/>
          <ac:spMkLst>
            <pc:docMk/>
            <pc:sldMk cId="0" sldId="289"/>
            <ac:spMk id="19" creationId="{00000000-0000-0000-0000-000000000000}"/>
          </ac:spMkLst>
        </pc:spChg>
        <pc:spChg chg="mod">
          <ac:chgData name="Daniel Khashabi" userId="62390808-c838-45e6-be59-d6fd0d208bc8" providerId="ADAL" clId="{BC61CEE6-F72E-ED4A-95CA-C76EDF0DD1AC}" dt="2023-03-12T19:12:52.378" v="4482"/>
          <ac:spMkLst>
            <pc:docMk/>
            <pc:sldMk cId="0" sldId="289"/>
            <ac:spMk id="20" creationId="{00000000-0000-0000-0000-000000000000}"/>
          </ac:spMkLst>
        </pc:spChg>
        <pc:spChg chg="mod">
          <ac:chgData name="Daniel Khashabi" userId="62390808-c838-45e6-be59-d6fd0d208bc8" providerId="ADAL" clId="{BC61CEE6-F72E-ED4A-95CA-C76EDF0DD1AC}" dt="2023-03-12T19:12:52.378" v="4482"/>
          <ac:spMkLst>
            <pc:docMk/>
            <pc:sldMk cId="0" sldId="289"/>
            <ac:spMk id="22" creationId="{00000000-0000-0000-0000-000000000000}"/>
          </ac:spMkLst>
        </pc:spChg>
        <pc:spChg chg="mod">
          <ac:chgData name="Daniel Khashabi" userId="62390808-c838-45e6-be59-d6fd0d208bc8" providerId="ADAL" clId="{BC61CEE6-F72E-ED4A-95CA-C76EDF0DD1AC}" dt="2023-03-12T19:12:52.378" v="4482"/>
          <ac:spMkLst>
            <pc:docMk/>
            <pc:sldMk cId="0" sldId="289"/>
            <ac:spMk id="23" creationId="{00000000-0000-0000-0000-000000000000}"/>
          </ac:spMkLst>
        </pc:spChg>
        <pc:spChg chg="mod">
          <ac:chgData name="Daniel Khashabi" userId="62390808-c838-45e6-be59-d6fd0d208bc8" providerId="ADAL" clId="{BC61CEE6-F72E-ED4A-95CA-C76EDF0DD1AC}" dt="2023-03-12T19:12:52.378" v="4482"/>
          <ac:spMkLst>
            <pc:docMk/>
            <pc:sldMk cId="0" sldId="289"/>
            <ac:spMk id="25" creationId="{00000000-0000-0000-0000-000000000000}"/>
          </ac:spMkLst>
        </pc:spChg>
        <pc:spChg chg="mod">
          <ac:chgData name="Daniel Khashabi" userId="62390808-c838-45e6-be59-d6fd0d208bc8" providerId="ADAL" clId="{BC61CEE6-F72E-ED4A-95CA-C76EDF0DD1AC}" dt="2023-03-12T19:12:52.378" v="4482"/>
          <ac:spMkLst>
            <pc:docMk/>
            <pc:sldMk cId="0" sldId="289"/>
            <ac:spMk id="27" creationId="{00000000-0000-0000-0000-000000000000}"/>
          </ac:spMkLst>
        </pc:spChg>
        <pc:spChg chg="mod">
          <ac:chgData name="Daniel Khashabi" userId="62390808-c838-45e6-be59-d6fd0d208bc8" providerId="ADAL" clId="{BC61CEE6-F72E-ED4A-95CA-C76EDF0DD1AC}" dt="2023-03-12T19:12:52.378" v="4482"/>
          <ac:spMkLst>
            <pc:docMk/>
            <pc:sldMk cId="0" sldId="289"/>
            <ac:spMk id="28" creationId="{00000000-0000-0000-0000-000000000000}"/>
          </ac:spMkLst>
        </pc:spChg>
        <pc:spChg chg="mod">
          <ac:chgData name="Daniel Khashabi" userId="62390808-c838-45e6-be59-d6fd0d208bc8" providerId="ADAL" clId="{BC61CEE6-F72E-ED4A-95CA-C76EDF0DD1AC}" dt="2023-03-12T19:12:52.378" v="4482"/>
          <ac:spMkLst>
            <pc:docMk/>
            <pc:sldMk cId="0" sldId="289"/>
            <ac:spMk id="29" creationId="{00000000-0000-0000-0000-000000000000}"/>
          </ac:spMkLst>
        </pc:spChg>
        <pc:spChg chg="mod">
          <ac:chgData name="Daniel Khashabi" userId="62390808-c838-45e6-be59-d6fd0d208bc8" providerId="ADAL" clId="{BC61CEE6-F72E-ED4A-95CA-C76EDF0DD1AC}" dt="2023-03-12T19:12:52.378" v="4482"/>
          <ac:spMkLst>
            <pc:docMk/>
            <pc:sldMk cId="0" sldId="289"/>
            <ac:spMk id="30" creationId="{00000000-0000-0000-0000-000000000000}"/>
          </ac:spMkLst>
        </pc:spChg>
        <pc:spChg chg="mod">
          <ac:chgData name="Daniel Khashabi" userId="62390808-c838-45e6-be59-d6fd0d208bc8" providerId="ADAL" clId="{BC61CEE6-F72E-ED4A-95CA-C76EDF0DD1AC}" dt="2023-03-12T19:12:52.378" v="4482"/>
          <ac:spMkLst>
            <pc:docMk/>
            <pc:sldMk cId="0" sldId="289"/>
            <ac:spMk id="33" creationId="{00000000-0000-0000-0000-000000000000}"/>
          </ac:spMkLst>
        </pc:spChg>
        <pc:spChg chg="mod">
          <ac:chgData name="Daniel Khashabi" userId="62390808-c838-45e6-be59-d6fd0d208bc8" providerId="ADAL" clId="{BC61CEE6-F72E-ED4A-95CA-C76EDF0DD1AC}" dt="2023-03-12T19:12:52.378" v="4482"/>
          <ac:spMkLst>
            <pc:docMk/>
            <pc:sldMk cId="0" sldId="289"/>
            <ac:spMk id="34" creationId="{00000000-0000-0000-0000-000000000000}"/>
          </ac:spMkLst>
        </pc:spChg>
        <pc:spChg chg="mod">
          <ac:chgData name="Daniel Khashabi" userId="62390808-c838-45e6-be59-d6fd0d208bc8" providerId="ADAL" clId="{BC61CEE6-F72E-ED4A-95CA-C76EDF0DD1AC}" dt="2023-03-12T19:12:52.378" v="4482"/>
          <ac:spMkLst>
            <pc:docMk/>
            <pc:sldMk cId="0" sldId="289"/>
            <ac:spMk id="36" creationId="{00000000-0000-0000-0000-000000000000}"/>
          </ac:spMkLst>
        </pc:spChg>
        <pc:spChg chg="mod">
          <ac:chgData name="Daniel Khashabi" userId="62390808-c838-45e6-be59-d6fd0d208bc8" providerId="ADAL" clId="{BC61CEE6-F72E-ED4A-95CA-C76EDF0DD1AC}" dt="2023-03-12T19:12:52.378" v="4482"/>
          <ac:spMkLst>
            <pc:docMk/>
            <pc:sldMk cId="0" sldId="289"/>
            <ac:spMk id="37" creationId="{00000000-0000-0000-0000-000000000000}"/>
          </ac:spMkLst>
        </pc:spChg>
        <pc:spChg chg="mod">
          <ac:chgData name="Daniel Khashabi" userId="62390808-c838-45e6-be59-d6fd0d208bc8" providerId="ADAL" clId="{BC61CEE6-F72E-ED4A-95CA-C76EDF0DD1AC}" dt="2023-03-12T19:12:52.378" v="4482"/>
          <ac:spMkLst>
            <pc:docMk/>
            <pc:sldMk cId="0" sldId="289"/>
            <ac:spMk id="39" creationId="{00000000-0000-0000-0000-000000000000}"/>
          </ac:spMkLst>
        </pc:spChg>
        <pc:spChg chg="mod">
          <ac:chgData name="Daniel Khashabi" userId="62390808-c838-45e6-be59-d6fd0d208bc8" providerId="ADAL" clId="{BC61CEE6-F72E-ED4A-95CA-C76EDF0DD1AC}" dt="2023-03-12T19:12:52.378" v="4482"/>
          <ac:spMkLst>
            <pc:docMk/>
            <pc:sldMk cId="0" sldId="289"/>
            <ac:spMk id="40" creationId="{00000000-0000-0000-0000-000000000000}"/>
          </ac:spMkLst>
        </pc:spChg>
        <pc:spChg chg="add del mod ord">
          <ac:chgData name="Daniel Khashabi" userId="62390808-c838-45e6-be59-d6fd0d208bc8" providerId="ADAL" clId="{BC61CEE6-F72E-ED4A-95CA-C76EDF0DD1AC}" dt="2023-03-12T18:17:33.781" v="3902" actId="700"/>
          <ac:spMkLst>
            <pc:docMk/>
            <pc:sldMk cId="0" sldId="289"/>
            <ac:spMk id="42" creationId="{EE8BE76C-D1F3-8349-EED7-66B7D565F20D}"/>
          </ac:spMkLst>
        </pc:spChg>
        <pc:spChg chg="add mod ord">
          <ac:chgData name="Daniel Khashabi" userId="62390808-c838-45e6-be59-d6fd0d208bc8" providerId="ADAL" clId="{BC61CEE6-F72E-ED4A-95CA-C76EDF0DD1AC}" dt="2023-03-12T18:17:33.781" v="3902" actId="700"/>
          <ac:spMkLst>
            <pc:docMk/>
            <pc:sldMk cId="0" sldId="289"/>
            <ac:spMk id="43" creationId="{4C39630E-C323-5EDC-E329-4C63722D4113}"/>
          </ac:spMkLst>
        </pc:spChg>
        <pc:spChg chg="add del mod">
          <ac:chgData name="Daniel Khashabi" userId="62390808-c838-45e6-be59-d6fd0d208bc8" providerId="ADAL" clId="{BC61CEE6-F72E-ED4A-95CA-C76EDF0DD1AC}" dt="2023-03-12T18:18:21.025" v="3931" actId="478"/>
          <ac:spMkLst>
            <pc:docMk/>
            <pc:sldMk cId="0" sldId="289"/>
            <ac:spMk id="45" creationId="{38512BE6-D371-951D-2469-A8D407155D3E}"/>
          </ac:spMkLst>
        </pc:spChg>
        <pc:spChg chg="add mod">
          <ac:chgData name="Daniel Khashabi" userId="62390808-c838-45e6-be59-d6fd0d208bc8" providerId="ADAL" clId="{BC61CEE6-F72E-ED4A-95CA-C76EDF0DD1AC}" dt="2023-03-12T18:18:21.412" v="3932"/>
          <ac:spMkLst>
            <pc:docMk/>
            <pc:sldMk cId="0" sldId="289"/>
            <ac:spMk id="46" creationId="{B26B0396-165C-6685-4F26-5165B75D1907}"/>
          </ac:spMkLst>
        </pc:spChg>
        <pc:spChg chg="add mod">
          <ac:chgData name="Daniel Khashabi" userId="62390808-c838-45e6-be59-d6fd0d208bc8" providerId="ADAL" clId="{BC61CEE6-F72E-ED4A-95CA-C76EDF0DD1AC}" dt="2023-03-12T18:23:14.951" v="4283"/>
          <ac:spMkLst>
            <pc:docMk/>
            <pc:sldMk cId="0" sldId="289"/>
            <ac:spMk id="47" creationId="{3BF18416-E0A9-816E-4AA2-B1F2F0D82146}"/>
          </ac:spMkLst>
        </pc:spChg>
        <pc:spChg chg="add mod">
          <ac:chgData name="Daniel Khashabi" userId="62390808-c838-45e6-be59-d6fd0d208bc8" providerId="ADAL" clId="{BC61CEE6-F72E-ED4A-95CA-C76EDF0DD1AC}" dt="2023-03-12T19:12:52.378" v="4482"/>
          <ac:spMkLst>
            <pc:docMk/>
            <pc:sldMk cId="0" sldId="289"/>
            <ac:spMk id="48" creationId="{766A8E5B-A82D-1F9F-9A5D-2A6A5E447105}"/>
          </ac:spMkLst>
        </pc:spChg>
        <pc:graphicFrameChg chg="mod">
          <ac:chgData name="Daniel Khashabi" userId="62390808-c838-45e6-be59-d6fd0d208bc8" providerId="ADAL" clId="{BC61CEE6-F72E-ED4A-95CA-C76EDF0DD1AC}" dt="2023-03-12T19:12:52.378" v="4482"/>
          <ac:graphicFrameMkLst>
            <pc:docMk/>
            <pc:sldMk cId="0" sldId="289"/>
            <ac:graphicFrameMk id="1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24"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89"/>
            <ac:graphicFrameMk id="41"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90"/>
        </pc:sldMkLst>
        <pc:spChg chg="del mod ord">
          <ac:chgData name="Daniel Khashabi" userId="62390808-c838-45e6-be59-d6fd0d208bc8" providerId="ADAL" clId="{BC61CEE6-F72E-ED4A-95CA-C76EDF0DD1AC}" dt="2023-03-12T18:18:24.057" v="3933" actId="478"/>
          <ac:spMkLst>
            <pc:docMk/>
            <pc:sldMk cId="0" sldId="290"/>
            <ac:spMk id="2" creationId="{00000000-0000-0000-0000-000000000000}"/>
          </ac:spMkLst>
        </pc:spChg>
        <pc:spChg chg="mod">
          <ac:chgData name="Daniel Khashabi" userId="62390808-c838-45e6-be59-d6fd0d208bc8" providerId="ADAL" clId="{BC61CEE6-F72E-ED4A-95CA-C76EDF0DD1AC}" dt="2023-03-12T19:12:52.378" v="4482"/>
          <ac:spMkLst>
            <pc:docMk/>
            <pc:sldMk cId="0" sldId="290"/>
            <ac:spMk id="4" creationId="{00000000-0000-0000-0000-000000000000}"/>
          </ac:spMkLst>
        </pc:spChg>
        <pc:spChg chg="mod">
          <ac:chgData name="Daniel Khashabi" userId="62390808-c838-45e6-be59-d6fd0d208bc8" providerId="ADAL" clId="{BC61CEE6-F72E-ED4A-95CA-C76EDF0DD1AC}" dt="2023-03-12T19:12:52.378" v="4482"/>
          <ac:spMkLst>
            <pc:docMk/>
            <pc:sldMk cId="0" sldId="290"/>
            <ac:spMk id="5" creationId="{00000000-0000-0000-0000-000000000000}"/>
          </ac:spMkLst>
        </pc:spChg>
        <pc:spChg chg="mod">
          <ac:chgData name="Daniel Khashabi" userId="62390808-c838-45e6-be59-d6fd0d208bc8" providerId="ADAL" clId="{BC61CEE6-F72E-ED4A-95CA-C76EDF0DD1AC}" dt="2023-03-12T19:12:52.378" v="4482"/>
          <ac:spMkLst>
            <pc:docMk/>
            <pc:sldMk cId="0" sldId="290"/>
            <ac:spMk id="6" creationId="{00000000-0000-0000-0000-000000000000}"/>
          </ac:spMkLst>
        </pc:spChg>
        <pc:spChg chg="mod">
          <ac:chgData name="Daniel Khashabi" userId="62390808-c838-45e6-be59-d6fd0d208bc8" providerId="ADAL" clId="{BC61CEE6-F72E-ED4A-95CA-C76EDF0DD1AC}" dt="2023-03-12T19:12:52.378" v="4482"/>
          <ac:spMkLst>
            <pc:docMk/>
            <pc:sldMk cId="0" sldId="290"/>
            <ac:spMk id="8" creationId="{00000000-0000-0000-0000-000000000000}"/>
          </ac:spMkLst>
        </pc:spChg>
        <pc:spChg chg="mod">
          <ac:chgData name="Daniel Khashabi" userId="62390808-c838-45e6-be59-d6fd0d208bc8" providerId="ADAL" clId="{BC61CEE6-F72E-ED4A-95CA-C76EDF0DD1AC}" dt="2023-03-12T19:12:52.378" v="4482"/>
          <ac:spMkLst>
            <pc:docMk/>
            <pc:sldMk cId="0" sldId="290"/>
            <ac:spMk id="9" creationId="{00000000-0000-0000-0000-000000000000}"/>
          </ac:spMkLst>
        </pc:spChg>
        <pc:spChg chg="mod">
          <ac:chgData name="Daniel Khashabi" userId="62390808-c838-45e6-be59-d6fd0d208bc8" providerId="ADAL" clId="{BC61CEE6-F72E-ED4A-95CA-C76EDF0DD1AC}" dt="2023-03-12T19:12:52.378" v="4482"/>
          <ac:spMkLst>
            <pc:docMk/>
            <pc:sldMk cId="0" sldId="290"/>
            <ac:spMk id="10" creationId="{00000000-0000-0000-0000-000000000000}"/>
          </ac:spMkLst>
        </pc:spChg>
        <pc:spChg chg="mod">
          <ac:chgData name="Daniel Khashabi" userId="62390808-c838-45e6-be59-d6fd0d208bc8" providerId="ADAL" clId="{BC61CEE6-F72E-ED4A-95CA-C76EDF0DD1AC}" dt="2023-03-12T19:12:52.378" v="4482"/>
          <ac:spMkLst>
            <pc:docMk/>
            <pc:sldMk cId="0" sldId="290"/>
            <ac:spMk id="11" creationId="{00000000-0000-0000-0000-000000000000}"/>
          </ac:spMkLst>
        </pc:spChg>
        <pc:spChg chg="mod">
          <ac:chgData name="Daniel Khashabi" userId="62390808-c838-45e6-be59-d6fd0d208bc8" providerId="ADAL" clId="{BC61CEE6-F72E-ED4A-95CA-C76EDF0DD1AC}" dt="2023-03-12T19:12:52.378" v="4482"/>
          <ac:spMkLst>
            <pc:docMk/>
            <pc:sldMk cId="0" sldId="290"/>
            <ac:spMk id="13" creationId="{00000000-0000-0000-0000-000000000000}"/>
          </ac:spMkLst>
        </pc:spChg>
        <pc:spChg chg="mod">
          <ac:chgData name="Daniel Khashabi" userId="62390808-c838-45e6-be59-d6fd0d208bc8" providerId="ADAL" clId="{BC61CEE6-F72E-ED4A-95CA-C76EDF0DD1AC}" dt="2023-03-12T19:12:52.378" v="4482"/>
          <ac:spMkLst>
            <pc:docMk/>
            <pc:sldMk cId="0" sldId="290"/>
            <ac:spMk id="14" creationId="{00000000-0000-0000-0000-000000000000}"/>
          </ac:spMkLst>
        </pc:spChg>
        <pc:spChg chg="mod">
          <ac:chgData name="Daniel Khashabi" userId="62390808-c838-45e6-be59-d6fd0d208bc8" providerId="ADAL" clId="{BC61CEE6-F72E-ED4A-95CA-C76EDF0DD1AC}" dt="2023-03-12T19:12:52.378" v="4482"/>
          <ac:spMkLst>
            <pc:docMk/>
            <pc:sldMk cId="0" sldId="290"/>
            <ac:spMk id="15" creationId="{00000000-0000-0000-0000-000000000000}"/>
          </ac:spMkLst>
        </pc:spChg>
        <pc:spChg chg="mod">
          <ac:chgData name="Daniel Khashabi" userId="62390808-c838-45e6-be59-d6fd0d208bc8" providerId="ADAL" clId="{BC61CEE6-F72E-ED4A-95CA-C76EDF0DD1AC}" dt="2023-03-12T19:12:52.378" v="4482"/>
          <ac:spMkLst>
            <pc:docMk/>
            <pc:sldMk cId="0" sldId="290"/>
            <ac:spMk id="16" creationId="{00000000-0000-0000-0000-000000000000}"/>
          </ac:spMkLst>
        </pc:spChg>
        <pc:spChg chg="mod">
          <ac:chgData name="Daniel Khashabi" userId="62390808-c838-45e6-be59-d6fd0d208bc8" providerId="ADAL" clId="{BC61CEE6-F72E-ED4A-95CA-C76EDF0DD1AC}" dt="2023-03-12T19:12:52.378" v="4482"/>
          <ac:spMkLst>
            <pc:docMk/>
            <pc:sldMk cId="0" sldId="290"/>
            <ac:spMk id="18" creationId="{00000000-0000-0000-0000-000000000000}"/>
          </ac:spMkLst>
        </pc:spChg>
        <pc:spChg chg="mod">
          <ac:chgData name="Daniel Khashabi" userId="62390808-c838-45e6-be59-d6fd0d208bc8" providerId="ADAL" clId="{BC61CEE6-F72E-ED4A-95CA-C76EDF0DD1AC}" dt="2023-03-12T19:12:52.378" v="4482"/>
          <ac:spMkLst>
            <pc:docMk/>
            <pc:sldMk cId="0" sldId="290"/>
            <ac:spMk id="20" creationId="{00000000-0000-0000-0000-000000000000}"/>
          </ac:spMkLst>
        </pc:spChg>
        <pc:spChg chg="mod">
          <ac:chgData name="Daniel Khashabi" userId="62390808-c838-45e6-be59-d6fd0d208bc8" providerId="ADAL" clId="{BC61CEE6-F72E-ED4A-95CA-C76EDF0DD1AC}" dt="2023-03-12T19:12:52.378" v="4482"/>
          <ac:spMkLst>
            <pc:docMk/>
            <pc:sldMk cId="0" sldId="290"/>
            <ac:spMk id="21" creationId="{00000000-0000-0000-0000-000000000000}"/>
          </ac:spMkLst>
        </pc:spChg>
        <pc:spChg chg="mod">
          <ac:chgData name="Daniel Khashabi" userId="62390808-c838-45e6-be59-d6fd0d208bc8" providerId="ADAL" clId="{BC61CEE6-F72E-ED4A-95CA-C76EDF0DD1AC}" dt="2023-03-12T19:12:52.378" v="4482"/>
          <ac:spMkLst>
            <pc:docMk/>
            <pc:sldMk cId="0" sldId="290"/>
            <ac:spMk id="23" creationId="{00000000-0000-0000-0000-000000000000}"/>
          </ac:spMkLst>
        </pc:spChg>
        <pc:spChg chg="mod">
          <ac:chgData name="Daniel Khashabi" userId="62390808-c838-45e6-be59-d6fd0d208bc8" providerId="ADAL" clId="{BC61CEE6-F72E-ED4A-95CA-C76EDF0DD1AC}" dt="2023-03-12T19:12:52.378" v="4482"/>
          <ac:spMkLst>
            <pc:docMk/>
            <pc:sldMk cId="0" sldId="290"/>
            <ac:spMk id="24" creationId="{00000000-0000-0000-0000-000000000000}"/>
          </ac:spMkLst>
        </pc:spChg>
        <pc:spChg chg="mod">
          <ac:chgData name="Daniel Khashabi" userId="62390808-c838-45e6-be59-d6fd0d208bc8" providerId="ADAL" clId="{BC61CEE6-F72E-ED4A-95CA-C76EDF0DD1AC}" dt="2023-03-12T19:12:52.378" v="4482"/>
          <ac:spMkLst>
            <pc:docMk/>
            <pc:sldMk cId="0" sldId="290"/>
            <ac:spMk id="25" creationId="{00000000-0000-0000-0000-000000000000}"/>
          </ac:spMkLst>
        </pc:spChg>
        <pc:spChg chg="mod">
          <ac:chgData name="Daniel Khashabi" userId="62390808-c838-45e6-be59-d6fd0d208bc8" providerId="ADAL" clId="{BC61CEE6-F72E-ED4A-95CA-C76EDF0DD1AC}" dt="2023-03-12T19:12:52.378" v="4482"/>
          <ac:spMkLst>
            <pc:docMk/>
            <pc:sldMk cId="0" sldId="290"/>
            <ac:spMk id="27" creationId="{00000000-0000-0000-0000-000000000000}"/>
          </ac:spMkLst>
        </pc:spChg>
        <pc:spChg chg="mod">
          <ac:chgData name="Daniel Khashabi" userId="62390808-c838-45e6-be59-d6fd0d208bc8" providerId="ADAL" clId="{BC61CEE6-F72E-ED4A-95CA-C76EDF0DD1AC}" dt="2023-03-12T19:12:52.378" v="4482"/>
          <ac:spMkLst>
            <pc:docMk/>
            <pc:sldMk cId="0" sldId="290"/>
            <ac:spMk id="28" creationId="{00000000-0000-0000-0000-000000000000}"/>
          </ac:spMkLst>
        </pc:spChg>
        <pc:spChg chg="mod">
          <ac:chgData name="Daniel Khashabi" userId="62390808-c838-45e6-be59-d6fd0d208bc8" providerId="ADAL" clId="{BC61CEE6-F72E-ED4A-95CA-C76EDF0DD1AC}" dt="2023-03-12T19:12:52.378" v="4482"/>
          <ac:spMkLst>
            <pc:docMk/>
            <pc:sldMk cId="0" sldId="290"/>
            <ac:spMk id="30" creationId="{00000000-0000-0000-0000-000000000000}"/>
          </ac:spMkLst>
        </pc:spChg>
        <pc:spChg chg="mod">
          <ac:chgData name="Daniel Khashabi" userId="62390808-c838-45e6-be59-d6fd0d208bc8" providerId="ADAL" clId="{BC61CEE6-F72E-ED4A-95CA-C76EDF0DD1AC}" dt="2023-03-12T19:12:52.378" v="4482"/>
          <ac:spMkLst>
            <pc:docMk/>
            <pc:sldMk cId="0" sldId="290"/>
            <ac:spMk id="32" creationId="{00000000-0000-0000-0000-000000000000}"/>
          </ac:spMkLst>
        </pc:spChg>
        <pc:spChg chg="mod">
          <ac:chgData name="Daniel Khashabi" userId="62390808-c838-45e6-be59-d6fd0d208bc8" providerId="ADAL" clId="{BC61CEE6-F72E-ED4A-95CA-C76EDF0DD1AC}" dt="2023-03-12T19:12:52.378" v="4482"/>
          <ac:spMkLst>
            <pc:docMk/>
            <pc:sldMk cId="0" sldId="290"/>
            <ac:spMk id="33" creationId="{00000000-0000-0000-0000-000000000000}"/>
          </ac:spMkLst>
        </pc:spChg>
        <pc:spChg chg="mod">
          <ac:chgData name="Daniel Khashabi" userId="62390808-c838-45e6-be59-d6fd0d208bc8" providerId="ADAL" clId="{BC61CEE6-F72E-ED4A-95CA-C76EDF0DD1AC}" dt="2023-03-12T19:12:52.378" v="4482"/>
          <ac:spMkLst>
            <pc:docMk/>
            <pc:sldMk cId="0" sldId="290"/>
            <ac:spMk id="34" creationId="{00000000-0000-0000-0000-000000000000}"/>
          </ac:spMkLst>
        </pc:spChg>
        <pc:spChg chg="mod">
          <ac:chgData name="Daniel Khashabi" userId="62390808-c838-45e6-be59-d6fd0d208bc8" providerId="ADAL" clId="{BC61CEE6-F72E-ED4A-95CA-C76EDF0DD1AC}" dt="2023-03-12T19:12:52.378" v="4482"/>
          <ac:spMkLst>
            <pc:docMk/>
            <pc:sldMk cId="0" sldId="290"/>
            <ac:spMk id="35" creationId="{00000000-0000-0000-0000-000000000000}"/>
          </ac:spMkLst>
        </pc:spChg>
        <pc:spChg chg="mod">
          <ac:chgData name="Daniel Khashabi" userId="62390808-c838-45e6-be59-d6fd0d208bc8" providerId="ADAL" clId="{BC61CEE6-F72E-ED4A-95CA-C76EDF0DD1AC}" dt="2023-03-12T19:12:52.378" v="4482"/>
          <ac:spMkLst>
            <pc:docMk/>
            <pc:sldMk cId="0" sldId="290"/>
            <ac:spMk id="38" creationId="{00000000-0000-0000-0000-000000000000}"/>
          </ac:spMkLst>
        </pc:spChg>
        <pc:spChg chg="mod">
          <ac:chgData name="Daniel Khashabi" userId="62390808-c838-45e6-be59-d6fd0d208bc8" providerId="ADAL" clId="{BC61CEE6-F72E-ED4A-95CA-C76EDF0DD1AC}" dt="2023-03-12T19:12:52.378" v="4482"/>
          <ac:spMkLst>
            <pc:docMk/>
            <pc:sldMk cId="0" sldId="290"/>
            <ac:spMk id="40" creationId="{00000000-0000-0000-0000-000000000000}"/>
          </ac:spMkLst>
        </pc:spChg>
        <pc:spChg chg="mod">
          <ac:chgData name="Daniel Khashabi" userId="62390808-c838-45e6-be59-d6fd0d208bc8" providerId="ADAL" clId="{BC61CEE6-F72E-ED4A-95CA-C76EDF0DD1AC}" dt="2023-03-12T19:12:52.378" v="4482"/>
          <ac:spMkLst>
            <pc:docMk/>
            <pc:sldMk cId="0" sldId="290"/>
            <ac:spMk id="41" creationId="{00000000-0000-0000-0000-000000000000}"/>
          </ac:spMkLst>
        </pc:spChg>
        <pc:spChg chg="mod">
          <ac:chgData name="Daniel Khashabi" userId="62390808-c838-45e6-be59-d6fd0d208bc8" providerId="ADAL" clId="{BC61CEE6-F72E-ED4A-95CA-C76EDF0DD1AC}" dt="2023-03-12T19:12:52.378" v="4482"/>
          <ac:spMkLst>
            <pc:docMk/>
            <pc:sldMk cId="0" sldId="290"/>
            <ac:spMk id="43" creationId="{00000000-0000-0000-0000-000000000000}"/>
          </ac:spMkLst>
        </pc:spChg>
        <pc:spChg chg="mod">
          <ac:chgData name="Daniel Khashabi" userId="62390808-c838-45e6-be59-d6fd0d208bc8" providerId="ADAL" clId="{BC61CEE6-F72E-ED4A-95CA-C76EDF0DD1AC}" dt="2023-03-12T19:12:52.378" v="4482"/>
          <ac:spMkLst>
            <pc:docMk/>
            <pc:sldMk cId="0" sldId="290"/>
            <ac:spMk id="44"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0"/>
            <ac:spMk id="46" creationId="{B48E8F92-9AA5-F637-A7CA-154511BD4467}"/>
          </ac:spMkLst>
        </pc:spChg>
        <pc:spChg chg="add del mod">
          <ac:chgData name="Daniel Khashabi" userId="62390808-c838-45e6-be59-d6fd0d208bc8" providerId="ADAL" clId="{BC61CEE6-F72E-ED4A-95CA-C76EDF0DD1AC}" dt="2023-03-12T18:18:25.064" v="3935" actId="478"/>
          <ac:spMkLst>
            <pc:docMk/>
            <pc:sldMk cId="0" sldId="290"/>
            <ac:spMk id="48" creationId="{6F4738AE-6103-7498-6DCE-B7132CD16E8C}"/>
          </ac:spMkLst>
        </pc:spChg>
        <pc:spChg chg="add mod">
          <ac:chgData name="Daniel Khashabi" userId="62390808-c838-45e6-be59-d6fd0d208bc8" providerId="ADAL" clId="{BC61CEE6-F72E-ED4A-95CA-C76EDF0DD1AC}" dt="2023-03-12T18:18:25.454" v="3936"/>
          <ac:spMkLst>
            <pc:docMk/>
            <pc:sldMk cId="0" sldId="290"/>
            <ac:spMk id="49" creationId="{B14D3631-72DB-C9DE-2083-44B9AF112215}"/>
          </ac:spMkLst>
        </pc:spChg>
        <pc:spChg chg="add mod">
          <ac:chgData name="Daniel Khashabi" userId="62390808-c838-45e6-be59-d6fd0d208bc8" providerId="ADAL" clId="{BC61CEE6-F72E-ED4A-95CA-C76EDF0DD1AC}" dt="2023-03-12T19:12:52.378" v="4482"/>
          <ac:spMkLst>
            <pc:docMk/>
            <pc:sldMk cId="0" sldId="290"/>
            <ac:spMk id="50" creationId="{CDC472FF-E1D6-FEFE-11DF-4B2F1188AE8A}"/>
          </ac:spMkLst>
        </pc:spChg>
        <pc:spChg chg="add mod">
          <ac:chgData name="Daniel Khashabi" userId="62390808-c838-45e6-be59-d6fd0d208bc8" providerId="ADAL" clId="{BC61CEE6-F72E-ED4A-95CA-C76EDF0DD1AC}" dt="2023-03-12T18:23:16.439" v="4284"/>
          <ac:spMkLst>
            <pc:docMk/>
            <pc:sldMk cId="0" sldId="290"/>
            <ac:spMk id="51" creationId="{34793971-5D80-4701-D29C-651BA389120E}"/>
          </ac:spMkLst>
        </pc:spChg>
        <pc:spChg chg="add mod">
          <ac:chgData name="Daniel Khashabi" userId="62390808-c838-45e6-be59-d6fd0d208bc8" providerId="ADAL" clId="{BC61CEE6-F72E-ED4A-95CA-C76EDF0DD1AC}" dt="2023-03-12T19:12:52.378" v="4482"/>
          <ac:spMkLst>
            <pc:docMk/>
            <pc:sldMk cId="0" sldId="290"/>
            <ac:spMk id="52" creationId="{F8A0DCEC-94A1-4829-F5F3-186FBE062154}"/>
          </ac:spMkLst>
        </pc:spChg>
        <pc:graphicFrameChg chg="mod">
          <ac:chgData name="Daniel Khashabi" userId="62390808-c838-45e6-be59-d6fd0d208bc8" providerId="ADAL" clId="{BC61CEE6-F72E-ED4A-95CA-C76EDF0DD1AC}" dt="2023-03-12T19:12:52.378" v="4482"/>
          <ac:graphicFrameMkLst>
            <pc:docMk/>
            <pc:sldMk cId="0" sldId="290"/>
            <ac:graphicFrameMk id="17"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2"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29"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90"/>
            <ac:graphicFrameMk id="45" creationId="{00000000-0000-0000-0000-000000000000}"/>
          </ac:graphicFrameMkLst>
        </pc:graphicFrameChg>
      </pc:sldChg>
      <pc:sldChg chg="addSp modSp add del mod chgLayout">
        <pc:chgData name="Daniel Khashabi" userId="62390808-c838-45e6-be59-d6fd0d208bc8" providerId="ADAL" clId="{BC61CEE6-F72E-ED4A-95CA-C76EDF0DD1AC}" dt="2023-03-12T18:16:40.269" v="3889" actId="2696"/>
        <pc:sldMkLst>
          <pc:docMk/>
          <pc:sldMk cId="0" sldId="291"/>
        </pc:sldMkLst>
        <pc:spChg chg="mod ord">
          <ac:chgData name="Daniel Khashabi" userId="62390808-c838-45e6-be59-d6fd0d208bc8" providerId="ADAL" clId="{BC61CEE6-F72E-ED4A-95CA-C76EDF0DD1AC}" dt="2023-03-12T18:16:21.499" v="3885" actId="700"/>
          <ac:spMkLst>
            <pc:docMk/>
            <pc:sldMk cId="0" sldId="291"/>
            <ac:spMk id="2" creationId="{00000000-0000-0000-0000-000000000000}"/>
          </ac:spMkLst>
        </pc:spChg>
        <pc:spChg chg="add mod ord">
          <ac:chgData name="Daniel Khashabi" userId="62390808-c838-45e6-be59-d6fd0d208bc8" providerId="ADAL" clId="{BC61CEE6-F72E-ED4A-95CA-C76EDF0DD1AC}" dt="2023-03-12T18:16:21.499" v="3885" actId="700"/>
          <ac:spMkLst>
            <pc:docMk/>
            <pc:sldMk cId="0" sldId="291"/>
            <ac:spMk id="47" creationId="{5F710D2C-EFA6-49EB-EE67-BC93D178463C}"/>
          </ac:spMkLst>
        </pc:spChg>
      </pc:sldChg>
      <pc:sldChg chg="delSp modSp del mod chgLayout">
        <pc:chgData name="Daniel Khashabi" userId="62390808-c838-45e6-be59-d6fd0d208bc8" providerId="ADAL" clId="{BC61CEE6-F72E-ED4A-95CA-C76EDF0DD1AC}" dt="2023-03-15T02:23:15.611" v="9572" actId="2696"/>
        <pc:sldMkLst>
          <pc:docMk/>
          <pc:sldMk cId="0" sldId="292"/>
        </pc:sldMkLst>
        <pc:spChg chg="mod">
          <ac:chgData name="Daniel Khashabi" userId="62390808-c838-45e6-be59-d6fd0d208bc8" providerId="ADAL" clId="{BC61CEE6-F72E-ED4A-95CA-C76EDF0DD1AC}" dt="2023-03-14T15:37:51.218" v="9028" actId="14100"/>
          <ac:spMkLst>
            <pc:docMk/>
            <pc:sldMk cId="0" sldId="292"/>
            <ac:spMk id="3" creationId="{00000000-0000-0000-0000-000000000000}"/>
          </ac:spMkLst>
        </pc:spChg>
        <pc:spChg chg="mod">
          <ac:chgData name="Daniel Khashabi" userId="62390808-c838-45e6-be59-d6fd0d208bc8" providerId="ADAL" clId="{BC61CEE6-F72E-ED4A-95CA-C76EDF0DD1AC}" dt="2023-03-14T15:37:33.339" v="9025" actId="14100"/>
          <ac:spMkLst>
            <pc:docMk/>
            <pc:sldMk cId="0" sldId="292"/>
            <ac:spMk id="4" creationId="{00000000-0000-0000-0000-000000000000}"/>
          </ac:spMkLst>
        </pc:spChg>
        <pc:spChg chg="mod">
          <ac:chgData name="Daniel Khashabi" userId="62390808-c838-45e6-be59-d6fd0d208bc8" providerId="ADAL" clId="{BC61CEE6-F72E-ED4A-95CA-C76EDF0DD1AC}" dt="2023-03-12T19:12:52.378" v="4482"/>
          <ac:spMkLst>
            <pc:docMk/>
            <pc:sldMk cId="0" sldId="292"/>
            <ac:spMk id="6" creationId="{00000000-0000-0000-0000-000000000000}"/>
          </ac:spMkLst>
        </pc:spChg>
        <pc:spChg chg="mod">
          <ac:chgData name="Daniel Khashabi" userId="62390808-c838-45e6-be59-d6fd0d208bc8" providerId="ADAL" clId="{BC61CEE6-F72E-ED4A-95CA-C76EDF0DD1AC}" dt="2023-03-12T19:12:52.378" v="4482"/>
          <ac:spMkLst>
            <pc:docMk/>
            <pc:sldMk cId="0" sldId="292"/>
            <ac:spMk id="7" creationId="{00000000-0000-0000-0000-000000000000}"/>
          </ac:spMkLst>
        </pc:spChg>
        <pc:spChg chg="mod">
          <ac:chgData name="Daniel Khashabi" userId="62390808-c838-45e6-be59-d6fd0d208bc8" providerId="ADAL" clId="{BC61CEE6-F72E-ED4A-95CA-C76EDF0DD1AC}" dt="2023-03-14T15:37:26.876" v="9022" actId="14100"/>
          <ac:spMkLst>
            <pc:docMk/>
            <pc:sldMk cId="0" sldId="292"/>
            <ac:spMk id="8" creationId="{00000000-0000-0000-0000-000000000000}"/>
          </ac:spMkLst>
        </pc:spChg>
        <pc:spChg chg="mod">
          <ac:chgData name="Daniel Khashabi" userId="62390808-c838-45e6-be59-d6fd0d208bc8" providerId="ADAL" clId="{BC61CEE6-F72E-ED4A-95CA-C76EDF0DD1AC}" dt="2023-03-12T19:12:52.378" v="4482"/>
          <ac:spMkLst>
            <pc:docMk/>
            <pc:sldMk cId="0" sldId="292"/>
            <ac:spMk id="9" creationId="{00000000-0000-0000-0000-000000000000}"/>
          </ac:spMkLst>
        </pc:spChg>
        <pc:spChg chg="mod">
          <ac:chgData name="Daniel Khashabi" userId="62390808-c838-45e6-be59-d6fd0d208bc8" providerId="ADAL" clId="{BC61CEE6-F72E-ED4A-95CA-C76EDF0DD1AC}" dt="2023-03-12T19:12:52.378" v="4482"/>
          <ac:spMkLst>
            <pc:docMk/>
            <pc:sldMk cId="0" sldId="292"/>
            <ac:spMk id="11" creationId="{00000000-0000-0000-0000-000000000000}"/>
          </ac:spMkLst>
        </pc:spChg>
        <pc:spChg chg="mod">
          <ac:chgData name="Daniel Khashabi" userId="62390808-c838-45e6-be59-d6fd0d208bc8" providerId="ADAL" clId="{BC61CEE6-F72E-ED4A-95CA-C76EDF0DD1AC}" dt="2023-03-12T19:12:52.378" v="4482"/>
          <ac:spMkLst>
            <pc:docMk/>
            <pc:sldMk cId="0" sldId="292"/>
            <ac:spMk id="12" creationId="{00000000-0000-0000-0000-000000000000}"/>
          </ac:spMkLst>
        </pc:spChg>
        <pc:spChg chg="mod">
          <ac:chgData name="Daniel Khashabi" userId="62390808-c838-45e6-be59-d6fd0d208bc8" providerId="ADAL" clId="{BC61CEE6-F72E-ED4A-95CA-C76EDF0DD1AC}" dt="2023-03-12T19:12:52.378" v="4482"/>
          <ac:spMkLst>
            <pc:docMk/>
            <pc:sldMk cId="0" sldId="292"/>
            <ac:spMk id="13" creationId="{00000000-0000-0000-0000-000000000000}"/>
          </ac:spMkLst>
        </pc:spChg>
        <pc:spChg chg="mod">
          <ac:chgData name="Daniel Khashabi" userId="62390808-c838-45e6-be59-d6fd0d208bc8" providerId="ADAL" clId="{BC61CEE6-F72E-ED4A-95CA-C76EDF0DD1AC}" dt="2023-03-12T19:12:52.378" v="4482"/>
          <ac:spMkLst>
            <pc:docMk/>
            <pc:sldMk cId="0" sldId="292"/>
            <ac:spMk id="14" creationId="{00000000-0000-0000-0000-000000000000}"/>
          </ac:spMkLst>
        </pc:spChg>
        <pc:spChg chg="mod">
          <ac:chgData name="Daniel Khashabi" userId="62390808-c838-45e6-be59-d6fd0d208bc8" providerId="ADAL" clId="{BC61CEE6-F72E-ED4A-95CA-C76EDF0DD1AC}" dt="2023-03-12T19:12:52.378" v="4482"/>
          <ac:spMkLst>
            <pc:docMk/>
            <pc:sldMk cId="0" sldId="292"/>
            <ac:spMk id="19" creationId="{00000000-0000-0000-0000-000000000000}"/>
          </ac:spMkLst>
        </pc:spChg>
        <pc:spChg chg="del mod">
          <ac:chgData name="Daniel Khashabi" userId="62390808-c838-45e6-be59-d6fd0d208bc8" providerId="ADAL" clId="{BC61CEE6-F72E-ED4A-95CA-C76EDF0DD1AC}" dt="2023-03-14T15:30:16.684" v="8974" actId="478"/>
          <ac:spMkLst>
            <pc:docMk/>
            <pc:sldMk cId="0" sldId="292"/>
            <ac:spMk id="20" creationId="{00000000-0000-0000-0000-000000000000}"/>
          </ac:spMkLst>
        </pc:spChg>
        <pc:spChg chg="mod ord">
          <ac:chgData name="Daniel Khashabi" userId="62390808-c838-45e6-be59-d6fd0d208bc8" providerId="ADAL" clId="{BC61CEE6-F72E-ED4A-95CA-C76EDF0DD1AC}" dt="2023-03-14T15:30:03.586" v="8973" actId="700"/>
          <ac:spMkLst>
            <pc:docMk/>
            <pc:sldMk cId="0" sldId="292"/>
            <ac:spMk id="22" creationId="{342508B4-BDD1-5ECF-B7EE-A81F6B1CE519}"/>
          </ac:spMkLst>
        </pc:spChg>
        <pc:spChg chg="mod ord">
          <ac:chgData name="Daniel Khashabi" userId="62390808-c838-45e6-be59-d6fd0d208bc8" providerId="ADAL" clId="{BC61CEE6-F72E-ED4A-95CA-C76EDF0DD1AC}" dt="2023-03-14T15:38:32.441" v="9048" actId="207"/>
          <ac:spMkLst>
            <pc:docMk/>
            <pc:sldMk cId="0" sldId="292"/>
            <ac:spMk id="24" creationId="{6F630B2D-36EE-C548-27C3-750915AB32A9}"/>
          </ac:spMkLst>
        </pc:spChg>
      </pc:sldChg>
      <pc:sldChg chg="del modNotes">
        <pc:chgData name="Daniel Khashabi" userId="62390808-c838-45e6-be59-d6fd0d208bc8" providerId="ADAL" clId="{BC61CEE6-F72E-ED4A-95CA-C76EDF0DD1AC}" dt="2023-03-15T02:23:15.776" v="9592" actId="2696"/>
        <pc:sldMkLst>
          <pc:docMk/>
          <pc:sldMk cId="614313666" sldId="299"/>
        </pc:sldMkLst>
      </pc:sldChg>
      <pc:sldChg chg="del">
        <pc:chgData name="Daniel Khashabi" userId="62390808-c838-45e6-be59-d6fd0d208bc8" providerId="ADAL" clId="{BC61CEE6-F72E-ED4A-95CA-C76EDF0DD1AC}" dt="2023-03-09T22:26:27.872" v="11" actId="18676"/>
        <pc:sldMkLst>
          <pc:docMk/>
          <pc:sldMk cId="0" sldId="301"/>
        </pc:sldMkLst>
      </pc:sldChg>
      <pc:sldChg chg="addSp modSp add mod modClrScheme chgLayout">
        <pc:chgData name="Daniel Khashabi" userId="62390808-c838-45e6-be59-d6fd0d208bc8" providerId="ADAL" clId="{BC61CEE6-F72E-ED4A-95CA-C76EDF0DD1AC}" dt="2023-03-12T18:52:12.713" v="4289" actId="700"/>
        <pc:sldMkLst>
          <pc:docMk/>
          <pc:sldMk cId="0" sldId="302"/>
        </pc:sldMkLst>
        <pc:spChg chg="mod ord">
          <ac:chgData name="Daniel Khashabi" userId="62390808-c838-45e6-be59-d6fd0d208bc8" providerId="ADAL" clId="{BC61CEE6-F72E-ED4A-95CA-C76EDF0DD1AC}" dt="2023-03-12T18:52:12.713" v="4289" actId="700"/>
          <ac:spMkLst>
            <pc:docMk/>
            <pc:sldMk cId="0" sldId="302"/>
            <ac:spMk id="2"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2"/>
            <ac:spMk id="3" creationId="{803ADC2F-A9B3-9F91-588F-CCE108D24AEE}"/>
          </ac:spMkLst>
        </pc:spChg>
      </pc:sldChg>
      <pc:sldChg chg="addSp modSp add mod chgLayout">
        <pc:chgData name="Daniel Khashabi" userId="62390808-c838-45e6-be59-d6fd0d208bc8" providerId="ADAL" clId="{BC61CEE6-F72E-ED4A-95CA-C76EDF0DD1AC}" dt="2023-03-12T19:12:52.378" v="4482"/>
        <pc:sldMkLst>
          <pc:docMk/>
          <pc:sldMk cId="0" sldId="303"/>
        </pc:sldMkLst>
        <pc:spChg chg="mod ord">
          <ac:chgData name="Daniel Khashabi" userId="62390808-c838-45e6-be59-d6fd0d208bc8" providerId="ADAL" clId="{BC61CEE6-F72E-ED4A-95CA-C76EDF0DD1AC}" dt="2023-03-12T18:52:12.713" v="4289" actId="700"/>
          <ac:spMkLst>
            <pc:docMk/>
            <pc:sldMk cId="0" sldId="303"/>
            <ac:spMk id="2" creationId="{00000000-0000-0000-0000-000000000000}"/>
          </ac:spMkLst>
        </pc:spChg>
        <pc:spChg chg="mod">
          <ac:chgData name="Daniel Khashabi" userId="62390808-c838-45e6-be59-d6fd0d208bc8" providerId="ADAL" clId="{BC61CEE6-F72E-ED4A-95CA-C76EDF0DD1AC}" dt="2023-03-12T19:12:52.378" v="4482"/>
          <ac:spMkLst>
            <pc:docMk/>
            <pc:sldMk cId="0" sldId="303"/>
            <ac:spMk id="3" creationId="{00000000-0000-0000-0000-000000000000}"/>
          </ac:spMkLst>
        </pc:spChg>
        <pc:spChg chg="mod">
          <ac:chgData name="Daniel Khashabi" userId="62390808-c838-45e6-be59-d6fd0d208bc8" providerId="ADAL" clId="{BC61CEE6-F72E-ED4A-95CA-C76EDF0DD1AC}" dt="2023-03-12T19:12:52.378" v="4482"/>
          <ac:spMkLst>
            <pc:docMk/>
            <pc:sldMk cId="0" sldId="303"/>
            <ac:spMk id="4" creationId="{00000000-0000-0000-0000-000000000000}"/>
          </ac:spMkLst>
        </pc:spChg>
        <pc:spChg chg="mod">
          <ac:chgData name="Daniel Khashabi" userId="62390808-c838-45e6-be59-d6fd0d208bc8" providerId="ADAL" clId="{BC61CEE6-F72E-ED4A-95CA-C76EDF0DD1AC}" dt="2023-03-12T19:12:52.378" v="4482"/>
          <ac:spMkLst>
            <pc:docMk/>
            <pc:sldMk cId="0" sldId="303"/>
            <ac:spMk id="5" creationId="{00000000-0000-0000-0000-000000000000}"/>
          </ac:spMkLst>
        </pc:spChg>
        <pc:spChg chg="mod">
          <ac:chgData name="Daniel Khashabi" userId="62390808-c838-45e6-be59-d6fd0d208bc8" providerId="ADAL" clId="{BC61CEE6-F72E-ED4A-95CA-C76EDF0DD1AC}" dt="2023-03-12T19:12:52.378" v="4482"/>
          <ac:spMkLst>
            <pc:docMk/>
            <pc:sldMk cId="0" sldId="303"/>
            <ac:spMk id="6" creationId="{00000000-0000-0000-0000-000000000000}"/>
          </ac:spMkLst>
        </pc:spChg>
        <pc:spChg chg="mod">
          <ac:chgData name="Daniel Khashabi" userId="62390808-c838-45e6-be59-d6fd0d208bc8" providerId="ADAL" clId="{BC61CEE6-F72E-ED4A-95CA-C76EDF0DD1AC}" dt="2023-03-12T19:12:52.378" v="4482"/>
          <ac:spMkLst>
            <pc:docMk/>
            <pc:sldMk cId="0" sldId="303"/>
            <ac:spMk id="7" creationId="{00000000-0000-0000-0000-000000000000}"/>
          </ac:spMkLst>
        </pc:spChg>
        <pc:spChg chg="mod">
          <ac:chgData name="Daniel Khashabi" userId="62390808-c838-45e6-be59-d6fd0d208bc8" providerId="ADAL" clId="{BC61CEE6-F72E-ED4A-95CA-C76EDF0DD1AC}" dt="2023-03-12T19:12:52.378" v="4482"/>
          <ac:spMkLst>
            <pc:docMk/>
            <pc:sldMk cId="0" sldId="303"/>
            <ac:spMk id="8" creationId="{00000000-0000-0000-0000-000000000000}"/>
          </ac:spMkLst>
        </pc:spChg>
        <pc:spChg chg="mod">
          <ac:chgData name="Daniel Khashabi" userId="62390808-c838-45e6-be59-d6fd0d208bc8" providerId="ADAL" clId="{BC61CEE6-F72E-ED4A-95CA-C76EDF0DD1AC}" dt="2023-03-12T19:12:52.378" v="4482"/>
          <ac:spMkLst>
            <pc:docMk/>
            <pc:sldMk cId="0" sldId="303"/>
            <ac:spMk id="9"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3"/>
            <ac:spMk id="10" creationId="{31878735-08A6-25AF-7704-0266D89E1797}"/>
          </ac:spMkLst>
        </pc:spChg>
        <pc:spChg chg="add mod">
          <ac:chgData name="Daniel Khashabi" userId="62390808-c838-45e6-be59-d6fd0d208bc8" providerId="ADAL" clId="{BC61CEE6-F72E-ED4A-95CA-C76EDF0DD1AC}" dt="2023-03-12T19:12:52.378" v="4482"/>
          <ac:spMkLst>
            <pc:docMk/>
            <pc:sldMk cId="0" sldId="303"/>
            <ac:spMk id="11" creationId="{7917D4A9-0E94-A8F7-F955-1F2DE4602C4F}"/>
          </ac:spMkLst>
        </pc:spChg>
      </pc:sldChg>
      <pc:sldChg chg="modSp del">
        <pc:chgData name="Daniel Khashabi" userId="62390808-c838-45e6-be59-d6fd0d208bc8" providerId="ADAL" clId="{BC61CEE6-F72E-ED4A-95CA-C76EDF0DD1AC}" dt="2023-03-15T02:23:15.804" v="9598" actId="2696"/>
        <pc:sldMkLst>
          <pc:docMk/>
          <pc:sldMk cId="3022393508" sldId="304"/>
        </pc:sldMkLst>
        <pc:spChg chg="mod">
          <ac:chgData name="Daniel Khashabi" userId="62390808-c838-45e6-be59-d6fd0d208bc8" providerId="ADAL" clId="{BC61CEE6-F72E-ED4A-95CA-C76EDF0DD1AC}" dt="2023-03-12T19:12:52.378" v="4482"/>
          <ac:spMkLst>
            <pc:docMk/>
            <pc:sldMk cId="3022393508" sldId="304"/>
            <ac:spMk id="4"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5" creationId="{00000000-0000-0000-0000-000000000000}"/>
          </ac:spMkLst>
        </pc:spChg>
        <pc:spChg chg="mod">
          <ac:chgData name="Daniel Khashabi" userId="62390808-c838-45e6-be59-d6fd0d208bc8" providerId="ADAL" clId="{BC61CEE6-F72E-ED4A-95CA-C76EDF0DD1AC}" dt="2023-03-12T19:12:52.378" v="4482"/>
          <ac:spMkLst>
            <pc:docMk/>
            <pc:sldMk cId="3022393508" sldId="304"/>
            <ac:spMk id="6" creationId="{00000000-0000-0000-0000-000000000000}"/>
          </ac:spMkLst>
        </pc:spChg>
      </pc:sldChg>
      <pc:sldChg chg="addSp delSp modSp add mod chgLayout">
        <pc:chgData name="Daniel Khashabi" userId="62390808-c838-45e6-be59-d6fd0d208bc8" providerId="ADAL" clId="{BC61CEE6-F72E-ED4A-95CA-C76EDF0DD1AC}" dt="2023-03-12T19:12:52.378" v="4482"/>
        <pc:sldMkLst>
          <pc:docMk/>
          <pc:sldMk cId="0" sldId="305"/>
        </pc:sldMkLst>
        <pc:spChg chg="mod ord">
          <ac:chgData name="Daniel Khashabi" userId="62390808-c838-45e6-be59-d6fd0d208bc8" providerId="ADAL" clId="{BC61CEE6-F72E-ED4A-95CA-C76EDF0DD1AC}" dt="2023-03-12T18:52:12.713" v="4289" actId="700"/>
          <ac:spMkLst>
            <pc:docMk/>
            <pc:sldMk cId="0" sldId="305"/>
            <ac:spMk id="2" creationId="{00000000-0000-0000-0000-000000000000}"/>
          </ac:spMkLst>
        </pc:spChg>
        <pc:spChg chg="mod">
          <ac:chgData name="Daniel Khashabi" userId="62390808-c838-45e6-be59-d6fd0d208bc8" providerId="ADAL" clId="{BC61CEE6-F72E-ED4A-95CA-C76EDF0DD1AC}" dt="2023-03-12T19:12:52.378" v="4482"/>
          <ac:spMkLst>
            <pc:docMk/>
            <pc:sldMk cId="0" sldId="305"/>
            <ac:spMk id="3" creationId="{00000000-0000-0000-0000-000000000000}"/>
          </ac:spMkLst>
        </pc:spChg>
        <pc:spChg chg="mod">
          <ac:chgData name="Daniel Khashabi" userId="62390808-c838-45e6-be59-d6fd0d208bc8" providerId="ADAL" clId="{BC61CEE6-F72E-ED4A-95CA-C76EDF0DD1AC}" dt="2023-03-12T19:12:52.378" v="4482"/>
          <ac:spMkLst>
            <pc:docMk/>
            <pc:sldMk cId="0" sldId="305"/>
            <ac:spMk id="4" creationId="{00000000-0000-0000-0000-000000000000}"/>
          </ac:spMkLst>
        </pc:spChg>
        <pc:spChg chg="mod">
          <ac:chgData name="Daniel Khashabi" userId="62390808-c838-45e6-be59-d6fd0d208bc8" providerId="ADAL" clId="{BC61CEE6-F72E-ED4A-95CA-C76EDF0DD1AC}" dt="2023-03-12T19:12:52.378" v="4482"/>
          <ac:spMkLst>
            <pc:docMk/>
            <pc:sldMk cId="0" sldId="305"/>
            <ac:spMk id="6" creationId="{00000000-0000-0000-0000-000000000000}"/>
          </ac:spMkLst>
        </pc:spChg>
        <pc:spChg chg="mod">
          <ac:chgData name="Daniel Khashabi" userId="62390808-c838-45e6-be59-d6fd0d208bc8" providerId="ADAL" clId="{BC61CEE6-F72E-ED4A-95CA-C76EDF0DD1AC}" dt="2023-03-12T19:12:52.378" v="4482"/>
          <ac:spMkLst>
            <pc:docMk/>
            <pc:sldMk cId="0" sldId="305"/>
            <ac:spMk id="7" creationId="{00000000-0000-0000-0000-000000000000}"/>
          </ac:spMkLst>
        </pc:spChg>
        <pc:spChg chg="mod">
          <ac:chgData name="Daniel Khashabi" userId="62390808-c838-45e6-be59-d6fd0d208bc8" providerId="ADAL" clId="{BC61CEE6-F72E-ED4A-95CA-C76EDF0DD1AC}" dt="2023-03-12T19:12:52.378" v="4482"/>
          <ac:spMkLst>
            <pc:docMk/>
            <pc:sldMk cId="0" sldId="305"/>
            <ac:spMk id="8" creationId="{00000000-0000-0000-0000-000000000000}"/>
          </ac:spMkLst>
        </pc:spChg>
        <pc:spChg chg="mod">
          <ac:chgData name="Daniel Khashabi" userId="62390808-c838-45e6-be59-d6fd0d208bc8" providerId="ADAL" clId="{BC61CEE6-F72E-ED4A-95CA-C76EDF0DD1AC}" dt="2023-03-12T19:12:52.378" v="4482"/>
          <ac:spMkLst>
            <pc:docMk/>
            <pc:sldMk cId="0" sldId="305"/>
            <ac:spMk id="9" creationId="{00000000-0000-0000-0000-000000000000}"/>
          </ac:spMkLst>
        </pc:spChg>
        <pc:spChg chg="mod">
          <ac:chgData name="Daniel Khashabi" userId="62390808-c838-45e6-be59-d6fd0d208bc8" providerId="ADAL" clId="{BC61CEE6-F72E-ED4A-95CA-C76EDF0DD1AC}" dt="2023-03-12T19:12:52.378" v="4482"/>
          <ac:spMkLst>
            <pc:docMk/>
            <pc:sldMk cId="0" sldId="305"/>
            <ac:spMk id="10" creationId="{00000000-0000-0000-0000-000000000000}"/>
          </ac:spMkLst>
        </pc:spChg>
        <pc:spChg chg="mod">
          <ac:chgData name="Daniel Khashabi" userId="62390808-c838-45e6-be59-d6fd0d208bc8" providerId="ADAL" clId="{BC61CEE6-F72E-ED4A-95CA-C76EDF0DD1AC}" dt="2023-03-12T19:12:52.378" v="4482"/>
          <ac:spMkLst>
            <pc:docMk/>
            <pc:sldMk cId="0" sldId="305"/>
            <ac:spMk id="11" creationId="{00000000-0000-0000-0000-000000000000}"/>
          </ac:spMkLst>
        </pc:spChg>
        <pc:spChg chg="mod">
          <ac:chgData name="Daniel Khashabi" userId="62390808-c838-45e6-be59-d6fd0d208bc8" providerId="ADAL" clId="{BC61CEE6-F72E-ED4A-95CA-C76EDF0DD1AC}" dt="2023-03-12T19:12:52.378" v="4482"/>
          <ac:spMkLst>
            <pc:docMk/>
            <pc:sldMk cId="0" sldId="305"/>
            <ac:spMk id="12" creationId="{00000000-0000-0000-0000-000000000000}"/>
          </ac:spMkLst>
        </pc:spChg>
        <pc:spChg chg="mod">
          <ac:chgData name="Daniel Khashabi" userId="62390808-c838-45e6-be59-d6fd0d208bc8" providerId="ADAL" clId="{BC61CEE6-F72E-ED4A-95CA-C76EDF0DD1AC}" dt="2023-03-12T19:12:52.378" v="4482"/>
          <ac:spMkLst>
            <pc:docMk/>
            <pc:sldMk cId="0" sldId="305"/>
            <ac:spMk id="13" creationId="{00000000-0000-0000-0000-000000000000}"/>
          </ac:spMkLst>
        </pc:spChg>
        <pc:spChg chg="add mod ord">
          <ac:chgData name="Daniel Khashabi" userId="62390808-c838-45e6-be59-d6fd0d208bc8" providerId="ADAL" clId="{BC61CEE6-F72E-ED4A-95CA-C76EDF0DD1AC}" dt="2023-03-12T18:52:12.713" v="4289" actId="700"/>
          <ac:spMkLst>
            <pc:docMk/>
            <pc:sldMk cId="0" sldId="305"/>
            <ac:spMk id="14" creationId="{E47C1ED1-C23A-4E61-7438-EFB061720171}"/>
          </ac:spMkLst>
        </pc:spChg>
        <pc:spChg chg="add del mod">
          <ac:chgData name="Daniel Khashabi" userId="62390808-c838-45e6-be59-d6fd0d208bc8" providerId="ADAL" clId="{BC61CEE6-F72E-ED4A-95CA-C76EDF0DD1AC}" dt="2023-03-12T18:56:09.702" v="4386" actId="478"/>
          <ac:spMkLst>
            <pc:docMk/>
            <pc:sldMk cId="0" sldId="305"/>
            <ac:spMk id="15" creationId="{74569806-AB5B-57DF-87CB-9F76E3F83579}"/>
          </ac:spMkLst>
        </pc:spChg>
      </pc:sldChg>
      <pc:sldChg chg="addSp modSp add mod modClrScheme chgLayout">
        <pc:chgData name="Daniel Khashabi" userId="62390808-c838-45e6-be59-d6fd0d208bc8" providerId="ADAL" clId="{BC61CEE6-F72E-ED4A-95CA-C76EDF0DD1AC}" dt="2023-03-12T18:53:28.988" v="4337" actId="700"/>
        <pc:sldMkLst>
          <pc:docMk/>
          <pc:sldMk cId="0" sldId="306"/>
        </pc:sldMkLst>
        <pc:spChg chg="mod ord">
          <ac:chgData name="Daniel Khashabi" userId="62390808-c838-45e6-be59-d6fd0d208bc8" providerId="ADAL" clId="{BC61CEE6-F72E-ED4A-95CA-C76EDF0DD1AC}" dt="2023-03-12T18:53:28.988" v="4337" actId="700"/>
          <ac:spMkLst>
            <pc:docMk/>
            <pc:sldMk cId="0" sldId="306"/>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6"/>
            <ac:spMk id="3" creationId="{C754A5A8-6DC3-4304-A0CB-296DEF21DFD2}"/>
          </ac:spMkLst>
        </pc:spChg>
      </pc:sldChg>
      <pc:sldChg chg="addSp modSp add mod chgLayout">
        <pc:chgData name="Daniel Khashabi" userId="62390808-c838-45e6-be59-d6fd0d208bc8" providerId="ADAL" clId="{BC61CEE6-F72E-ED4A-95CA-C76EDF0DD1AC}" dt="2023-03-12T19:12:52.378" v="4482"/>
        <pc:sldMkLst>
          <pc:docMk/>
          <pc:sldMk cId="0" sldId="307"/>
        </pc:sldMkLst>
        <pc:spChg chg="mod ord">
          <ac:chgData name="Daniel Khashabi" userId="62390808-c838-45e6-be59-d6fd0d208bc8" providerId="ADAL" clId="{BC61CEE6-F72E-ED4A-95CA-C76EDF0DD1AC}" dt="2023-03-12T18:53:28.988" v="4337" actId="700"/>
          <ac:spMkLst>
            <pc:docMk/>
            <pc:sldMk cId="0" sldId="307"/>
            <ac:spMk id="2" creationId="{00000000-0000-0000-0000-000000000000}"/>
          </ac:spMkLst>
        </pc:spChg>
        <pc:spChg chg="mod">
          <ac:chgData name="Daniel Khashabi" userId="62390808-c838-45e6-be59-d6fd0d208bc8" providerId="ADAL" clId="{BC61CEE6-F72E-ED4A-95CA-C76EDF0DD1AC}" dt="2023-03-12T19:12:52.378" v="4482"/>
          <ac:spMkLst>
            <pc:docMk/>
            <pc:sldMk cId="0" sldId="307"/>
            <ac:spMk id="3" creationId="{00000000-0000-0000-0000-000000000000}"/>
          </ac:spMkLst>
        </pc:spChg>
        <pc:spChg chg="mod">
          <ac:chgData name="Daniel Khashabi" userId="62390808-c838-45e6-be59-d6fd0d208bc8" providerId="ADAL" clId="{BC61CEE6-F72E-ED4A-95CA-C76EDF0DD1AC}" dt="2023-03-12T19:12:52.378" v="4482"/>
          <ac:spMkLst>
            <pc:docMk/>
            <pc:sldMk cId="0" sldId="307"/>
            <ac:spMk id="4" creationId="{00000000-0000-0000-0000-000000000000}"/>
          </ac:spMkLst>
        </pc:spChg>
        <pc:spChg chg="mod">
          <ac:chgData name="Daniel Khashabi" userId="62390808-c838-45e6-be59-d6fd0d208bc8" providerId="ADAL" clId="{BC61CEE6-F72E-ED4A-95CA-C76EDF0DD1AC}" dt="2023-03-12T19:12:52.378" v="4482"/>
          <ac:spMkLst>
            <pc:docMk/>
            <pc:sldMk cId="0" sldId="307"/>
            <ac:spMk id="5" creationId="{00000000-0000-0000-0000-000000000000}"/>
          </ac:spMkLst>
        </pc:spChg>
        <pc:spChg chg="mod">
          <ac:chgData name="Daniel Khashabi" userId="62390808-c838-45e6-be59-d6fd0d208bc8" providerId="ADAL" clId="{BC61CEE6-F72E-ED4A-95CA-C76EDF0DD1AC}" dt="2023-03-12T19:12:52.378" v="4482"/>
          <ac:spMkLst>
            <pc:docMk/>
            <pc:sldMk cId="0" sldId="307"/>
            <ac:spMk id="6" creationId="{00000000-0000-0000-0000-000000000000}"/>
          </ac:spMkLst>
        </pc:spChg>
        <pc:spChg chg="mod">
          <ac:chgData name="Daniel Khashabi" userId="62390808-c838-45e6-be59-d6fd0d208bc8" providerId="ADAL" clId="{BC61CEE6-F72E-ED4A-95CA-C76EDF0DD1AC}" dt="2023-03-12T19:12:52.378" v="4482"/>
          <ac:spMkLst>
            <pc:docMk/>
            <pc:sldMk cId="0" sldId="307"/>
            <ac:spMk id="7" creationId="{00000000-0000-0000-0000-000000000000}"/>
          </ac:spMkLst>
        </pc:spChg>
        <pc:spChg chg="mod">
          <ac:chgData name="Daniel Khashabi" userId="62390808-c838-45e6-be59-d6fd0d208bc8" providerId="ADAL" clId="{BC61CEE6-F72E-ED4A-95CA-C76EDF0DD1AC}" dt="2023-03-12T19:12:52.378" v="4482"/>
          <ac:spMkLst>
            <pc:docMk/>
            <pc:sldMk cId="0" sldId="307"/>
            <ac:spMk id="8"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7"/>
            <ac:spMk id="9" creationId="{4398FA82-3580-B1E7-B46D-65EFAA650F26}"/>
          </ac:spMkLst>
        </pc:spChg>
      </pc:sldChg>
      <pc:sldChg chg="addSp modSp add del mod chgLayout">
        <pc:chgData name="Daniel Khashabi" userId="62390808-c838-45e6-be59-d6fd0d208bc8" providerId="ADAL" clId="{BC61CEE6-F72E-ED4A-95CA-C76EDF0DD1AC}" dt="2023-03-12T18:53:55.201" v="4338" actId="2696"/>
        <pc:sldMkLst>
          <pc:docMk/>
          <pc:sldMk cId="0" sldId="308"/>
        </pc:sldMkLst>
        <pc:spChg chg="mod ord">
          <ac:chgData name="Daniel Khashabi" userId="62390808-c838-45e6-be59-d6fd0d208bc8" providerId="ADAL" clId="{BC61CEE6-F72E-ED4A-95CA-C76EDF0DD1AC}" dt="2023-03-12T18:53:28.988" v="4337" actId="700"/>
          <ac:spMkLst>
            <pc:docMk/>
            <pc:sldMk cId="0" sldId="308"/>
            <ac:spMk id="2"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8"/>
            <ac:spMk id="25" creationId="{577F5EB7-0FC4-18E3-73E8-2298633D0648}"/>
          </ac:spMkLst>
        </pc:spChg>
      </pc:sldChg>
      <pc:sldChg chg="addSp modSp add mod chgLayout">
        <pc:chgData name="Daniel Khashabi" userId="62390808-c838-45e6-be59-d6fd0d208bc8" providerId="ADAL" clId="{BC61CEE6-F72E-ED4A-95CA-C76EDF0DD1AC}" dt="2023-03-12T19:12:52.378" v="4482"/>
        <pc:sldMkLst>
          <pc:docMk/>
          <pc:sldMk cId="0" sldId="309"/>
        </pc:sldMkLst>
        <pc:spChg chg="mod ord">
          <ac:chgData name="Daniel Khashabi" userId="62390808-c838-45e6-be59-d6fd0d208bc8" providerId="ADAL" clId="{BC61CEE6-F72E-ED4A-95CA-C76EDF0DD1AC}" dt="2023-03-12T18:53:28.988" v="4337" actId="700"/>
          <ac:spMkLst>
            <pc:docMk/>
            <pc:sldMk cId="0" sldId="309"/>
            <ac:spMk id="2" creationId="{00000000-0000-0000-0000-000000000000}"/>
          </ac:spMkLst>
        </pc:spChg>
        <pc:spChg chg="mod">
          <ac:chgData name="Daniel Khashabi" userId="62390808-c838-45e6-be59-d6fd0d208bc8" providerId="ADAL" clId="{BC61CEE6-F72E-ED4A-95CA-C76EDF0DD1AC}" dt="2023-03-12T19:12:52.378" v="4482"/>
          <ac:spMkLst>
            <pc:docMk/>
            <pc:sldMk cId="0" sldId="309"/>
            <ac:spMk id="3" creationId="{00000000-0000-0000-0000-000000000000}"/>
          </ac:spMkLst>
        </pc:spChg>
        <pc:spChg chg="mod">
          <ac:chgData name="Daniel Khashabi" userId="62390808-c838-45e6-be59-d6fd0d208bc8" providerId="ADAL" clId="{BC61CEE6-F72E-ED4A-95CA-C76EDF0DD1AC}" dt="2023-03-12T19:12:52.378" v="4482"/>
          <ac:spMkLst>
            <pc:docMk/>
            <pc:sldMk cId="0" sldId="309"/>
            <ac:spMk id="4" creationId="{00000000-0000-0000-0000-000000000000}"/>
          </ac:spMkLst>
        </pc:spChg>
        <pc:spChg chg="mod">
          <ac:chgData name="Daniel Khashabi" userId="62390808-c838-45e6-be59-d6fd0d208bc8" providerId="ADAL" clId="{BC61CEE6-F72E-ED4A-95CA-C76EDF0DD1AC}" dt="2023-03-12T19:12:52.378" v="4482"/>
          <ac:spMkLst>
            <pc:docMk/>
            <pc:sldMk cId="0" sldId="309"/>
            <ac:spMk id="6" creationId="{00000000-0000-0000-0000-000000000000}"/>
          </ac:spMkLst>
        </pc:spChg>
        <pc:spChg chg="mod">
          <ac:chgData name="Daniel Khashabi" userId="62390808-c838-45e6-be59-d6fd0d208bc8" providerId="ADAL" clId="{BC61CEE6-F72E-ED4A-95CA-C76EDF0DD1AC}" dt="2023-03-12T19:12:52.378" v="4482"/>
          <ac:spMkLst>
            <pc:docMk/>
            <pc:sldMk cId="0" sldId="309"/>
            <ac:spMk id="7" creationId="{00000000-0000-0000-0000-000000000000}"/>
          </ac:spMkLst>
        </pc:spChg>
        <pc:spChg chg="mod">
          <ac:chgData name="Daniel Khashabi" userId="62390808-c838-45e6-be59-d6fd0d208bc8" providerId="ADAL" clId="{BC61CEE6-F72E-ED4A-95CA-C76EDF0DD1AC}" dt="2023-03-12T19:12:52.378" v="4482"/>
          <ac:spMkLst>
            <pc:docMk/>
            <pc:sldMk cId="0" sldId="309"/>
            <ac:spMk id="8" creationId="{00000000-0000-0000-0000-000000000000}"/>
          </ac:spMkLst>
        </pc:spChg>
        <pc:spChg chg="mod">
          <ac:chgData name="Daniel Khashabi" userId="62390808-c838-45e6-be59-d6fd0d208bc8" providerId="ADAL" clId="{BC61CEE6-F72E-ED4A-95CA-C76EDF0DD1AC}" dt="2023-03-12T19:12:52.378" v="4482"/>
          <ac:spMkLst>
            <pc:docMk/>
            <pc:sldMk cId="0" sldId="309"/>
            <ac:spMk id="9" creationId="{00000000-0000-0000-0000-000000000000}"/>
          </ac:spMkLst>
        </pc:spChg>
        <pc:spChg chg="mod">
          <ac:chgData name="Daniel Khashabi" userId="62390808-c838-45e6-be59-d6fd0d208bc8" providerId="ADAL" clId="{BC61CEE6-F72E-ED4A-95CA-C76EDF0DD1AC}" dt="2023-03-12T19:12:52.378" v="4482"/>
          <ac:spMkLst>
            <pc:docMk/>
            <pc:sldMk cId="0" sldId="309"/>
            <ac:spMk id="10" creationId="{00000000-0000-0000-0000-000000000000}"/>
          </ac:spMkLst>
        </pc:spChg>
        <pc:spChg chg="mod">
          <ac:chgData name="Daniel Khashabi" userId="62390808-c838-45e6-be59-d6fd0d208bc8" providerId="ADAL" clId="{BC61CEE6-F72E-ED4A-95CA-C76EDF0DD1AC}" dt="2023-03-12T19:12:52.378" v="4482"/>
          <ac:spMkLst>
            <pc:docMk/>
            <pc:sldMk cId="0" sldId="309"/>
            <ac:spMk id="11" creationId="{00000000-0000-0000-0000-000000000000}"/>
          </ac:spMkLst>
        </pc:spChg>
        <pc:spChg chg="mod">
          <ac:chgData name="Daniel Khashabi" userId="62390808-c838-45e6-be59-d6fd0d208bc8" providerId="ADAL" clId="{BC61CEE6-F72E-ED4A-95CA-C76EDF0DD1AC}" dt="2023-03-12T19:12:52.378" v="4482"/>
          <ac:spMkLst>
            <pc:docMk/>
            <pc:sldMk cId="0" sldId="309"/>
            <ac:spMk id="12" creationId="{00000000-0000-0000-0000-000000000000}"/>
          </ac:spMkLst>
        </pc:spChg>
        <pc:spChg chg="mod">
          <ac:chgData name="Daniel Khashabi" userId="62390808-c838-45e6-be59-d6fd0d208bc8" providerId="ADAL" clId="{BC61CEE6-F72E-ED4A-95CA-C76EDF0DD1AC}" dt="2023-03-12T19:12:52.378" v="4482"/>
          <ac:spMkLst>
            <pc:docMk/>
            <pc:sldMk cId="0" sldId="309"/>
            <ac:spMk id="13" creationId="{00000000-0000-0000-0000-000000000000}"/>
          </ac:spMkLst>
        </pc:spChg>
        <pc:spChg chg="add mod ord">
          <ac:chgData name="Daniel Khashabi" userId="62390808-c838-45e6-be59-d6fd0d208bc8" providerId="ADAL" clId="{BC61CEE6-F72E-ED4A-95CA-C76EDF0DD1AC}" dt="2023-03-12T18:53:28.988" v="4337" actId="700"/>
          <ac:spMkLst>
            <pc:docMk/>
            <pc:sldMk cId="0" sldId="309"/>
            <ac:spMk id="14" creationId="{07B9435C-18EC-FCF0-BB2E-68DC6EDC80AF}"/>
          </ac:spMkLst>
        </pc:spChg>
        <pc:spChg chg="add mod">
          <ac:chgData name="Daniel Khashabi" userId="62390808-c838-45e6-be59-d6fd0d208bc8" providerId="ADAL" clId="{BC61CEE6-F72E-ED4A-95CA-C76EDF0DD1AC}" dt="2023-03-12T19:12:52.378" v="4482"/>
          <ac:spMkLst>
            <pc:docMk/>
            <pc:sldMk cId="0" sldId="309"/>
            <ac:spMk id="15" creationId="{C34E61B5-34D4-0826-A398-53C86188E3CC}"/>
          </ac:spMkLst>
        </pc:spChg>
      </pc:sldChg>
      <pc:sldChg chg="addSp modSp add mod chgLayout">
        <pc:chgData name="Daniel Khashabi" userId="62390808-c838-45e6-be59-d6fd0d208bc8" providerId="ADAL" clId="{BC61CEE6-F72E-ED4A-95CA-C76EDF0DD1AC}" dt="2023-03-12T19:12:52.378" v="4482"/>
        <pc:sldMkLst>
          <pc:docMk/>
          <pc:sldMk cId="0" sldId="310"/>
        </pc:sldMkLst>
        <pc:spChg chg="mod ord">
          <ac:chgData name="Daniel Khashabi" userId="62390808-c838-45e6-be59-d6fd0d208bc8" providerId="ADAL" clId="{BC61CEE6-F72E-ED4A-95CA-C76EDF0DD1AC}" dt="2023-03-12T18:53:28.988" v="4337" actId="700"/>
          <ac:spMkLst>
            <pc:docMk/>
            <pc:sldMk cId="0" sldId="310"/>
            <ac:spMk id="2" creationId="{00000000-0000-0000-0000-000000000000}"/>
          </ac:spMkLst>
        </pc:spChg>
        <pc:spChg chg="mod">
          <ac:chgData name="Daniel Khashabi" userId="62390808-c838-45e6-be59-d6fd0d208bc8" providerId="ADAL" clId="{BC61CEE6-F72E-ED4A-95CA-C76EDF0DD1AC}" dt="2023-03-12T19:12:52.378" v="4482"/>
          <ac:spMkLst>
            <pc:docMk/>
            <pc:sldMk cId="0" sldId="310"/>
            <ac:spMk id="3" creationId="{00000000-0000-0000-0000-000000000000}"/>
          </ac:spMkLst>
        </pc:spChg>
        <pc:spChg chg="mod">
          <ac:chgData name="Daniel Khashabi" userId="62390808-c838-45e6-be59-d6fd0d208bc8" providerId="ADAL" clId="{BC61CEE6-F72E-ED4A-95CA-C76EDF0DD1AC}" dt="2023-03-12T19:12:52.378" v="4482"/>
          <ac:spMkLst>
            <pc:docMk/>
            <pc:sldMk cId="0" sldId="310"/>
            <ac:spMk id="4" creationId="{00000000-0000-0000-0000-000000000000}"/>
          </ac:spMkLst>
        </pc:spChg>
        <pc:spChg chg="mod">
          <ac:chgData name="Daniel Khashabi" userId="62390808-c838-45e6-be59-d6fd0d208bc8" providerId="ADAL" clId="{BC61CEE6-F72E-ED4A-95CA-C76EDF0DD1AC}" dt="2023-03-12T19:12:52.378" v="4482"/>
          <ac:spMkLst>
            <pc:docMk/>
            <pc:sldMk cId="0" sldId="310"/>
            <ac:spMk id="6" creationId="{00000000-0000-0000-0000-000000000000}"/>
          </ac:spMkLst>
        </pc:spChg>
        <pc:spChg chg="mod">
          <ac:chgData name="Daniel Khashabi" userId="62390808-c838-45e6-be59-d6fd0d208bc8" providerId="ADAL" clId="{BC61CEE6-F72E-ED4A-95CA-C76EDF0DD1AC}" dt="2023-03-12T19:12:52.378" v="4482"/>
          <ac:spMkLst>
            <pc:docMk/>
            <pc:sldMk cId="0" sldId="310"/>
            <ac:spMk id="7" creationId="{00000000-0000-0000-0000-000000000000}"/>
          </ac:spMkLst>
        </pc:spChg>
        <pc:spChg chg="mod">
          <ac:chgData name="Daniel Khashabi" userId="62390808-c838-45e6-be59-d6fd0d208bc8" providerId="ADAL" clId="{BC61CEE6-F72E-ED4A-95CA-C76EDF0DD1AC}" dt="2023-03-12T19:12:52.378" v="4482"/>
          <ac:spMkLst>
            <pc:docMk/>
            <pc:sldMk cId="0" sldId="310"/>
            <ac:spMk id="8" creationId="{00000000-0000-0000-0000-000000000000}"/>
          </ac:spMkLst>
        </pc:spChg>
        <pc:spChg chg="mod">
          <ac:chgData name="Daniel Khashabi" userId="62390808-c838-45e6-be59-d6fd0d208bc8" providerId="ADAL" clId="{BC61CEE6-F72E-ED4A-95CA-C76EDF0DD1AC}" dt="2023-03-12T19:12:52.378" v="4482"/>
          <ac:spMkLst>
            <pc:docMk/>
            <pc:sldMk cId="0" sldId="310"/>
            <ac:spMk id="9" creationId="{00000000-0000-0000-0000-000000000000}"/>
          </ac:spMkLst>
        </pc:spChg>
        <pc:spChg chg="mod">
          <ac:chgData name="Daniel Khashabi" userId="62390808-c838-45e6-be59-d6fd0d208bc8" providerId="ADAL" clId="{BC61CEE6-F72E-ED4A-95CA-C76EDF0DD1AC}" dt="2023-03-12T19:12:52.378" v="4482"/>
          <ac:spMkLst>
            <pc:docMk/>
            <pc:sldMk cId="0" sldId="310"/>
            <ac:spMk id="10" creationId="{00000000-0000-0000-0000-000000000000}"/>
          </ac:spMkLst>
        </pc:spChg>
        <pc:spChg chg="mod">
          <ac:chgData name="Daniel Khashabi" userId="62390808-c838-45e6-be59-d6fd0d208bc8" providerId="ADAL" clId="{BC61CEE6-F72E-ED4A-95CA-C76EDF0DD1AC}" dt="2023-03-12T19:12:52.378" v="4482"/>
          <ac:spMkLst>
            <pc:docMk/>
            <pc:sldMk cId="0" sldId="310"/>
            <ac:spMk id="11" creationId="{00000000-0000-0000-0000-000000000000}"/>
          </ac:spMkLst>
        </pc:spChg>
        <pc:spChg chg="mod">
          <ac:chgData name="Daniel Khashabi" userId="62390808-c838-45e6-be59-d6fd0d208bc8" providerId="ADAL" clId="{BC61CEE6-F72E-ED4A-95CA-C76EDF0DD1AC}" dt="2023-03-12T19:12:52.378" v="4482"/>
          <ac:spMkLst>
            <pc:docMk/>
            <pc:sldMk cId="0" sldId="310"/>
            <ac:spMk id="12" creationId="{00000000-0000-0000-0000-000000000000}"/>
          </ac:spMkLst>
        </pc:spChg>
        <pc:spChg chg="mod">
          <ac:chgData name="Daniel Khashabi" userId="62390808-c838-45e6-be59-d6fd0d208bc8" providerId="ADAL" clId="{BC61CEE6-F72E-ED4A-95CA-C76EDF0DD1AC}" dt="2023-03-12T19:12:52.378" v="4482"/>
          <ac:spMkLst>
            <pc:docMk/>
            <pc:sldMk cId="0" sldId="310"/>
            <ac:spMk id="13" creationId="{00000000-0000-0000-0000-000000000000}"/>
          </ac:spMkLst>
        </pc:spChg>
        <pc:spChg chg="mod">
          <ac:chgData name="Daniel Khashabi" userId="62390808-c838-45e6-be59-d6fd0d208bc8" providerId="ADAL" clId="{BC61CEE6-F72E-ED4A-95CA-C76EDF0DD1AC}" dt="2023-03-12T19:12:52.378" v="4482"/>
          <ac:spMkLst>
            <pc:docMk/>
            <pc:sldMk cId="0" sldId="310"/>
            <ac:spMk id="14" creationId="{00000000-0000-0000-0000-000000000000}"/>
          </ac:spMkLst>
        </pc:spChg>
        <pc:spChg chg="add mod ord">
          <ac:chgData name="Daniel Khashabi" userId="62390808-c838-45e6-be59-d6fd0d208bc8" providerId="ADAL" clId="{BC61CEE6-F72E-ED4A-95CA-C76EDF0DD1AC}" dt="2023-03-12T18:53:28.988" v="4337" actId="700"/>
          <ac:spMkLst>
            <pc:docMk/>
            <pc:sldMk cId="0" sldId="310"/>
            <ac:spMk id="15" creationId="{74AD400C-BBB4-909C-8050-63F05B171694}"/>
          </ac:spMkLst>
        </pc:spChg>
      </pc:sldChg>
      <pc:sldChg chg="addSp modSp add mod modClrScheme chgLayout">
        <pc:chgData name="Daniel Khashabi" userId="62390808-c838-45e6-be59-d6fd0d208bc8" providerId="ADAL" clId="{BC61CEE6-F72E-ED4A-95CA-C76EDF0DD1AC}" dt="2023-03-12T18:57:19.632" v="4397" actId="700"/>
        <pc:sldMkLst>
          <pc:docMk/>
          <pc:sldMk cId="0" sldId="311"/>
        </pc:sldMkLst>
        <pc:spChg chg="mod ord">
          <ac:chgData name="Daniel Khashabi" userId="62390808-c838-45e6-be59-d6fd0d208bc8" providerId="ADAL" clId="{BC61CEE6-F72E-ED4A-95CA-C76EDF0DD1AC}" dt="2023-03-12T18:57:19.632" v="4397" actId="700"/>
          <ac:spMkLst>
            <pc:docMk/>
            <pc:sldMk cId="0" sldId="311"/>
            <ac:spMk id="2"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1"/>
            <ac:spMk id="3" creationId="{E3485394-E0B8-4456-834A-8FCEF17F8A26}"/>
          </ac:spMkLst>
        </pc:spChg>
      </pc:sldChg>
      <pc:sldChg chg="addSp modSp add mod chgLayout">
        <pc:chgData name="Daniel Khashabi" userId="62390808-c838-45e6-be59-d6fd0d208bc8" providerId="ADAL" clId="{BC61CEE6-F72E-ED4A-95CA-C76EDF0DD1AC}" dt="2023-03-12T19:12:52.378" v="4482"/>
        <pc:sldMkLst>
          <pc:docMk/>
          <pc:sldMk cId="0" sldId="312"/>
        </pc:sldMkLst>
        <pc:spChg chg="mod ord">
          <ac:chgData name="Daniel Khashabi" userId="62390808-c838-45e6-be59-d6fd0d208bc8" providerId="ADAL" clId="{BC61CEE6-F72E-ED4A-95CA-C76EDF0DD1AC}" dt="2023-03-12T18:57:19.632" v="4397" actId="700"/>
          <ac:spMkLst>
            <pc:docMk/>
            <pc:sldMk cId="0" sldId="312"/>
            <ac:spMk id="2" creationId="{00000000-0000-0000-0000-000000000000}"/>
          </ac:spMkLst>
        </pc:spChg>
        <pc:spChg chg="mod">
          <ac:chgData name="Daniel Khashabi" userId="62390808-c838-45e6-be59-d6fd0d208bc8" providerId="ADAL" clId="{BC61CEE6-F72E-ED4A-95CA-C76EDF0DD1AC}" dt="2023-03-12T19:12:52.378" v="4482"/>
          <ac:spMkLst>
            <pc:docMk/>
            <pc:sldMk cId="0" sldId="312"/>
            <ac:spMk id="4" creationId="{00000000-0000-0000-0000-000000000000}"/>
          </ac:spMkLst>
        </pc:spChg>
        <pc:spChg chg="mod">
          <ac:chgData name="Daniel Khashabi" userId="62390808-c838-45e6-be59-d6fd0d208bc8" providerId="ADAL" clId="{BC61CEE6-F72E-ED4A-95CA-C76EDF0DD1AC}" dt="2023-03-12T19:12:52.378" v="4482"/>
          <ac:spMkLst>
            <pc:docMk/>
            <pc:sldMk cId="0" sldId="312"/>
            <ac:spMk id="5" creationId="{00000000-0000-0000-0000-000000000000}"/>
          </ac:spMkLst>
        </pc:spChg>
        <pc:spChg chg="mod">
          <ac:chgData name="Daniel Khashabi" userId="62390808-c838-45e6-be59-d6fd0d208bc8" providerId="ADAL" clId="{BC61CEE6-F72E-ED4A-95CA-C76EDF0DD1AC}" dt="2023-03-12T19:12:52.378" v="4482"/>
          <ac:spMkLst>
            <pc:docMk/>
            <pc:sldMk cId="0" sldId="312"/>
            <ac:spMk id="6" creationId="{00000000-0000-0000-0000-000000000000}"/>
          </ac:spMkLst>
        </pc:spChg>
        <pc:spChg chg="mod">
          <ac:chgData name="Daniel Khashabi" userId="62390808-c838-45e6-be59-d6fd0d208bc8" providerId="ADAL" clId="{BC61CEE6-F72E-ED4A-95CA-C76EDF0DD1AC}" dt="2023-03-12T19:12:52.378" v="4482"/>
          <ac:spMkLst>
            <pc:docMk/>
            <pc:sldMk cId="0" sldId="312"/>
            <ac:spMk id="7" creationId="{00000000-0000-0000-0000-000000000000}"/>
          </ac:spMkLst>
        </pc:spChg>
        <pc:spChg chg="mod">
          <ac:chgData name="Daniel Khashabi" userId="62390808-c838-45e6-be59-d6fd0d208bc8" providerId="ADAL" clId="{BC61CEE6-F72E-ED4A-95CA-C76EDF0DD1AC}" dt="2023-03-12T19:12:52.378" v="4482"/>
          <ac:spMkLst>
            <pc:docMk/>
            <pc:sldMk cId="0" sldId="312"/>
            <ac:spMk id="9" creationId="{00000000-0000-0000-0000-000000000000}"/>
          </ac:spMkLst>
        </pc:spChg>
        <pc:spChg chg="add mod ord">
          <ac:chgData name="Daniel Khashabi" userId="62390808-c838-45e6-be59-d6fd0d208bc8" providerId="ADAL" clId="{BC61CEE6-F72E-ED4A-95CA-C76EDF0DD1AC}" dt="2023-03-12T18:57:19.632" v="4397" actId="700"/>
          <ac:spMkLst>
            <pc:docMk/>
            <pc:sldMk cId="0" sldId="312"/>
            <ac:spMk id="10" creationId="{C9234E21-1AC3-C35A-0CA1-3C2770AAD6BB}"/>
          </ac:spMkLst>
        </pc:spChg>
      </pc:sldChg>
      <pc:sldChg chg="addSp delSp modSp add mod chgLayout">
        <pc:chgData name="Daniel Khashabi" userId="62390808-c838-45e6-be59-d6fd0d208bc8" providerId="ADAL" clId="{BC61CEE6-F72E-ED4A-95CA-C76EDF0DD1AC}" dt="2023-03-12T19:32:18.821" v="4834"/>
        <pc:sldMkLst>
          <pc:docMk/>
          <pc:sldMk cId="0" sldId="313"/>
        </pc:sldMkLst>
        <pc:spChg chg="mod ord">
          <ac:chgData name="Daniel Khashabi" userId="62390808-c838-45e6-be59-d6fd0d208bc8" providerId="ADAL" clId="{BC61CEE6-F72E-ED4A-95CA-C76EDF0DD1AC}" dt="2023-03-12T18:57:19.632" v="4397" actId="700"/>
          <ac:spMkLst>
            <pc:docMk/>
            <pc:sldMk cId="0" sldId="313"/>
            <ac:spMk id="2" creationId="{00000000-0000-0000-0000-000000000000}"/>
          </ac:spMkLst>
        </pc:spChg>
        <pc:spChg chg="mod">
          <ac:chgData name="Daniel Khashabi" userId="62390808-c838-45e6-be59-d6fd0d208bc8" providerId="ADAL" clId="{BC61CEE6-F72E-ED4A-95CA-C76EDF0DD1AC}" dt="2023-03-12T19:12:52.378" v="4482"/>
          <ac:spMkLst>
            <pc:docMk/>
            <pc:sldMk cId="0" sldId="313"/>
            <ac:spMk id="4" creationId="{00000000-0000-0000-0000-000000000000}"/>
          </ac:spMkLst>
        </pc:spChg>
        <pc:spChg chg="mod">
          <ac:chgData name="Daniel Khashabi" userId="62390808-c838-45e6-be59-d6fd0d208bc8" providerId="ADAL" clId="{BC61CEE6-F72E-ED4A-95CA-C76EDF0DD1AC}" dt="2023-03-12T19:12:52.378" v="4482"/>
          <ac:spMkLst>
            <pc:docMk/>
            <pc:sldMk cId="0" sldId="313"/>
            <ac:spMk id="5" creationId="{00000000-0000-0000-0000-000000000000}"/>
          </ac:spMkLst>
        </pc:spChg>
        <pc:spChg chg="mod">
          <ac:chgData name="Daniel Khashabi" userId="62390808-c838-45e6-be59-d6fd0d208bc8" providerId="ADAL" clId="{BC61CEE6-F72E-ED4A-95CA-C76EDF0DD1AC}" dt="2023-03-12T19:12:52.378" v="4482"/>
          <ac:spMkLst>
            <pc:docMk/>
            <pc:sldMk cId="0" sldId="313"/>
            <ac:spMk id="6" creationId="{00000000-0000-0000-0000-000000000000}"/>
          </ac:spMkLst>
        </pc:spChg>
        <pc:spChg chg="mod">
          <ac:chgData name="Daniel Khashabi" userId="62390808-c838-45e6-be59-d6fd0d208bc8" providerId="ADAL" clId="{BC61CEE6-F72E-ED4A-95CA-C76EDF0DD1AC}" dt="2023-03-12T19:12:52.378" v="4482"/>
          <ac:spMkLst>
            <pc:docMk/>
            <pc:sldMk cId="0" sldId="313"/>
            <ac:spMk id="7" creationId="{00000000-0000-0000-0000-000000000000}"/>
          </ac:spMkLst>
        </pc:spChg>
        <pc:spChg chg="mod">
          <ac:chgData name="Daniel Khashabi" userId="62390808-c838-45e6-be59-d6fd0d208bc8" providerId="ADAL" clId="{BC61CEE6-F72E-ED4A-95CA-C76EDF0DD1AC}" dt="2023-03-12T19:12:52.378" v="4482"/>
          <ac:spMkLst>
            <pc:docMk/>
            <pc:sldMk cId="0" sldId="313"/>
            <ac:spMk id="8" creationId="{00000000-0000-0000-0000-000000000000}"/>
          </ac:spMkLst>
        </pc:spChg>
        <pc:spChg chg="mod">
          <ac:chgData name="Daniel Khashabi" userId="62390808-c838-45e6-be59-d6fd0d208bc8" providerId="ADAL" clId="{BC61CEE6-F72E-ED4A-95CA-C76EDF0DD1AC}" dt="2023-03-12T19:12:52.378" v="4482"/>
          <ac:spMkLst>
            <pc:docMk/>
            <pc:sldMk cId="0" sldId="313"/>
            <ac:spMk id="10" creationId="{00000000-0000-0000-0000-000000000000}"/>
          </ac:spMkLst>
        </pc:spChg>
        <pc:spChg chg="mod">
          <ac:chgData name="Daniel Khashabi" userId="62390808-c838-45e6-be59-d6fd0d208bc8" providerId="ADAL" clId="{BC61CEE6-F72E-ED4A-95CA-C76EDF0DD1AC}" dt="2023-03-12T19:12:52.378" v="4482"/>
          <ac:spMkLst>
            <pc:docMk/>
            <pc:sldMk cId="0" sldId="313"/>
            <ac:spMk id="12" creationId="{00000000-0000-0000-0000-000000000000}"/>
          </ac:spMkLst>
        </pc:spChg>
        <pc:spChg chg="mod">
          <ac:chgData name="Daniel Khashabi" userId="62390808-c838-45e6-be59-d6fd0d208bc8" providerId="ADAL" clId="{BC61CEE6-F72E-ED4A-95CA-C76EDF0DD1AC}" dt="2023-03-12T19:12:52.378" v="4482"/>
          <ac:spMkLst>
            <pc:docMk/>
            <pc:sldMk cId="0" sldId="313"/>
            <ac:spMk id="14" creationId="{00000000-0000-0000-0000-000000000000}"/>
          </ac:spMkLst>
        </pc:spChg>
        <pc:spChg chg="mod">
          <ac:chgData name="Daniel Khashabi" userId="62390808-c838-45e6-be59-d6fd0d208bc8" providerId="ADAL" clId="{BC61CEE6-F72E-ED4A-95CA-C76EDF0DD1AC}" dt="2023-03-12T19:12:52.378" v="4482"/>
          <ac:spMkLst>
            <pc:docMk/>
            <pc:sldMk cId="0" sldId="313"/>
            <ac:spMk id="16" creationId="{00000000-0000-0000-0000-000000000000}"/>
          </ac:spMkLst>
        </pc:spChg>
        <pc:spChg chg="add del mod ord">
          <ac:chgData name="Daniel Khashabi" userId="62390808-c838-45e6-be59-d6fd0d208bc8" providerId="ADAL" clId="{BC61CEE6-F72E-ED4A-95CA-C76EDF0DD1AC}" dt="2023-03-12T19:31:14.058" v="4799"/>
          <ac:spMkLst>
            <pc:docMk/>
            <pc:sldMk cId="0" sldId="313"/>
            <ac:spMk id="17" creationId="{9804C4D8-1C32-91E8-CE1C-FB6DFD166854}"/>
          </ac:spMkLst>
        </pc:spChg>
        <pc:spChg chg="add mod">
          <ac:chgData name="Daniel Khashabi" userId="62390808-c838-45e6-be59-d6fd0d208bc8" providerId="ADAL" clId="{BC61CEE6-F72E-ED4A-95CA-C76EDF0DD1AC}" dt="2023-03-12T19:32:10.744" v="4833" actId="1037"/>
          <ac:spMkLst>
            <pc:docMk/>
            <pc:sldMk cId="0" sldId="313"/>
            <ac:spMk id="21" creationId="{427FDC11-872F-A753-5A92-6BFE323A6F9B}"/>
          </ac:spMkLst>
        </pc:spChg>
        <pc:spChg chg="add mod">
          <ac:chgData name="Daniel Khashabi" userId="62390808-c838-45e6-be59-d6fd0d208bc8" providerId="ADAL" clId="{BC61CEE6-F72E-ED4A-95CA-C76EDF0DD1AC}" dt="2023-03-12T19:32:18.821" v="4834"/>
          <ac:spMkLst>
            <pc:docMk/>
            <pc:sldMk cId="0" sldId="313"/>
            <ac:spMk id="22" creationId="{6F25CB95-6840-4076-726C-B7233112955C}"/>
          </ac:spMkLst>
        </pc:spChg>
        <pc:picChg chg="add mod">
          <ac:chgData name="Daniel Khashabi" userId="62390808-c838-45e6-be59-d6fd0d208bc8" providerId="ADAL" clId="{BC61CEE6-F72E-ED4A-95CA-C76EDF0DD1AC}" dt="2023-03-12T19:31:51.616" v="4814" actId="1076"/>
          <ac:picMkLst>
            <pc:docMk/>
            <pc:sldMk cId="0" sldId="313"/>
            <ac:picMk id="19" creationId="{23AA0B81-15CA-6761-3159-DE27B5AD31EB}"/>
          </ac:picMkLst>
        </pc:picChg>
      </pc:sldChg>
      <pc:sldChg chg="modSp del">
        <pc:chgData name="Daniel Khashabi" userId="62390808-c838-45e6-be59-d6fd0d208bc8" providerId="ADAL" clId="{BC61CEE6-F72E-ED4A-95CA-C76EDF0DD1AC}" dt="2023-03-15T02:23:16.926" v="9741" actId="2696"/>
        <pc:sldMkLst>
          <pc:docMk/>
          <pc:sldMk cId="0" sldId="314"/>
        </pc:sldMkLst>
        <pc:spChg chg="mod">
          <ac:chgData name="Daniel Khashabi" userId="62390808-c838-45e6-be59-d6fd0d208bc8" providerId="ADAL" clId="{BC61CEE6-F72E-ED4A-95CA-C76EDF0DD1AC}" dt="2023-03-12T19:12:52.378" v="4482"/>
          <ac:spMkLst>
            <pc:docMk/>
            <pc:sldMk cId="0" sldId="314"/>
            <ac:spMk id="3" creationId="{00000000-0000-0000-0000-000000000000}"/>
          </ac:spMkLst>
        </pc:spChg>
        <pc:spChg chg="mod">
          <ac:chgData name="Daniel Khashabi" userId="62390808-c838-45e6-be59-d6fd0d208bc8" providerId="ADAL" clId="{BC61CEE6-F72E-ED4A-95CA-C76EDF0DD1AC}" dt="2023-03-12T19:12:52.378" v="4482"/>
          <ac:spMkLst>
            <pc:docMk/>
            <pc:sldMk cId="0" sldId="314"/>
            <ac:spMk id="5" creationId="{00000000-0000-0000-0000-000000000000}"/>
          </ac:spMkLst>
        </pc:spChg>
        <pc:spChg chg="mod">
          <ac:chgData name="Daniel Khashabi" userId="62390808-c838-45e6-be59-d6fd0d208bc8" providerId="ADAL" clId="{BC61CEE6-F72E-ED4A-95CA-C76EDF0DD1AC}" dt="2023-03-12T19:12:52.378" v="4482"/>
          <ac:spMkLst>
            <pc:docMk/>
            <pc:sldMk cId="0" sldId="314"/>
            <ac:spMk id="6" creationId="{00000000-0000-0000-0000-000000000000}"/>
          </ac:spMkLst>
        </pc:spChg>
        <pc:spChg chg="mod">
          <ac:chgData name="Daniel Khashabi" userId="62390808-c838-45e6-be59-d6fd0d208bc8" providerId="ADAL" clId="{BC61CEE6-F72E-ED4A-95CA-C76EDF0DD1AC}" dt="2023-03-12T19:12:52.378" v="4482"/>
          <ac:spMkLst>
            <pc:docMk/>
            <pc:sldMk cId="0" sldId="314"/>
            <ac:spMk id="7" creationId="{00000000-0000-0000-0000-000000000000}"/>
          </ac:spMkLst>
        </pc:spChg>
        <pc:spChg chg="mod">
          <ac:chgData name="Daniel Khashabi" userId="62390808-c838-45e6-be59-d6fd0d208bc8" providerId="ADAL" clId="{BC61CEE6-F72E-ED4A-95CA-C76EDF0DD1AC}" dt="2023-03-12T19:12:52.378" v="4482"/>
          <ac:spMkLst>
            <pc:docMk/>
            <pc:sldMk cId="0" sldId="314"/>
            <ac:spMk id="10" creationId="{00000000-0000-0000-0000-000000000000}"/>
          </ac:spMkLst>
        </pc:spChg>
        <pc:spChg chg="mod">
          <ac:chgData name="Daniel Khashabi" userId="62390808-c838-45e6-be59-d6fd0d208bc8" providerId="ADAL" clId="{BC61CEE6-F72E-ED4A-95CA-C76EDF0DD1AC}" dt="2023-03-12T19:12:52.378" v="4482"/>
          <ac:spMkLst>
            <pc:docMk/>
            <pc:sldMk cId="0" sldId="314"/>
            <ac:spMk id="12" creationId="{00000000-0000-0000-0000-000000000000}"/>
          </ac:spMkLst>
        </pc:spChg>
        <pc:spChg chg="mod">
          <ac:chgData name="Daniel Khashabi" userId="62390808-c838-45e6-be59-d6fd0d208bc8" providerId="ADAL" clId="{BC61CEE6-F72E-ED4A-95CA-C76EDF0DD1AC}" dt="2023-03-12T19:12:52.378" v="4482"/>
          <ac:spMkLst>
            <pc:docMk/>
            <pc:sldMk cId="0" sldId="314"/>
            <ac:spMk id="14" creationId="{00000000-0000-0000-0000-000000000000}"/>
          </ac:spMkLst>
        </pc:spChg>
      </pc:sldChg>
      <pc:sldChg chg="modSp del modNotes">
        <pc:chgData name="Daniel Khashabi" userId="62390808-c838-45e6-be59-d6fd0d208bc8" providerId="ADAL" clId="{BC61CEE6-F72E-ED4A-95CA-C76EDF0DD1AC}" dt="2023-03-15T02:23:16.073" v="9635" actId="2696"/>
        <pc:sldMkLst>
          <pc:docMk/>
          <pc:sldMk cId="0" sldId="315"/>
        </pc:sldMkLst>
        <pc:spChg chg="mod">
          <ac:chgData name="Daniel Khashabi" userId="62390808-c838-45e6-be59-d6fd0d208bc8" providerId="ADAL" clId="{BC61CEE6-F72E-ED4A-95CA-C76EDF0DD1AC}" dt="2023-03-12T19:12:52.378" v="4482"/>
          <ac:spMkLst>
            <pc:docMk/>
            <pc:sldMk cId="0" sldId="315"/>
            <ac:spMk id="121" creationId="{00000000-0000-0000-0000-000000000000}"/>
          </ac:spMkLst>
        </pc:spChg>
      </pc:sldChg>
      <pc:sldChg chg="modSp del modNotes">
        <pc:chgData name="Daniel Khashabi" userId="62390808-c838-45e6-be59-d6fd0d208bc8" providerId="ADAL" clId="{BC61CEE6-F72E-ED4A-95CA-C76EDF0DD1AC}" dt="2023-03-15T02:23:16.080" v="9636" actId="2696"/>
        <pc:sldMkLst>
          <pc:docMk/>
          <pc:sldMk cId="0" sldId="316"/>
        </pc:sldMkLst>
        <pc:spChg chg="mod">
          <ac:chgData name="Daniel Khashabi" userId="62390808-c838-45e6-be59-d6fd0d208bc8" providerId="ADAL" clId="{BC61CEE6-F72E-ED4A-95CA-C76EDF0DD1AC}" dt="2023-03-12T19:12:52.378" v="4482"/>
          <ac:spMkLst>
            <pc:docMk/>
            <pc:sldMk cId="0" sldId="316"/>
            <ac:spMk id="130" creationId="{00000000-0000-0000-0000-000000000000}"/>
          </ac:spMkLst>
        </pc:spChg>
      </pc:sldChg>
      <pc:sldChg chg="del">
        <pc:chgData name="Daniel Khashabi" userId="62390808-c838-45e6-be59-d6fd0d208bc8" providerId="ADAL" clId="{BC61CEE6-F72E-ED4A-95CA-C76EDF0DD1AC}" dt="2023-03-15T02:23:16.086" v="9637" actId="2696"/>
        <pc:sldMkLst>
          <pc:docMk/>
          <pc:sldMk cId="0" sldId="317"/>
        </pc:sldMkLst>
      </pc:sldChg>
      <pc:sldChg chg="del">
        <pc:chgData name="Daniel Khashabi" userId="62390808-c838-45e6-be59-d6fd0d208bc8" providerId="ADAL" clId="{BC61CEE6-F72E-ED4A-95CA-C76EDF0DD1AC}" dt="2023-03-12T18:55:32.622" v="4368" actId="2696"/>
        <pc:sldMkLst>
          <pc:docMk/>
          <pc:sldMk cId="2770273199" sldId="318"/>
        </pc:sldMkLst>
      </pc:sldChg>
      <pc:sldChg chg="add del">
        <pc:chgData name="Daniel Khashabi" userId="62390808-c838-45e6-be59-d6fd0d208bc8" providerId="ADAL" clId="{BC61CEE6-F72E-ED4A-95CA-C76EDF0DD1AC}" dt="2023-03-12T17:48:51.731" v="3756" actId="2696"/>
        <pc:sldMkLst>
          <pc:docMk/>
          <pc:sldMk cId="3429003378" sldId="319"/>
        </pc:sldMkLst>
      </pc:sldChg>
      <pc:sldChg chg="delSp modSp add del mod chgLayout">
        <pc:chgData name="Daniel Khashabi" userId="62390808-c838-45e6-be59-d6fd0d208bc8" providerId="ADAL" clId="{BC61CEE6-F72E-ED4A-95CA-C76EDF0DD1AC}" dt="2023-03-12T17:37:47.379" v="3530" actId="2696"/>
        <pc:sldMkLst>
          <pc:docMk/>
          <pc:sldMk cId="357214156" sldId="321"/>
        </pc:sldMkLst>
        <pc:spChg chg="mod ord">
          <ac:chgData name="Daniel Khashabi" userId="62390808-c838-45e6-be59-d6fd0d208bc8" providerId="ADAL" clId="{BC61CEE6-F72E-ED4A-95CA-C76EDF0DD1AC}" dt="2023-03-12T17:18:13.163" v="3005" actId="700"/>
          <ac:spMkLst>
            <pc:docMk/>
            <pc:sldMk cId="357214156" sldId="321"/>
            <ac:spMk id="3" creationId="{00000000-0000-0000-0000-000000000000}"/>
          </ac:spMkLst>
        </pc:spChg>
        <pc:spChg chg="mod ord">
          <ac:chgData name="Daniel Khashabi" userId="62390808-c838-45e6-be59-d6fd0d208bc8" providerId="ADAL" clId="{BC61CEE6-F72E-ED4A-95CA-C76EDF0DD1AC}" dt="2023-03-12T17:36:43.396" v="3500" actId="27636"/>
          <ac:spMkLst>
            <pc:docMk/>
            <pc:sldMk cId="357214156" sldId="321"/>
            <ac:spMk id="5" creationId="{C9833472-4CAC-AAB4-C6B6-E25F63A23E4C}"/>
          </ac:spMkLst>
        </pc:spChg>
        <pc:spChg chg="del">
          <ac:chgData name="Daniel Khashabi" userId="62390808-c838-45e6-be59-d6fd0d208bc8" providerId="ADAL" clId="{BC61CEE6-F72E-ED4A-95CA-C76EDF0DD1AC}" dt="2023-03-12T17:16:14.403" v="2863" actId="478"/>
          <ac:spMkLst>
            <pc:docMk/>
            <pc:sldMk cId="357214156" sldId="321"/>
            <ac:spMk id="6" creationId="{3445F26A-DC42-0B56-4EC8-722414F2536A}"/>
          </ac:spMkLst>
        </pc:spChg>
      </pc:sldChg>
      <pc:sldChg chg="del">
        <pc:chgData name="Daniel Khashabi" userId="62390808-c838-45e6-be59-d6fd0d208bc8" providerId="ADAL" clId="{BC61CEE6-F72E-ED4A-95CA-C76EDF0DD1AC}" dt="2023-03-12T17:15:51.940" v="2844" actId="2696"/>
        <pc:sldMkLst>
          <pc:docMk/>
          <pc:sldMk cId="4174653646" sldId="321"/>
        </pc:sldMkLst>
      </pc:sldChg>
      <pc:sldChg chg="del mod modShow">
        <pc:chgData name="Daniel Khashabi" userId="62390808-c838-45e6-be59-d6fd0d208bc8" providerId="ADAL" clId="{BC61CEE6-F72E-ED4A-95CA-C76EDF0DD1AC}" dt="2023-03-12T17:33:51.663" v="3378" actId="2696"/>
        <pc:sldMkLst>
          <pc:docMk/>
          <pc:sldMk cId="3990693390" sldId="322"/>
        </pc:sldMkLst>
      </pc:sldChg>
      <pc:sldChg chg="addSp delSp modSp mod modClrScheme modShow chgLayout">
        <pc:chgData name="Daniel Khashabi" userId="62390808-c838-45e6-be59-d6fd0d208bc8" providerId="ADAL" clId="{BC61CEE6-F72E-ED4A-95CA-C76EDF0DD1AC}" dt="2023-03-12T19:12:52.378" v="4482"/>
        <pc:sldMkLst>
          <pc:docMk/>
          <pc:sldMk cId="4081051651" sldId="323"/>
        </pc:sldMkLst>
        <pc:spChg chg="del">
          <ac:chgData name="Daniel Khashabi" userId="62390808-c838-45e6-be59-d6fd0d208bc8" providerId="ADAL" clId="{BC61CEE6-F72E-ED4A-95CA-C76EDF0DD1AC}" dt="2023-03-12T17:26:58.431" v="3198" actId="478"/>
          <ac:spMkLst>
            <pc:docMk/>
            <pc:sldMk cId="4081051651" sldId="323"/>
            <ac:spMk id="2" creationId="{00000000-0000-0000-0000-000000000000}"/>
          </ac:spMkLst>
        </pc:spChg>
        <pc:spChg chg="add del">
          <ac:chgData name="Daniel Khashabi" userId="62390808-c838-45e6-be59-d6fd0d208bc8" providerId="ADAL" clId="{BC61CEE6-F72E-ED4A-95CA-C76EDF0DD1AC}" dt="2023-03-12T17:27:14.472" v="3202" actId="478"/>
          <ac:spMkLst>
            <pc:docMk/>
            <pc:sldMk cId="4081051651" sldId="323"/>
            <ac:spMk id="6" creationId="{00000000-0000-0000-0000-000000000000}"/>
          </ac:spMkLst>
        </pc:spChg>
        <pc:spChg chg="mod ord">
          <ac:chgData name="Daniel Khashabi" userId="62390808-c838-45e6-be59-d6fd0d208bc8" providerId="ADAL" clId="{BC61CEE6-F72E-ED4A-95CA-C76EDF0DD1AC}" dt="2023-03-12T17:27:27.114" v="3204" actId="700"/>
          <ac:spMkLst>
            <pc:docMk/>
            <pc:sldMk cId="4081051651" sldId="323"/>
            <ac:spMk id="7" creationId="{00000000-0000-0000-0000-000000000000}"/>
          </ac:spMkLst>
        </pc:spChg>
        <pc:spChg chg="del">
          <ac:chgData name="Daniel Khashabi" userId="62390808-c838-45e6-be59-d6fd0d208bc8" providerId="ADAL" clId="{BC61CEE6-F72E-ED4A-95CA-C76EDF0DD1AC}" dt="2023-03-12T17:26:58.431" v="3198" actId="478"/>
          <ac:spMkLst>
            <pc:docMk/>
            <pc:sldMk cId="4081051651" sldId="323"/>
            <ac:spMk id="11"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2" creationId="{00000000-0000-0000-0000-000000000000}"/>
          </ac:spMkLst>
        </pc:spChg>
        <pc:spChg chg="del">
          <ac:chgData name="Daniel Khashabi" userId="62390808-c838-45e6-be59-d6fd0d208bc8" providerId="ADAL" clId="{BC61CEE6-F72E-ED4A-95CA-C76EDF0DD1AC}" dt="2023-03-12T17:27:12.615" v="3201" actId="478"/>
          <ac:spMkLst>
            <pc:docMk/>
            <pc:sldMk cId="4081051651" sldId="323"/>
            <ac:spMk id="13" creationId="{00000000-0000-0000-0000-000000000000}"/>
          </ac:spMkLst>
        </pc:spChg>
        <pc:spChg chg="add del">
          <ac:chgData name="Daniel Khashabi" userId="62390808-c838-45e6-be59-d6fd0d208bc8" providerId="ADAL" clId="{BC61CEE6-F72E-ED4A-95CA-C76EDF0DD1AC}" dt="2023-03-12T17:27:12.615" v="3201" actId="478"/>
          <ac:spMkLst>
            <pc:docMk/>
            <pc:sldMk cId="4081051651" sldId="323"/>
            <ac:spMk id="14" creationId="{00000000-0000-0000-0000-000000000000}"/>
          </ac:spMkLst>
        </pc:spChg>
        <pc:spChg chg="del mod">
          <ac:chgData name="Daniel Khashabi" userId="62390808-c838-45e6-be59-d6fd0d208bc8" providerId="ADAL" clId="{BC61CEE6-F72E-ED4A-95CA-C76EDF0DD1AC}" dt="2023-03-12T17:27:30.671" v="3206" actId="478"/>
          <ac:spMkLst>
            <pc:docMk/>
            <pc:sldMk cId="4081051651" sldId="323"/>
            <ac:spMk id="15"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6" creationId="{00000000-0000-0000-0000-000000000000}"/>
          </ac:spMkLst>
        </pc:spChg>
        <pc:spChg chg="del">
          <ac:chgData name="Daniel Khashabi" userId="62390808-c838-45e6-be59-d6fd0d208bc8" providerId="ADAL" clId="{BC61CEE6-F72E-ED4A-95CA-C76EDF0DD1AC}" dt="2023-03-12T17:27:18.351" v="3203" actId="478"/>
          <ac:spMkLst>
            <pc:docMk/>
            <pc:sldMk cId="4081051651" sldId="323"/>
            <ac:spMk id="17" creationId="{00000000-0000-0000-0000-000000000000}"/>
          </ac:spMkLst>
        </pc:spChg>
        <pc:spChg chg="del">
          <ac:chgData name="Daniel Khashabi" userId="62390808-c838-45e6-be59-d6fd0d208bc8" providerId="ADAL" clId="{BC61CEE6-F72E-ED4A-95CA-C76EDF0DD1AC}" dt="2023-03-12T17:39:04.150" v="3569" actId="478"/>
          <ac:spMkLst>
            <pc:docMk/>
            <pc:sldMk cId="4081051651" sldId="323"/>
            <ac:spMk id="18" creationId="{67416993-D1DE-EF0F-ECAD-DF9291FE5E56}"/>
          </ac:spMkLst>
        </pc:spChg>
        <pc:spChg chg="add mod ord">
          <ac:chgData name="Daniel Khashabi" userId="62390808-c838-45e6-be59-d6fd0d208bc8" providerId="ADAL" clId="{BC61CEE6-F72E-ED4A-95CA-C76EDF0DD1AC}" dt="2023-03-12T17:29:54.568" v="3278" actId="14100"/>
          <ac:spMkLst>
            <pc:docMk/>
            <pc:sldMk cId="4081051651" sldId="323"/>
            <ac:spMk id="21" creationId="{E4F524EE-48E3-C445-E456-B0E6A16B085E}"/>
          </ac:spMkLst>
        </pc:spChg>
        <pc:spChg chg="add mod">
          <ac:chgData name="Daniel Khashabi" userId="62390808-c838-45e6-be59-d6fd0d208bc8" providerId="ADAL" clId="{BC61CEE6-F72E-ED4A-95CA-C76EDF0DD1AC}" dt="2023-03-12T19:12:52.378" v="4482"/>
          <ac:spMkLst>
            <pc:docMk/>
            <pc:sldMk cId="4081051651" sldId="323"/>
            <ac:spMk id="22" creationId="{49E5945D-6980-F6D4-B7E0-B76AADCEA13F}"/>
          </ac:spMkLst>
        </pc:spChg>
        <pc:spChg chg="add mod">
          <ac:chgData name="Daniel Khashabi" userId="62390808-c838-45e6-be59-d6fd0d208bc8" providerId="ADAL" clId="{BC61CEE6-F72E-ED4A-95CA-C76EDF0DD1AC}" dt="2023-03-12T19:12:52.378" v="4482"/>
          <ac:spMkLst>
            <pc:docMk/>
            <pc:sldMk cId="4081051651" sldId="323"/>
            <ac:spMk id="23" creationId="{329462A1-8CC1-F4EE-5D04-946A61D41DC4}"/>
          </ac:spMkLst>
        </pc:spChg>
        <pc:spChg chg="add mod">
          <ac:chgData name="Daniel Khashabi" userId="62390808-c838-45e6-be59-d6fd0d208bc8" providerId="ADAL" clId="{BC61CEE6-F72E-ED4A-95CA-C76EDF0DD1AC}" dt="2023-03-12T17:48:45.692" v="3755" actId="20577"/>
          <ac:spMkLst>
            <pc:docMk/>
            <pc:sldMk cId="4081051651" sldId="323"/>
            <ac:spMk id="24" creationId="{38F677AD-DC56-1BE3-40D4-FF8372A80331}"/>
          </ac:spMkLst>
        </pc:spChg>
        <pc:grpChg chg="del">
          <ac:chgData name="Daniel Khashabi" userId="62390808-c838-45e6-be59-d6fd0d208bc8" providerId="ADAL" clId="{BC61CEE6-F72E-ED4A-95CA-C76EDF0DD1AC}" dt="2023-03-12T17:27:18.351" v="3203" actId="478"/>
          <ac:grpSpMkLst>
            <pc:docMk/>
            <pc:sldMk cId="4081051651" sldId="323"/>
            <ac:grpSpMk id="3" creationId="{00000000-0000-0000-0000-000000000000}"/>
          </ac:grpSpMkLst>
        </pc:grpChg>
        <pc:grpChg chg="del">
          <ac:chgData name="Daniel Khashabi" userId="62390808-c838-45e6-be59-d6fd0d208bc8" providerId="ADAL" clId="{BC61CEE6-F72E-ED4A-95CA-C76EDF0DD1AC}" dt="2023-03-12T17:26:58.431" v="3198" actId="478"/>
          <ac:grpSpMkLst>
            <pc:docMk/>
            <pc:sldMk cId="4081051651" sldId="323"/>
            <ac:grpSpMk id="8" creationId="{00000000-0000-0000-0000-000000000000}"/>
          </ac:grpSpMkLst>
        </pc:grpChg>
        <pc:picChg chg="add mod">
          <ac:chgData name="Daniel Khashabi" userId="62390808-c838-45e6-be59-d6fd0d208bc8" providerId="ADAL" clId="{BC61CEE6-F72E-ED4A-95CA-C76EDF0DD1AC}" dt="2023-03-12T17:33:40.008" v="3376" actId="1076"/>
          <ac:picMkLst>
            <pc:docMk/>
            <pc:sldMk cId="4081051651" sldId="323"/>
            <ac:picMk id="20" creationId="{79AC2E0C-96F8-56CD-74E3-51C2B915FF31}"/>
          </ac:picMkLst>
        </pc:picChg>
      </pc:sldChg>
      <pc:sldChg chg="addSp delSp modSp add mod chgLayout">
        <pc:chgData name="Daniel Khashabi" userId="62390808-c838-45e6-be59-d6fd0d208bc8" providerId="ADAL" clId="{BC61CEE6-F72E-ED4A-95CA-C76EDF0DD1AC}" dt="2023-03-12T19:28:07.247" v="4760"/>
        <pc:sldMkLst>
          <pc:docMk/>
          <pc:sldMk cId="0" sldId="324"/>
        </pc:sldMkLst>
        <pc:spChg chg="del mod ord">
          <ac:chgData name="Daniel Khashabi" userId="62390808-c838-45e6-be59-d6fd0d208bc8" providerId="ADAL" clId="{BC61CEE6-F72E-ED4A-95CA-C76EDF0DD1AC}" dt="2023-03-12T19:10:38" v="4449" actId="478"/>
          <ac:spMkLst>
            <pc:docMk/>
            <pc:sldMk cId="0" sldId="324"/>
            <ac:spMk id="2" creationId="{00000000-0000-0000-0000-000000000000}"/>
          </ac:spMkLst>
        </pc:spChg>
        <pc:spChg chg="mod">
          <ac:chgData name="Daniel Khashabi" userId="62390808-c838-45e6-be59-d6fd0d208bc8" providerId="ADAL" clId="{BC61CEE6-F72E-ED4A-95CA-C76EDF0DD1AC}" dt="2023-03-12T19:28:06.182" v="4759" actId="20577"/>
          <ac:spMkLst>
            <pc:docMk/>
            <pc:sldMk cId="0" sldId="324"/>
            <ac:spMk id="3" creationId="{00000000-0000-0000-0000-000000000000}"/>
          </ac:spMkLst>
        </pc:spChg>
        <pc:spChg chg="mod">
          <ac:chgData name="Daniel Khashabi" userId="62390808-c838-45e6-be59-d6fd0d208bc8" providerId="ADAL" clId="{BC61CEE6-F72E-ED4A-95CA-C76EDF0DD1AC}" dt="2023-03-12T19:12:52.378" v="4482"/>
          <ac:spMkLst>
            <pc:docMk/>
            <pc:sldMk cId="0" sldId="324"/>
            <ac:spMk id="4" creationId="{00000000-0000-0000-0000-000000000000}"/>
          </ac:spMkLst>
        </pc:spChg>
        <pc:spChg chg="mod">
          <ac:chgData name="Daniel Khashabi" userId="62390808-c838-45e6-be59-d6fd0d208bc8" providerId="ADAL" clId="{BC61CEE6-F72E-ED4A-95CA-C76EDF0DD1AC}" dt="2023-03-12T19:12:52.378" v="4482"/>
          <ac:spMkLst>
            <pc:docMk/>
            <pc:sldMk cId="0" sldId="324"/>
            <ac:spMk id="5" creationId="{00000000-0000-0000-0000-000000000000}"/>
          </ac:spMkLst>
        </pc:spChg>
        <pc:spChg chg="add mod ord">
          <ac:chgData name="Daniel Khashabi" userId="62390808-c838-45e6-be59-d6fd0d208bc8" providerId="ADAL" clId="{BC61CEE6-F72E-ED4A-95CA-C76EDF0DD1AC}" dt="2023-03-12T19:10:18.229" v="4416" actId="700"/>
          <ac:spMkLst>
            <pc:docMk/>
            <pc:sldMk cId="0" sldId="324"/>
            <ac:spMk id="6" creationId="{F52924CC-8D88-EDAC-596F-24F038DC080F}"/>
          </ac:spMkLst>
        </pc:spChg>
        <pc:spChg chg="add del mod">
          <ac:chgData name="Daniel Khashabi" userId="62390808-c838-45e6-be59-d6fd0d208bc8" providerId="ADAL" clId="{BC61CEE6-F72E-ED4A-95CA-C76EDF0DD1AC}" dt="2023-03-12T19:10:39.883" v="4453" actId="478"/>
          <ac:spMkLst>
            <pc:docMk/>
            <pc:sldMk cId="0" sldId="324"/>
            <ac:spMk id="8" creationId="{1D4D4B07-CB77-03D3-5030-8D3F0D2D6FAA}"/>
          </ac:spMkLst>
        </pc:spChg>
        <pc:spChg chg="add del mod">
          <ac:chgData name="Daniel Khashabi" userId="62390808-c838-45e6-be59-d6fd0d208bc8" providerId="ADAL" clId="{BC61CEE6-F72E-ED4A-95CA-C76EDF0DD1AC}" dt="2023-03-12T19:12:14.001" v="4480" actId="478"/>
          <ac:spMkLst>
            <pc:docMk/>
            <pc:sldMk cId="0" sldId="324"/>
            <ac:spMk id="9" creationId="{987B8F14-0FCC-46E0-43F8-F8461D25D96B}"/>
          </ac:spMkLst>
        </pc:spChg>
        <pc:spChg chg="add mod">
          <ac:chgData name="Daniel Khashabi" userId="62390808-c838-45e6-be59-d6fd0d208bc8" providerId="ADAL" clId="{BC61CEE6-F72E-ED4A-95CA-C76EDF0DD1AC}" dt="2023-03-12T19:12:14.466" v="4481"/>
          <ac:spMkLst>
            <pc:docMk/>
            <pc:sldMk cId="0" sldId="324"/>
            <ac:spMk id="10" creationId="{5852E296-09B7-3F77-282B-CF72D4861944}"/>
          </ac:spMkLst>
        </pc:spChg>
        <pc:spChg chg="add mod">
          <ac:chgData name="Daniel Khashabi" userId="62390808-c838-45e6-be59-d6fd0d208bc8" providerId="ADAL" clId="{BC61CEE6-F72E-ED4A-95CA-C76EDF0DD1AC}" dt="2023-03-12T19:28:07.247" v="4760"/>
          <ac:spMkLst>
            <pc:docMk/>
            <pc:sldMk cId="0" sldId="324"/>
            <ac:spMk id="11" creationId="{4183D5BB-C3E8-510E-CD9E-692A0A76C70C}"/>
          </ac:spMkLst>
        </pc:spChg>
      </pc:sldChg>
      <pc:sldChg chg="del">
        <pc:chgData name="Daniel Khashabi" userId="62390808-c838-45e6-be59-d6fd0d208bc8" providerId="ADAL" clId="{BC61CEE6-F72E-ED4A-95CA-C76EDF0DD1AC}" dt="2023-03-09T22:26:35.348" v="15" actId="2696"/>
        <pc:sldMkLst>
          <pc:docMk/>
          <pc:sldMk cId="1402425247" sldId="324"/>
        </pc:sldMkLst>
      </pc:sldChg>
      <pc:sldChg chg="addSp delSp modSp del mod chgLayout">
        <pc:chgData name="Daniel Khashabi" userId="62390808-c838-45e6-be59-d6fd0d208bc8" providerId="ADAL" clId="{BC61CEE6-F72E-ED4A-95CA-C76EDF0DD1AC}" dt="2023-03-14T15:41:24.268" v="9124" actId="2696"/>
        <pc:sldMkLst>
          <pc:docMk/>
          <pc:sldMk cId="0" sldId="325"/>
        </pc:sldMkLst>
        <pc:spChg chg="mod">
          <ac:chgData name="Daniel Khashabi" userId="62390808-c838-45e6-be59-d6fd0d208bc8" providerId="ADAL" clId="{BC61CEE6-F72E-ED4A-95CA-C76EDF0DD1AC}" dt="2023-03-12T19:12:52.378" v="4482"/>
          <ac:spMkLst>
            <pc:docMk/>
            <pc:sldMk cId="0" sldId="325"/>
            <ac:spMk id="2" creationId="{00000000-0000-0000-0000-000000000000}"/>
          </ac:spMkLst>
        </pc:spChg>
        <pc:spChg chg="mod">
          <ac:chgData name="Daniel Khashabi" userId="62390808-c838-45e6-be59-d6fd0d208bc8" providerId="ADAL" clId="{BC61CEE6-F72E-ED4A-95CA-C76EDF0DD1AC}" dt="2023-03-12T19:12:52.378" v="4482"/>
          <ac:spMkLst>
            <pc:docMk/>
            <pc:sldMk cId="0" sldId="325"/>
            <ac:spMk id="3" creationId="{00000000-0000-0000-0000-000000000000}"/>
          </ac:spMkLst>
        </pc:spChg>
        <pc:spChg chg="mod ord">
          <ac:chgData name="Daniel Khashabi" userId="62390808-c838-45e6-be59-d6fd0d208bc8" providerId="ADAL" clId="{BC61CEE6-F72E-ED4A-95CA-C76EDF0DD1AC}" dt="2023-03-14T15:30:03.586" v="8973" actId="700"/>
          <ac:spMkLst>
            <pc:docMk/>
            <pc:sldMk cId="0" sldId="325"/>
            <ac:spMk id="4" creationId="{00000000-0000-0000-0000-000000000000}"/>
          </ac:spMkLst>
        </pc:spChg>
        <pc:spChg chg="add del mod ord">
          <ac:chgData name="Daniel Khashabi" userId="62390808-c838-45e6-be59-d6fd0d208bc8" providerId="ADAL" clId="{BC61CEE6-F72E-ED4A-95CA-C76EDF0DD1AC}" dt="2023-03-14T05:30:55.528" v="8891" actId="478"/>
          <ac:spMkLst>
            <pc:docMk/>
            <pc:sldMk cId="0" sldId="325"/>
            <ac:spMk id="6" creationId="{1A0CD985-AA25-E206-605A-A02C20B1F5A9}"/>
          </ac:spMkLst>
        </pc:spChg>
        <pc:spChg chg="add del mod ord">
          <ac:chgData name="Daniel Khashabi" userId="62390808-c838-45e6-be59-d6fd0d208bc8" providerId="ADAL" clId="{BC61CEE6-F72E-ED4A-95CA-C76EDF0DD1AC}" dt="2023-03-14T15:30:03.586" v="8973" actId="700"/>
          <ac:spMkLst>
            <pc:docMk/>
            <pc:sldMk cId="0" sldId="325"/>
            <ac:spMk id="7" creationId="{5DE4AB0C-52E4-4509-5C40-EF81EB0CC8A7}"/>
          </ac:spMkLst>
        </pc:spChg>
      </pc:sldChg>
      <pc:sldChg chg="addSp modSp del mod chgLayout">
        <pc:chgData name="Daniel Khashabi" userId="62390808-c838-45e6-be59-d6fd0d208bc8" providerId="ADAL" clId="{BC61CEE6-F72E-ED4A-95CA-C76EDF0DD1AC}" dt="2023-03-14T05:31:07.213" v="8894" actId="2696"/>
        <pc:sldMkLst>
          <pc:docMk/>
          <pc:sldMk cId="0" sldId="326"/>
        </pc:sldMkLst>
        <pc:spChg chg="mod">
          <ac:chgData name="Daniel Khashabi" userId="62390808-c838-45e6-be59-d6fd0d208bc8" providerId="ADAL" clId="{BC61CEE6-F72E-ED4A-95CA-C76EDF0DD1AC}" dt="2023-03-12T19:12:52.378" v="4482"/>
          <ac:spMkLst>
            <pc:docMk/>
            <pc:sldMk cId="0" sldId="326"/>
            <ac:spMk id="2" creationId="{00000000-0000-0000-0000-000000000000}"/>
          </ac:spMkLst>
        </pc:spChg>
        <pc:spChg chg="mod">
          <ac:chgData name="Daniel Khashabi" userId="62390808-c838-45e6-be59-d6fd0d208bc8" providerId="ADAL" clId="{BC61CEE6-F72E-ED4A-95CA-C76EDF0DD1AC}" dt="2023-03-12T19:12:52.378" v="4482"/>
          <ac:spMkLst>
            <pc:docMk/>
            <pc:sldMk cId="0" sldId="326"/>
            <ac:spMk id="3" creationId="{00000000-0000-0000-0000-000000000000}"/>
          </ac:spMkLst>
        </pc:spChg>
        <pc:spChg chg="mod">
          <ac:chgData name="Daniel Khashabi" userId="62390808-c838-45e6-be59-d6fd0d208bc8" providerId="ADAL" clId="{BC61CEE6-F72E-ED4A-95CA-C76EDF0DD1AC}" dt="2023-03-12T19:12:52.378" v="4482"/>
          <ac:spMkLst>
            <pc:docMk/>
            <pc:sldMk cId="0" sldId="326"/>
            <ac:spMk id="4" creationId="{00000000-0000-0000-0000-000000000000}"/>
          </ac:spMkLst>
        </pc:spChg>
        <pc:spChg chg="mod">
          <ac:chgData name="Daniel Khashabi" userId="62390808-c838-45e6-be59-d6fd0d208bc8" providerId="ADAL" clId="{BC61CEE6-F72E-ED4A-95CA-C76EDF0DD1AC}" dt="2023-03-12T19:12:52.378" v="4482"/>
          <ac:spMkLst>
            <pc:docMk/>
            <pc:sldMk cId="0" sldId="326"/>
            <ac:spMk id="5" creationId="{00000000-0000-0000-0000-000000000000}"/>
          </ac:spMkLst>
        </pc:spChg>
        <pc:spChg chg="mod ord">
          <ac:chgData name="Daniel Khashabi" userId="62390808-c838-45e6-be59-d6fd0d208bc8" providerId="ADAL" clId="{BC61CEE6-F72E-ED4A-95CA-C76EDF0DD1AC}" dt="2023-03-13T05:13:59.192" v="8282" actId="700"/>
          <ac:spMkLst>
            <pc:docMk/>
            <pc:sldMk cId="0" sldId="326"/>
            <ac:spMk id="6" creationId="{00000000-0000-0000-0000-000000000000}"/>
          </ac:spMkLst>
        </pc:spChg>
        <pc:spChg chg="mod">
          <ac:chgData name="Daniel Khashabi" userId="62390808-c838-45e6-be59-d6fd0d208bc8" providerId="ADAL" clId="{BC61CEE6-F72E-ED4A-95CA-C76EDF0DD1AC}" dt="2023-03-12T19:12:52.378" v="4482"/>
          <ac:spMkLst>
            <pc:docMk/>
            <pc:sldMk cId="0" sldId="326"/>
            <ac:spMk id="7" creationId="{00000000-0000-0000-0000-000000000000}"/>
          </ac:spMkLst>
        </pc:spChg>
        <pc:spChg chg="mod">
          <ac:chgData name="Daniel Khashabi" userId="62390808-c838-45e6-be59-d6fd0d208bc8" providerId="ADAL" clId="{BC61CEE6-F72E-ED4A-95CA-C76EDF0DD1AC}" dt="2023-03-12T19:12:52.378" v="4482"/>
          <ac:spMkLst>
            <pc:docMk/>
            <pc:sldMk cId="0" sldId="326"/>
            <ac:spMk id="8" creationId="{00000000-0000-0000-0000-000000000000}"/>
          </ac:spMkLst>
        </pc:spChg>
        <pc:spChg chg="mod">
          <ac:chgData name="Daniel Khashabi" userId="62390808-c838-45e6-be59-d6fd0d208bc8" providerId="ADAL" clId="{BC61CEE6-F72E-ED4A-95CA-C76EDF0DD1AC}" dt="2023-03-14T05:31:06.125" v="8893" actId="1076"/>
          <ac:spMkLst>
            <pc:docMk/>
            <pc:sldMk cId="0" sldId="326"/>
            <ac:spMk id="9"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6"/>
            <ac:spMk id="11" creationId="{CDF392A5-2755-B4E5-D1F2-519778788771}"/>
          </ac:spMkLst>
        </pc:spChg>
      </pc:sldChg>
      <pc:sldChg chg="addSp modSp del mod chgLayout">
        <pc:chgData name="Daniel Khashabi" userId="62390808-c838-45e6-be59-d6fd0d208bc8" providerId="ADAL" clId="{BC61CEE6-F72E-ED4A-95CA-C76EDF0DD1AC}" dt="2023-03-14T05:31:22.476" v="8895" actId="2696"/>
        <pc:sldMkLst>
          <pc:docMk/>
          <pc:sldMk cId="0" sldId="327"/>
        </pc:sldMkLst>
        <pc:spChg chg="mod ord">
          <ac:chgData name="Daniel Khashabi" userId="62390808-c838-45e6-be59-d6fd0d208bc8" providerId="ADAL" clId="{BC61CEE6-F72E-ED4A-95CA-C76EDF0DD1AC}" dt="2023-03-13T05:13:59.192" v="8282" actId="700"/>
          <ac:spMkLst>
            <pc:docMk/>
            <pc:sldMk cId="0" sldId="327"/>
            <ac:spMk id="2" creationId="{00000000-0000-0000-0000-000000000000}"/>
          </ac:spMkLst>
        </pc:spChg>
        <pc:spChg chg="mod">
          <ac:chgData name="Daniel Khashabi" userId="62390808-c838-45e6-be59-d6fd0d208bc8" providerId="ADAL" clId="{BC61CEE6-F72E-ED4A-95CA-C76EDF0DD1AC}" dt="2023-03-12T19:12:52.378" v="4482"/>
          <ac:spMkLst>
            <pc:docMk/>
            <pc:sldMk cId="0" sldId="327"/>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7"/>
            <ac:spMk id="6" creationId="{DC005580-1BD7-4A7B-116F-676EB57D61DF}"/>
          </ac:spMkLst>
        </pc:spChg>
      </pc:sldChg>
      <pc:sldChg chg="addSp delSp modSp del mod chgLayout">
        <pc:chgData name="Daniel Khashabi" userId="62390808-c838-45e6-be59-d6fd0d208bc8" providerId="ADAL" clId="{BC61CEE6-F72E-ED4A-95CA-C76EDF0DD1AC}" dt="2023-03-14T05:31:34.539" v="8897" actId="2696"/>
        <pc:sldMkLst>
          <pc:docMk/>
          <pc:sldMk cId="0" sldId="328"/>
        </pc:sldMkLst>
        <pc:spChg chg="mod ord">
          <ac:chgData name="Daniel Khashabi" userId="62390808-c838-45e6-be59-d6fd0d208bc8" providerId="ADAL" clId="{BC61CEE6-F72E-ED4A-95CA-C76EDF0DD1AC}" dt="2023-03-13T05:13:59.192" v="8282" actId="700"/>
          <ac:spMkLst>
            <pc:docMk/>
            <pc:sldMk cId="0" sldId="328"/>
            <ac:spMk id="2" creationId="{00000000-0000-0000-0000-000000000000}"/>
          </ac:spMkLst>
        </pc:spChg>
        <pc:spChg chg="mod">
          <ac:chgData name="Daniel Khashabi" userId="62390808-c838-45e6-be59-d6fd0d208bc8" providerId="ADAL" clId="{BC61CEE6-F72E-ED4A-95CA-C76EDF0DD1AC}" dt="2023-03-12T19:12:52.378" v="4482"/>
          <ac:spMkLst>
            <pc:docMk/>
            <pc:sldMk cId="0" sldId="328"/>
            <ac:spMk id="3" creationId="{00000000-0000-0000-0000-000000000000}"/>
          </ac:spMkLst>
        </pc:spChg>
        <pc:spChg chg="mod">
          <ac:chgData name="Daniel Khashabi" userId="62390808-c838-45e6-be59-d6fd0d208bc8" providerId="ADAL" clId="{BC61CEE6-F72E-ED4A-95CA-C76EDF0DD1AC}" dt="2023-03-12T19:12:52.378" v="4482"/>
          <ac:spMkLst>
            <pc:docMk/>
            <pc:sldMk cId="0" sldId="328"/>
            <ac:spMk id="4" creationId="{00000000-0000-0000-0000-000000000000}"/>
          </ac:spMkLst>
        </pc:spChg>
        <pc:spChg chg="mod">
          <ac:chgData name="Daniel Khashabi" userId="62390808-c838-45e6-be59-d6fd0d208bc8" providerId="ADAL" clId="{BC61CEE6-F72E-ED4A-95CA-C76EDF0DD1AC}" dt="2023-03-12T19:12:52.378" v="4482"/>
          <ac:spMkLst>
            <pc:docMk/>
            <pc:sldMk cId="0" sldId="328"/>
            <ac:spMk id="6" creationId="{00000000-0000-0000-0000-000000000000}"/>
          </ac:spMkLst>
        </pc:spChg>
        <pc:spChg chg="mod">
          <ac:chgData name="Daniel Khashabi" userId="62390808-c838-45e6-be59-d6fd0d208bc8" providerId="ADAL" clId="{BC61CEE6-F72E-ED4A-95CA-C76EDF0DD1AC}" dt="2023-03-12T19:12:52.378" v="4482"/>
          <ac:spMkLst>
            <pc:docMk/>
            <pc:sldMk cId="0" sldId="328"/>
            <ac:spMk id="7" creationId="{00000000-0000-0000-0000-000000000000}"/>
          </ac:spMkLst>
        </pc:spChg>
        <pc:spChg chg="mod">
          <ac:chgData name="Daniel Khashabi" userId="62390808-c838-45e6-be59-d6fd0d208bc8" providerId="ADAL" clId="{BC61CEE6-F72E-ED4A-95CA-C76EDF0DD1AC}" dt="2023-03-12T19:12:52.378" v="4482"/>
          <ac:spMkLst>
            <pc:docMk/>
            <pc:sldMk cId="0" sldId="328"/>
            <ac:spMk id="8" creationId="{00000000-0000-0000-0000-000000000000}"/>
          </ac:spMkLst>
        </pc:spChg>
        <pc:spChg chg="mod">
          <ac:chgData name="Daniel Khashabi" userId="62390808-c838-45e6-be59-d6fd0d208bc8" providerId="ADAL" clId="{BC61CEE6-F72E-ED4A-95CA-C76EDF0DD1AC}" dt="2023-03-12T19:12:52.378" v="4482"/>
          <ac:spMkLst>
            <pc:docMk/>
            <pc:sldMk cId="0" sldId="328"/>
            <ac:spMk id="9" creationId="{00000000-0000-0000-0000-000000000000}"/>
          </ac:spMkLst>
        </pc:spChg>
        <pc:spChg chg="mod">
          <ac:chgData name="Daniel Khashabi" userId="62390808-c838-45e6-be59-d6fd0d208bc8" providerId="ADAL" clId="{BC61CEE6-F72E-ED4A-95CA-C76EDF0DD1AC}" dt="2023-03-12T19:12:52.378" v="4482"/>
          <ac:spMkLst>
            <pc:docMk/>
            <pc:sldMk cId="0" sldId="328"/>
            <ac:spMk id="10" creationId="{00000000-0000-0000-0000-000000000000}"/>
          </ac:spMkLst>
        </pc:spChg>
        <pc:spChg chg="mod">
          <ac:chgData name="Daniel Khashabi" userId="62390808-c838-45e6-be59-d6fd0d208bc8" providerId="ADAL" clId="{BC61CEE6-F72E-ED4A-95CA-C76EDF0DD1AC}" dt="2023-03-12T19:12:52.378" v="4482"/>
          <ac:spMkLst>
            <pc:docMk/>
            <pc:sldMk cId="0" sldId="328"/>
            <ac:spMk id="12" creationId="{00000000-0000-0000-0000-000000000000}"/>
          </ac:spMkLst>
        </pc:spChg>
        <pc:spChg chg="mod">
          <ac:chgData name="Daniel Khashabi" userId="62390808-c838-45e6-be59-d6fd0d208bc8" providerId="ADAL" clId="{BC61CEE6-F72E-ED4A-95CA-C76EDF0DD1AC}" dt="2023-03-12T19:12:52.378" v="4482"/>
          <ac:spMkLst>
            <pc:docMk/>
            <pc:sldMk cId="0" sldId="328"/>
            <ac:spMk id="13" creationId="{00000000-0000-0000-0000-000000000000}"/>
          </ac:spMkLst>
        </pc:spChg>
        <pc:spChg chg="mod">
          <ac:chgData name="Daniel Khashabi" userId="62390808-c838-45e6-be59-d6fd0d208bc8" providerId="ADAL" clId="{BC61CEE6-F72E-ED4A-95CA-C76EDF0DD1AC}" dt="2023-03-12T19:12:52.378" v="4482"/>
          <ac:spMkLst>
            <pc:docMk/>
            <pc:sldMk cId="0" sldId="328"/>
            <ac:spMk id="14" creationId="{00000000-0000-0000-0000-000000000000}"/>
          </ac:spMkLst>
        </pc:spChg>
        <pc:spChg chg="mod">
          <ac:chgData name="Daniel Khashabi" userId="62390808-c838-45e6-be59-d6fd0d208bc8" providerId="ADAL" clId="{BC61CEE6-F72E-ED4A-95CA-C76EDF0DD1AC}" dt="2023-03-12T19:12:52.378" v="4482"/>
          <ac:spMkLst>
            <pc:docMk/>
            <pc:sldMk cId="0" sldId="328"/>
            <ac:spMk id="15" creationId="{00000000-0000-0000-0000-000000000000}"/>
          </ac:spMkLst>
        </pc:spChg>
        <pc:spChg chg="mod">
          <ac:chgData name="Daniel Khashabi" userId="62390808-c838-45e6-be59-d6fd0d208bc8" providerId="ADAL" clId="{BC61CEE6-F72E-ED4A-95CA-C76EDF0DD1AC}" dt="2023-03-12T19:12:52.378" v="4482"/>
          <ac:spMkLst>
            <pc:docMk/>
            <pc:sldMk cId="0" sldId="328"/>
            <ac:spMk id="20" creationId="{00000000-0000-0000-0000-000000000000}"/>
          </ac:spMkLst>
        </pc:spChg>
        <pc:spChg chg="mod">
          <ac:chgData name="Daniel Khashabi" userId="62390808-c838-45e6-be59-d6fd0d208bc8" providerId="ADAL" clId="{BC61CEE6-F72E-ED4A-95CA-C76EDF0DD1AC}" dt="2023-03-12T19:12:52.378" v="4482"/>
          <ac:spMkLst>
            <pc:docMk/>
            <pc:sldMk cId="0" sldId="328"/>
            <ac:spMk id="21" creationId="{00000000-0000-0000-0000-000000000000}"/>
          </ac:spMkLst>
        </pc:spChg>
        <pc:spChg chg="mod">
          <ac:chgData name="Daniel Khashabi" userId="62390808-c838-45e6-be59-d6fd0d208bc8" providerId="ADAL" clId="{BC61CEE6-F72E-ED4A-95CA-C76EDF0DD1AC}" dt="2023-03-12T19:12:52.378" v="4482"/>
          <ac:spMkLst>
            <pc:docMk/>
            <pc:sldMk cId="0" sldId="328"/>
            <ac:spMk id="22" creationId="{00000000-0000-0000-0000-000000000000}"/>
          </ac:spMkLst>
        </pc:spChg>
        <pc:spChg chg="mod">
          <ac:chgData name="Daniel Khashabi" userId="62390808-c838-45e6-be59-d6fd0d208bc8" providerId="ADAL" clId="{BC61CEE6-F72E-ED4A-95CA-C76EDF0DD1AC}" dt="2023-03-12T19:12:52.378" v="4482"/>
          <ac:spMkLst>
            <pc:docMk/>
            <pc:sldMk cId="0" sldId="328"/>
            <ac:spMk id="23" creationId="{00000000-0000-0000-0000-000000000000}"/>
          </ac:spMkLst>
        </pc:spChg>
        <pc:spChg chg="mod">
          <ac:chgData name="Daniel Khashabi" userId="62390808-c838-45e6-be59-d6fd0d208bc8" providerId="ADAL" clId="{BC61CEE6-F72E-ED4A-95CA-C76EDF0DD1AC}" dt="2023-03-12T19:12:52.378" v="4482"/>
          <ac:spMkLst>
            <pc:docMk/>
            <pc:sldMk cId="0" sldId="328"/>
            <ac:spMk id="24" creationId="{00000000-0000-0000-0000-000000000000}"/>
          </ac:spMkLst>
        </pc:spChg>
        <pc:spChg chg="mod">
          <ac:chgData name="Daniel Khashabi" userId="62390808-c838-45e6-be59-d6fd0d208bc8" providerId="ADAL" clId="{BC61CEE6-F72E-ED4A-95CA-C76EDF0DD1AC}" dt="2023-03-12T19:12:52.378" v="4482"/>
          <ac:spMkLst>
            <pc:docMk/>
            <pc:sldMk cId="0" sldId="328"/>
            <ac:spMk id="25" creationId="{00000000-0000-0000-0000-000000000000}"/>
          </ac:spMkLst>
        </pc:spChg>
        <pc:spChg chg="add del mod ord">
          <ac:chgData name="Daniel Khashabi" userId="62390808-c838-45e6-be59-d6fd0d208bc8" providerId="ADAL" clId="{BC61CEE6-F72E-ED4A-95CA-C76EDF0DD1AC}" dt="2023-03-14T05:31:26.512" v="8896" actId="478"/>
          <ac:spMkLst>
            <pc:docMk/>
            <pc:sldMk cId="0" sldId="328"/>
            <ac:spMk id="27" creationId="{A1BEFCB4-1FDF-9C36-D0AE-0780C9F4724B}"/>
          </ac:spMkLst>
        </pc:spChg>
      </pc:sldChg>
      <pc:sldChg chg="addSp modSp del mod modClrScheme chgLayout">
        <pc:chgData name="Daniel Khashabi" userId="62390808-c838-45e6-be59-d6fd0d208bc8" providerId="ADAL" clId="{BC61CEE6-F72E-ED4A-95CA-C76EDF0DD1AC}" dt="2023-03-14T05:31:59.327" v="8899" actId="2696"/>
        <pc:sldMkLst>
          <pc:docMk/>
          <pc:sldMk cId="0" sldId="329"/>
        </pc:sldMkLst>
        <pc:spChg chg="mod ord">
          <ac:chgData name="Daniel Khashabi" userId="62390808-c838-45e6-be59-d6fd0d208bc8" providerId="ADAL" clId="{BC61CEE6-F72E-ED4A-95CA-C76EDF0DD1AC}" dt="2023-03-13T05:13:59.192" v="8282" actId="700"/>
          <ac:spMkLst>
            <pc:docMk/>
            <pc:sldMk cId="0" sldId="329"/>
            <ac:spMk id="2" creationId="{00000000-0000-0000-0000-000000000000}"/>
          </ac:spMkLst>
        </pc:spChg>
        <pc:spChg chg="mod">
          <ac:chgData name="Daniel Khashabi" userId="62390808-c838-45e6-be59-d6fd0d208bc8" providerId="ADAL" clId="{BC61CEE6-F72E-ED4A-95CA-C76EDF0DD1AC}" dt="2023-03-12T19:12:52.378" v="4482"/>
          <ac:spMkLst>
            <pc:docMk/>
            <pc:sldMk cId="0" sldId="329"/>
            <ac:spMk id="3" creationId="{00000000-0000-0000-0000-000000000000}"/>
          </ac:spMkLst>
        </pc:spChg>
        <pc:spChg chg="mod">
          <ac:chgData name="Daniel Khashabi" userId="62390808-c838-45e6-be59-d6fd0d208bc8" providerId="ADAL" clId="{BC61CEE6-F72E-ED4A-95CA-C76EDF0DD1AC}" dt="2023-03-12T19:12:52.378" v="4482"/>
          <ac:spMkLst>
            <pc:docMk/>
            <pc:sldMk cId="0" sldId="329"/>
            <ac:spMk id="4" creationId="{00000000-0000-0000-0000-000000000000}"/>
          </ac:spMkLst>
        </pc:spChg>
        <pc:spChg chg="mod">
          <ac:chgData name="Daniel Khashabi" userId="62390808-c838-45e6-be59-d6fd0d208bc8" providerId="ADAL" clId="{BC61CEE6-F72E-ED4A-95CA-C76EDF0DD1AC}" dt="2023-03-12T19:12:52.378" v="4482"/>
          <ac:spMkLst>
            <pc:docMk/>
            <pc:sldMk cId="0" sldId="329"/>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329"/>
            <ac:spMk id="7" creationId="{696FA40A-8228-D7E2-DBB9-DF1AFCDB24FF}"/>
          </ac:spMkLst>
        </pc:spChg>
      </pc:sldChg>
      <pc:sldChg chg="addSp delSp modSp add mod chgLayout">
        <pc:chgData name="Daniel Khashabi" userId="62390808-c838-45e6-be59-d6fd0d208bc8" providerId="ADAL" clId="{BC61CEE6-F72E-ED4A-95CA-C76EDF0DD1AC}" dt="2023-03-12T20:38:45.986" v="4942" actId="1037"/>
        <pc:sldMkLst>
          <pc:docMk/>
          <pc:sldMk cId="0" sldId="330"/>
        </pc:sldMkLst>
        <pc:spChg chg="del mod ord">
          <ac:chgData name="Daniel Khashabi" userId="62390808-c838-45e6-be59-d6fd0d208bc8" providerId="ADAL" clId="{BC61CEE6-F72E-ED4A-95CA-C76EDF0DD1AC}" dt="2023-03-12T19:11:01.547" v="4474" actId="478"/>
          <ac:spMkLst>
            <pc:docMk/>
            <pc:sldMk cId="0" sldId="330"/>
            <ac:spMk id="2" creationId="{00000000-0000-0000-0000-000000000000}"/>
          </ac:spMkLst>
        </pc:spChg>
        <pc:spChg chg="mod">
          <ac:chgData name="Daniel Khashabi" userId="62390808-c838-45e6-be59-d6fd0d208bc8" providerId="ADAL" clId="{BC61CEE6-F72E-ED4A-95CA-C76EDF0DD1AC}" dt="2023-03-12T19:12:52.378" v="4482"/>
          <ac:spMkLst>
            <pc:docMk/>
            <pc:sldMk cId="0" sldId="330"/>
            <ac:spMk id="3" creationId="{00000000-0000-0000-0000-000000000000}"/>
          </ac:spMkLst>
        </pc:spChg>
        <pc:spChg chg="mod">
          <ac:chgData name="Daniel Khashabi" userId="62390808-c838-45e6-be59-d6fd0d208bc8" providerId="ADAL" clId="{BC61CEE6-F72E-ED4A-95CA-C76EDF0DD1AC}" dt="2023-03-12T19:12:52.378" v="4482"/>
          <ac:spMkLst>
            <pc:docMk/>
            <pc:sldMk cId="0" sldId="330"/>
            <ac:spMk id="4" creationId="{00000000-0000-0000-0000-000000000000}"/>
          </ac:spMkLst>
        </pc:spChg>
        <pc:spChg chg="mod">
          <ac:chgData name="Daniel Khashabi" userId="62390808-c838-45e6-be59-d6fd0d208bc8" providerId="ADAL" clId="{BC61CEE6-F72E-ED4A-95CA-C76EDF0DD1AC}" dt="2023-03-12T19:12:52.378" v="4482"/>
          <ac:spMkLst>
            <pc:docMk/>
            <pc:sldMk cId="0" sldId="330"/>
            <ac:spMk id="5" creationId="{00000000-0000-0000-0000-000000000000}"/>
          </ac:spMkLst>
        </pc:spChg>
        <pc:spChg chg="mod">
          <ac:chgData name="Daniel Khashabi" userId="62390808-c838-45e6-be59-d6fd0d208bc8" providerId="ADAL" clId="{BC61CEE6-F72E-ED4A-95CA-C76EDF0DD1AC}" dt="2023-03-12T19:12:52.378" v="4482"/>
          <ac:spMkLst>
            <pc:docMk/>
            <pc:sldMk cId="0" sldId="330"/>
            <ac:spMk id="6" creationId="{00000000-0000-0000-0000-000000000000}"/>
          </ac:spMkLst>
        </pc:spChg>
        <pc:spChg chg="mod">
          <ac:chgData name="Daniel Khashabi" userId="62390808-c838-45e6-be59-d6fd0d208bc8" providerId="ADAL" clId="{BC61CEE6-F72E-ED4A-95CA-C76EDF0DD1AC}" dt="2023-03-12T19:12:52.378" v="4482"/>
          <ac:spMkLst>
            <pc:docMk/>
            <pc:sldMk cId="0" sldId="330"/>
            <ac:spMk id="7" creationId="{00000000-0000-0000-0000-000000000000}"/>
          </ac:spMkLst>
        </pc:spChg>
        <pc:spChg chg="mod">
          <ac:chgData name="Daniel Khashabi" userId="62390808-c838-45e6-be59-d6fd0d208bc8" providerId="ADAL" clId="{BC61CEE6-F72E-ED4A-95CA-C76EDF0DD1AC}" dt="2023-03-12T19:12:52.378" v="4482"/>
          <ac:spMkLst>
            <pc:docMk/>
            <pc:sldMk cId="0" sldId="330"/>
            <ac:spMk id="8" creationId="{00000000-0000-0000-0000-000000000000}"/>
          </ac:spMkLst>
        </pc:spChg>
        <pc:spChg chg="mod">
          <ac:chgData name="Daniel Khashabi" userId="62390808-c838-45e6-be59-d6fd0d208bc8" providerId="ADAL" clId="{BC61CEE6-F72E-ED4A-95CA-C76EDF0DD1AC}" dt="2023-03-12T19:12:52.378" v="4482"/>
          <ac:spMkLst>
            <pc:docMk/>
            <pc:sldMk cId="0" sldId="330"/>
            <ac:spMk id="10" creationId="{00000000-0000-0000-0000-000000000000}"/>
          </ac:spMkLst>
        </pc:spChg>
        <pc:spChg chg="mod">
          <ac:chgData name="Daniel Khashabi" userId="62390808-c838-45e6-be59-d6fd0d208bc8" providerId="ADAL" clId="{BC61CEE6-F72E-ED4A-95CA-C76EDF0DD1AC}" dt="2023-03-12T19:12:52.378" v="4482"/>
          <ac:spMkLst>
            <pc:docMk/>
            <pc:sldMk cId="0" sldId="330"/>
            <ac:spMk id="1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16" creationId="{00000000-0000-0000-0000-000000000000}"/>
          </ac:spMkLst>
        </pc:spChg>
        <pc:spChg chg="mod">
          <ac:chgData name="Daniel Khashabi" userId="62390808-c838-45e6-be59-d6fd0d208bc8" providerId="ADAL" clId="{BC61CEE6-F72E-ED4A-95CA-C76EDF0DD1AC}" dt="2023-03-12T19:12:52.378" v="4482"/>
          <ac:spMkLst>
            <pc:docMk/>
            <pc:sldMk cId="0" sldId="330"/>
            <ac:spMk id="17" creationId="{00000000-0000-0000-0000-000000000000}"/>
          </ac:spMkLst>
        </pc:spChg>
        <pc:spChg chg="mod">
          <ac:chgData name="Daniel Khashabi" userId="62390808-c838-45e6-be59-d6fd0d208bc8" providerId="ADAL" clId="{BC61CEE6-F72E-ED4A-95CA-C76EDF0DD1AC}" dt="2023-03-12T19:12:52.378" v="4482"/>
          <ac:spMkLst>
            <pc:docMk/>
            <pc:sldMk cId="0" sldId="330"/>
            <ac:spMk id="1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1" creationId="{00000000-0000-0000-0000-000000000000}"/>
          </ac:spMkLst>
        </pc:spChg>
        <pc:spChg chg="del mod">
          <ac:chgData name="Daniel Khashabi" userId="62390808-c838-45e6-be59-d6fd0d208bc8" providerId="ADAL" clId="{BC61CEE6-F72E-ED4A-95CA-C76EDF0DD1AC}" dt="2023-03-12T19:23:01.108" v="4707" actId="478"/>
          <ac:spMkLst>
            <pc:docMk/>
            <pc:sldMk cId="0" sldId="330"/>
            <ac:spMk id="22"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5"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6"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29"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0"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1" creationId="{00000000-0000-0000-0000-000000000000}"/>
          </ac:spMkLst>
        </pc:spChg>
        <pc:spChg chg="del mod">
          <ac:chgData name="Daniel Khashabi" userId="62390808-c838-45e6-be59-d6fd0d208bc8" providerId="ADAL" clId="{BC61CEE6-F72E-ED4A-95CA-C76EDF0DD1AC}" dt="2023-03-12T19:33:51.260" v="4841" actId="478"/>
          <ac:spMkLst>
            <pc:docMk/>
            <pc:sldMk cId="0" sldId="330"/>
            <ac:spMk id="32" creationId="{00000000-0000-0000-0000-000000000000}"/>
          </ac:spMkLst>
        </pc:spChg>
        <pc:spChg chg="add del mod ord">
          <ac:chgData name="Daniel Khashabi" userId="62390808-c838-45e6-be59-d6fd0d208bc8" providerId="ADAL" clId="{BC61CEE6-F72E-ED4A-95CA-C76EDF0DD1AC}" dt="2023-03-12T19:11:09.258" v="4479" actId="478"/>
          <ac:spMkLst>
            <pc:docMk/>
            <pc:sldMk cId="0" sldId="330"/>
            <ac:spMk id="33" creationId="{4EDEDFBC-8E87-F822-95E9-EF78A8E2090E}"/>
          </ac:spMkLst>
        </pc:spChg>
        <pc:spChg chg="add del mod">
          <ac:chgData name="Daniel Khashabi" userId="62390808-c838-45e6-be59-d6fd0d208bc8" providerId="ADAL" clId="{BC61CEE6-F72E-ED4A-95CA-C76EDF0DD1AC}" dt="2023-03-12T19:11:02.487" v="4476" actId="478"/>
          <ac:spMkLst>
            <pc:docMk/>
            <pc:sldMk cId="0" sldId="330"/>
            <ac:spMk id="35" creationId="{3938C818-7011-F074-97A0-909FD8293647}"/>
          </ac:spMkLst>
        </pc:spChg>
        <pc:spChg chg="add mod">
          <ac:chgData name="Daniel Khashabi" userId="62390808-c838-45e6-be59-d6fd0d208bc8" providerId="ADAL" clId="{BC61CEE6-F72E-ED4A-95CA-C76EDF0DD1AC}" dt="2023-03-12T19:11:02.858" v="4477"/>
          <ac:spMkLst>
            <pc:docMk/>
            <pc:sldMk cId="0" sldId="330"/>
            <ac:spMk id="36" creationId="{FA3AAB72-8010-D8F8-5F7E-948CAB9689B7}"/>
          </ac:spMkLst>
        </pc:spChg>
        <pc:spChg chg="add del mod">
          <ac:chgData name="Daniel Khashabi" userId="62390808-c838-45e6-be59-d6fd0d208bc8" providerId="ADAL" clId="{BC61CEE6-F72E-ED4A-95CA-C76EDF0DD1AC}" dt="2023-03-12T19:22:59.696" v="4706" actId="478"/>
          <ac:spMkLst>
            <pc:docMk/>
            <pc:sldMk cId="0" sldId="330"/>
            <ac:spMk id="38" creationId="{985CC5B4-83F5-C473-E52B-79B501AAC57C}"/>
          </ac:spMkLst>
        </pc:spChg>
        <pc:spChg chg="add mod">
          <ac:chgData name="Daniel Khashabi" userId="62390808-c838-45e6-be59-d6fd0d208bc8" providerId="ADAL" clId="{BC61CEE6-F72E-ED4A-95CA-C76EDF0DD1AC}" dt="2023-03-12T19:14:16.744" v="4533"/>
          <ac:spMkLst>
            <pc:docMk/>
            <pc:sldMk cId="0" sldId="330"/>
            <ac:spMk id="39" creationId="{CA1E6F7E-D011-CA77-2C47-8B2B51EF4E07}"/>
          </ac:spMkLst>
        </pc:spChg>
        <pc:spChg chg="add del mod">
          <ac:chgData name="Daniel Khashabi" userId="62390808-c838-45e6-be59-d6fd0d208bc8" providerId="ADAL" clId="{BC61CEE6-F72E-ED4A-95CA-C76EDF0DD1AC}" dt="2023-03-12T19:35:09.772" v="4881" actId="478"/>
          <ac:spMkLst>
            <pc:docMk/>
            <pc:sldMk cId="0" sldId="330"/>
            <ac:spMk id="40" creationId="{BBD38DB6-C3A4-F896-5A0F-3157C8A0B535}"/>
          </ac:spMkLst>
        </pc:spChg>
        <pc:spChg chg="add del mod">
          <ac:chgData name="Daniel Khashabi" userId="62390808-c838-45e6-be59-d6fd0d208bc8" providerId="ADAL" clId="{BC61CEE6-F72E-ED4A-95CA-C76EDF0DD1AC}" dt="2023-03-12T19:21:12.422" v="4565"/>
          <ac:spMkLst>
            <pc:docMk/>
            <pc:sldMk cId="0" sldId="330"/>
            <ac:spMk id="41" creationId="{C49B91AA-DF20-6846-F8EF-2B0F9067903F}"/>
          </ac:spMkLst>
        </pc:spChg>
        <pc:spChg chg="add mod">
          <ac:chgData name="Daniel Khashabi" userId="62390808-c838-45e6-be59-d6fd0d208bc8" providerId="ADAL" clId="{BC61CEE6-F72E-ED4A-95CA-C76EDF0DD1AC}" dt="2023-03-12T19:26:42.751" v="4737" actId="1035"/>
          <ac:spMkLst>
            <pc:docMk/>
            <pc:sldMk cId="0" sldId="330"/>
            <ac:spMk id="42" creationId="{66901D47-AB43-1226-C237-1BE0A4E46AA4}"/>
          </ac:spMkLst>
        </pc:spChg>
        <pc:spChg chg="add mod">
          <ac:chgData name="Daniel Khashabi" userId="62390808-c838-45e6-be59-d6fd0d208bc8" providerId="ADAL" clId="{BC61CEE6-F72E-ED4A-95CA-C76EDF0DD1AC}" dt="2023-03-12T19:26:58.923" v="4745" actId="1036"/>
          <ac:spMkLst>
            <pc:docMk/>
            <pc:sldMk cId="0" sldId="330"/>
            <ac:spMk id="43" creationId="{5B4DEA1E-A0BB-3CD3-F5A4-F966CCFBAD06}"/>
          </ac:spMkLst>
        </pc:spChg>
        <pc:spChg chg="add mod">
          <ac:chgData name="Daniel Khashabi" userId="62390808-c838-45e6-be59-d6fd0d208bc8" providerId="ADAL" clId="{BC61CEE6-F72E-ED4A-95CA-C76EDF0DD1AC}" dt="2023-03-12T20:38:45.986" v="4942" actId="1037"/>
          <ac:spMkLst>
            <pc:docMk/>
            <pc:sldMk cId="0" sldId="330"/>
            <ac:spMk id="46" creationId="{1773CEB3-BFB6-5A43-DA77-494D14C679CC}"/>
          </ac:spMkLst>
        </pc:spChg>
        <pc:picChg chg="del">
          <ac:chgData name="Daniel Khashabi" userId="62390808-c838-45e6-be59-d6fd0d208bc8" providerId="ADAL" clId="{BC61CEE6-F72E-ED4A-95CA-C76EDF0DD1AC}" dt="2023-03-12T19:33:51.260" v="4841" actId="478"/>
          <ac:picMkLst>
            <pc:docMk/>
            <pc:sldMk cId="0" sldId="330"/>
            <ac:picMk id="13"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14"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3" creationId="{00000000-0000-0000-0000-000000000000}"/>
          </ac:picMkLst>
        </pc:picChg>
        <pc:picChg chg="mod">
          <ac:chgData name="Daniel Khashabi" userId="62390808-c838-45e6-be59-d6fd0d208bc8" providerId="ADAL" clId="{BC61CEE6-F72E-ED4A-95CA-C76EDF0DD1AC}" dt="2023-03-12T19:26:42.751" v="4737" actId="1035"/>
          <ac:picMkLst>
            <pc:docMk/>
            <pc:sldMk cId="0" sldId="330"/>
            <ac:picMk id="24"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7" creationId="{00000000-0000-0000-0000-000000000000}"/>
          </ac:picMkLst>
        </pc:picChg>
        <pc:picChg chg="del">
          <ac:chgData name="Daniel Khashabi" userId="62390808-c838-45e6-be59-d6fd0d208bc8" providerId="ADAL" clId="{BC61CEE6-F72E-ED4A-95CA-C76EDF0DD1AC}" dt="2023-03-12T19:33:51.260" v="4841" actId="478"/>
          <ac:picMkLst>
            <pc:docMk/>
            <pc:sldMk cId="0" sldId="330"/>
            <ac:picMk id="28" creationId="{00000000-0000-0000-0000-000000000000}"/>
          </ac:picMkLst>
        </pc:picChg>
        <pc:picChg chg="add mod">
          <ac:chgData name="Daniel Khashabi" userId="62390808-c838-45e6-be59-d6fd0d208bc8" providerId="ADAL" clId="{BC61CEE6-F72E-ED4A-95CA-C76EDF0DD1AC}" dt="2023-03-12T19:34:01.842" v="4857" actId="1038"/>
          <ac:picMkLst>
            <pc:docMk/>
            <pc:sldMk cId="0" sldId="330"/>
            <ac:picMk id="45" creationId="{ECAD154A-D1DC-5F14-733B-F4A092AF0A77}"/>
          </ac:picMkLst>
        </pc:picChg>
      </pc:sldChg>
      <pc:sldChg chg="addSp delSp modSp del mod modClrScheme chgLayout modNotes">
        <pc:chgData name="Daniel Khashabi" userId="62390808-c838-45e6-be59-d6fd0d208bc8" providerId="ADAL" clId="{BC61CEE6-F72E-ED4A-95CA-C76EDF0DD1AC}" dt="2023-03-15T02:23:15.646" v="9575" actId="2696"/>
        <pc:sldMkLst>
          <pc:docMk/>
          <pc:sldMk cId="0" sldId="331"/>
        </pc:sldMkLst>
        <pc:spChg chg="del mod">
          <ac:chgData name="Daniel Khashabi" userId="62390808-c838-45e6-be59-d6fd0d208bc8" providerId="ADAL" clId="{BC61CEE6-F72E-ED4A-95CA-C76EDF0DD1AC}" dt="2023-03-14T05:32:30.637" v="8914" actId="478"/>
          <ac:spMkLst>
            <pc:docMk/>
            <pc:sldMk cId="0" sldId="331"/>
            <ac:spMk id="2" creationId="{00000000-0000-0000-0000-000000000000}"/>
          </ac:spMkLst>
        </pc:spChg>
        <pc:spChg chg="del mod">
          <ac:chgData name="Daniel Khashabi" userId="62390808-c838-45e6-be59-d6fd0d208bc8" providerId="ADAL" clId="{BC61CEE6-F72E-ED4A-95CA-C76EDF0DD1AC}" dt="2023-03-14T05:32:21.122" v="8911" actId="478"/>
          <ac:spMkLst>
            <pc:docMk/>
            <pc:sldMk cId="0" sldId="331"/>
            <ac:spMk id="3" creationId="{00000000-0000-0000-0000-000000000000}"/>
          </ac:spMkLst>
        </pc:spChg>
        <pc:spChg chg="mod">
          <ac:chgData name="Daniel Khashabi" userId="62390808-c838-45e6-be59-d6fd0d208bc8" providerId="ADAL" clId="{BC61CEE6-F72E-ED4A-95CA-C76EDF0DD1AC}" dt="2023-03-12T19:12:52.378" v="4482"/>
          <ac:spMkLst>
            <pc:docMk/>
            <pc:sldMk cId="0" sldId="331"/>
            <ac:spMk id="4" creationId="{00000000-0000-0000-0000-000000000000}"/>
          </ac:spMkLst>
        </pc:spChg>
        <pc:spChg chg="mod">
          <ac:chgData name="Daniel Khashabi" userId="62390808-c838-45e6-be59-d6fd0d208bc8" providerId="ADAL" clId="{BC61CEE6-F72E-ED4A-95CA-C76EDF0DD1AC}" dt="2023-03-14T15:44:32.498" v="9203" actId="1076"/>
          <ac:spMkLst>
            <pc:docMk/>
            <pc:sldMk cId="0" sldId="331"/>
            <ac:spMk id="5" creationId="{00000000-0000-0000-0000-000000000000}"/>
          </ac:spMkLst>
        </pc:spChg>
        <pc:spChg chg="mod">
          <ac:chgData name="Daniel Khashabi" userId="62390808-c838-45e6-be59-d6fd0d208bc8" providerId="ADAL" clId="{BC61CEE6-F72E-ED4A-95CA-C76EDF0DD1AC}" dt="2023-03-12T19:12:52.378" v="4482"/>
          <ac:spMkLst>
            <pc:docMk/>
            <pc:sldMk cId="0" sldId="331"/>
            <ac:spMk id="6" creationId="{00000000-0000-0000-0000-000000000000}"/>
          </ac:spMkLst>
        </pc:spChg>
        <pc:spChg chg="mod">
          <ac:chgData name="Daniel Khashabi" userId="62390808-c838-45e6-be59-d6fd0d208bc8" providerId="ADAL" clId="{BC61CEE6-F72E-ED4A-95CA-C76EDF0DD1AC}" dt="2023-03-14T15:45:06.007" v="9262" actId="1035"/>
          <ac:spMkLst>
            <pc:docMk/>
            <pc:sldMk cId="0" sldId="331"/>
            <ac:spMk id="7" creationId="{00000000-0000-0000-0000-000000000000}"/>
          </ac:spMkLst>
        </pc:spChg>
        <pc:spChg chg="del">
          <ac:chgData name="Daniel Khashabi" userId="62390808-c838-45e6-be59-d6fd0d208bc8" providerId="ADAL" clId="{BC61CEE6-F72E-ED4A-95CA-C76EDF0DD1AC}" dt="2023-03-14T15:45:02.449" v="9250" actId="478"/>
          <ac:spMkLst>
            <pc:docMk/>
            <pc:sldMk cId="0" sldId="331"/>
            <ac:spMk id="8" creationId="{295FC36D-A673-9C30-6FFF-A1336D81CCD7}"/>
          </ac:spMkLst>
        </pc:spChg>
        <pc:spChg chg="add mod ord">
          <ac:chgData name="Daniel Khashabi" userId="62390808-c838-45e6-be59-d6fd0d208bc8" providerId="ADAL" clId="{BC61CEE6-F72E-ED4A-95CA-C76EDF0DD1AC}" dt="2023-03-14T15:30:03.586" v="8973" actId="700"/>
          <ac:spMkLst>
            <pc:docMk/>
            <pc:sldMk cId="0" sldId="331"/>
            <ac:spMk id="9" creationId="{87830D91-732B-20FA-12A3-3B24E0823FC4}"/>
          </ac:spMkLst>
        </pc:spChg>
        <pc:spChg chg="add mod ord">
          <ac:chgData name="Daniel Khashabi" userId="62390808-c838-45e6-be59-d6fd0d208bc8" providerId="ADAL" clId="{BC61CEE6-F72E-ED4A-95CA-C76EDF0DD1AC}" dt="2023-03-14T15:44:54.421" v="9249" actId="20577"/>
          <ac:spMkLst>
            <pc:docMk/>
            <pc:sldMk cId="0" sldId="331"/>
            <ac:spMk id="10" creationId="{663273C7-569C-3D78-B9CB-8A04AB143520}"/>
          </ac:spMkLst>
        </pc:spChg>
      </pc:sldChg>
      <pc:sldChg chg="addSp delSp modSp del mod chgLayout">
        <pc:chgData name="Daniel Khashabi" userId="62390808-c838-45e6-be59-d6fd0d208bc8" providerId="ADAL" clId="{BC61CEE6-F72E-ED4A-95CA-C76EDF0DD1AC}" dt="2023-03-14T05:38:54.180" v="8920" actId="2696"/>
        <pc:sldMkLst>
          <pc:docMk/>
          <pc:sldMk cId="0" sldId="332"/>
        </pc:sldMkLst>
        <pc:spChg chg="mod ord">
          <ac:chgData name="Daniel Khashabi" userId="62390808-c838-45e6-be59-d6fd0d208bc8" providerId="ADAL" clId="{BC61CEE6-F72E-ED4A-95CA-C76EDF0DD1AC}" dt="2023-03-13T05:13:59.192" v="8282" actId="700"/>
          <ac:spMkLst>
            <pc:docMk/>
            <pc:sldMk cId="0" sldId="332"/>
            <ac:spMk id="2" creationId="{00000000-0000-0000-0000-000000000000}"/>
          </ac:spMkLst>
        </pc:spChg>
        <pc:spChg chg="del mod">
          <ac:chgData name="Daniel Khashabi" userId="62390808-c838-45e6-be59-d6fd0d208bc8" providerId="ADAL" clId="{BC61CEE6-F72E-ED4A-95CA-C76EDF0DD1AC}" dt="2023-03-14T05:38:32.988" v="8918" actId="478"/>
          <ac:spMkLst>
            <pc:docMk/>
            <pc:sldMk cId="0" sldId="332"/>
            <ac:spMk id="3" creationId="{00000000-0000-0000-0000-000000000000}"/>
          </ac:spMkLst>
        </pc:spChg>
        <pc:spChg chg="mod">
          <ac:chgData name="Daniel Khashabi" userId="62390808-c838-45e6-be59-d6fd0d208bc8" providerId="ADAL" clId="{BC61CEE6-F72E-ED4A-95CA-C76EDF0DD1AC}" dt="2023-03-12T19:12:52.378" v="4482"/>
          <ac:spMkLst>
            <pc:docMk/>
            <pc:sldMk cId="0" sldId="332"/>
            <ac:spMk id="4" creationId="{00000000-0000-0000-0000-000000000000}"/>
          </ac:spMkLst>
        </pc:spChg>
        <pc:spChg chg="mod">
          <ac:chgData name="Daniel Khashabi" userId="62390808-c838-45e6-be59-d6fd0d208bc8" providerId="ADAL" clId="{BC61CEE6-F72E-ED4A-95CA-C76EDF0DD1AC}" dt="2023-03-12T19:12:52.378" v="4482"/>
          <ac:spMkLst>
            <pc:docMk/>
            <pc:sldMk cId="0" sldId="332"/>
            <ac:spMk id="5" creationId="{00000000-0000-0000-0000-000000000000}"/>
          </ac:spMkLst>
        </pc:spChg>
        <pc:spChg chg="add mod ord">
          <ac:chgData name="Daniel Khashabi" userId="62390808-c838-45e6-be59-d6fd0d208bc8" providerId="ADAL" clId="{BC61CEE6-F72E-ED4A-95CA-C76EDF0DD1AC}" dt="2023-03-14T05:38:33.697" v="8919"/>
          <ac:spMkLst>
            <pc:docMk/>
            <pc:sldMk cId="0" sldId="332"/>
            <ac:spMk id="7" creationId="{494AFBD9-F7E3-F6C7-ED6F-2AB958C66114}"/>
          </ac:spMkLst>
        </pc:spChg>
      </pc:sldChg>
      <pc:sldChg chg="addSp modSp add del mod chgLayout">
        <pc:chgData name="Daniel Khashabi" userId="62390808-c838-45e6-be59-d6fd0d208bc8" providerId="ADAL" clId="{BC61CEE6-F72E-ED4A-95CA-C76EDF0DD1AC}" dt="2023-03-12T19:29:32.836" v="4774" actId="2696"/>
        <pc:sldMkLst>
          <pc:docMk/>
          <pc:sldMk cId="0" sldId="333"/>
        </pc:sldMkLst>
        <pc:spChg chg="mod ord">
          <ac:chgData name="Daniel Khashabi" userId="62390808-c838-45e6-be59-d6fd0d208bc8" providerId="ADAL" clId="{BC61CEE6-F72E-ED4A-95CA-C76EDF0DD1AC}" dt="2023-03-12T19:29:11.508" v="4763" actId="700"/>
          <ac:spMkLst>
            <pc:docMk/>
            <pc:sldMk cId="0" sldId="333"/>
            <ac:spMk id="5" creationId="{00000000-0000-0000-0000-000000000000}"/>
          </ac:spMkLst>
        </pc:spChg>
        <pc:spChg chg="add mod ord">
          <ac:chgData name="Daniel Khashabi" userId="62390808-c838-45e6-be59-d6fd0d208bc8" providerId="ADAL" clId="{BC61CEE6-F72E-ED4A-95CA-C76EDF0DD1AC}" dt="2023-03-12T19:29:11.508" v="4763" actId="700"/>
          <ac:spMkLst>
            <pc:docMk/>
            <pc:sldMk cId="0" sldId="333"/>
            <ac:spMk id="7" creationId="{4874E516-6CFC-2AB0-4FE7-A0EA80A38EE8}"/>
          </ac:spMkLst>
        </pc:spChg>
      </pc:sldChg>
      <pc:sldChg chg="del">
        <pc:chgData name="Daniel Khashabi" userId="62390808-c838-45e6-be59-d6fd0d208bc8" providerId="ADAL" clId="{BC61CEE6-F72E-ED4A-95CA-C76EDF0DD1AC}" dt="2023-03-09T22:26:42.147" v="24" actId="2696"/>
        <pc:sldMkLst>
          <pc:docMk/>
          <pc:sldMk cId="2751063562" sldId="333"/>
        </pc:sldMkLst>
      </pc:sldChg>
      <pc:sldChg chg="del">
        <pc:chgData name="Daniel Khashabi" userId="62390808-c838-45e6-be59-d6fd0d208bc8" providerId="ADAL" clId="{BC61CEE6-F72E-ED4A-95CA-C76EDF0DD1AC}" dt="2023-03-09T22:26:41.895" v="23" actId="2696"/>
        <pc:sldMkLst>
          <pc:docMk/>
          <pc:sldMk cId="271212921" sldId="335"/>
        </pc:sldMkLst>
      </pc:sldChg>
      <pc:sldChg chg="del">
        <pc:chgData name="Daniel Khashabi" userId="62390808-c838-45e6-be59-d6fd0d208bc8" providerId="ADAL" clId="{BC61CEE6-F72E-ED4A-95CA-C76EDF0DD1AC}" dt="2023-03-09T22:26:41.664" v="22" actId="2696"/>
        <pc:sldMkLst>
          <pc:docMk/>
          <pc:sldMk cId="1976287159" sldId="337"/>
        </pc:sldMkLst>
      </pc:sldChg>
      <pc:sldChg chg="del">
        <pc:chgData name="Daniel Khashabi" userId="62390808-c838-45e6-be59-d6fd0d208bc8" providerId="ADAL" clId="{BC61CEE6-F72E-ED4A-95CA-C76EDF0DD1AC}" dt="2023-03-09T22:26:41.214" v="21" actId="2696"/>
        <pc:sldMkLst>
          <pc:docMk/>
          <pc:sldMk cId="1900096374" sldId="338"/>
        </pc:sldMkLst>
      </pc:sldChg>
      <pc:sldChg chg="modSp mod ord modShow">
        <pc:chgData name="Daniel Khashabi" userId="62390808-c838-45e6-be59-d6fd0d208bc8" providerId="ADAL" clId="{BC61CEE6-F72E-ED4A-95CA-C76EDF0DD1AC}" dt="2023-03-12T19:12:52.378" v="4482"/>
        <pc:sldMkLst>
          <pc:docMk/>
          <pc:sldMk cId="1326424812" sldId="339"/>
        </pc:sldMkLst>
        <pc:spChg chg="mod">
          <ac:chgData name="Daniel Khashabi" userId="62390808-c838-45e6-be59-d6fd0d208bc8" providerId="ADAL" clId="{BC61CEE6-F72E-ED4A-95CA-C76EDF0DD1AC}" dt="2023-03-12T17:09:32.759" v="2643" actId="20577"/>
          <ac:spMkLst>
            <pc:docMk/>
            <pc:sldMk cId="1326424812" sldId="339"/>
            <ac:spMk id="2"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3"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5"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6"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7"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8"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9"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0"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1" creationId="{00000000-0000-0000-0000-000000000000}"/>
          </ac:spMkLst>
        </pc:spChg>
        <pc:spChg chg="mod">
          <ac:chgData name="Daniel Khashabi" userId="62390808-c838-45e6-be59-d6fd0d208bc8" providerId="ADAL" clId="{BC61CEE6-F72E-ED4A-95CA-C76EDF0DD1AC}" dt="2023-03-12T19:12:52.378" v="4482"/>
          <ac:spMkLst>
            <pc:docMk/>
            <pc:sldMk cId="1326424812" sldId="339"/>
            <ac:spMk id="12" creationId="{00000000-0000-0000-0000-000000000000}"/>
          </ac:spMkLst>
        </pc:spChg>
        <pc:spChg chg="mod">
          <ac:chgData name="Daniel Khashabi" userId="62390808-c838-45e6-be59-d6fd0d208bc8" providerId="ADAL" clId="{BC61CEE6-F72E-ED4A-95CA-C76EDF0DD1AC}" dt="2023-03-12T17:15:01.214" v="2843" actId="1076"/>
          <ac:spMkLst>
            <pc:docMk/>
            <pc:sldMk cId="1326424812" sldId="339"/>
            <ac:spMk id="14" creationId="{4BEDF37F-D73F-3A53-10FF-D6E6C453953D}"/>
          </ac:spMkLst>
        </pc:spChg>
      </pc:sldChg>
      <pc:sldChg chg="addSp delSp modSp del mod ord modShow">
        <pc:chgData name="Daniel Khashabi" userId="62390808-c838-45e6-be59-d6fd0d208bc8" providerId="ADAL" clId="{BC61CEE6-F72E-ED4A-95CA-C76EDF0DD1AC}" dt="2023-03-12T17:38:03.911" v="3536" actId="2696"/>
        <pc:sldMkLst>
          <pc:docMk/>
          <pc:sldMk cId="4015921167" sldId="340"/>
        </pc:sldMkLst>
        <pc:spChg chg="mod">
          <ac:chgData name="Daniel Khashabi" userId="62390808-c838-45e6-be59-d6fd0d208bc8" providerId="ADAL" clId="{BC61CEE6-F72E-ED4A-95CA-C76EDF0DD1AC}" dt="2023-03-12T01:30:02.520" v="271" actId="113"/>
          <ac:spMkLst>
            <pc:docMk/>
            <pc:sldMk cId="4015921167" sldId="340"/>
            <ac:spMk id="5" creationId="{00000000-0000-0000-0000-000000000000}"/>
          </ac:spMkLst>
        </pc:spChg>
        <pc:spChg chg="mod">
          <ac:chgData name="Daniel Khashabi" userId="62390808-c838-45e6-be59-d6fd0d208bc8" providerId="ADAL" clId="{BC61CEE6-F72E-ED4A-95CA-C76EDF0DD1AC}" dt="2023-03-12T01:30:21.407" v="281" actId="20577"/>
          <ac:spMkLst>
            <pc:docMk/>
            <pc:sldMk cId="4015921167" sldId="340"/>
            <ac:spMk id="6" creationId="{00000000-0000-0000-0000-000000000000}"/>
          </ac:spMkLst>
        </pc:spChg>
        <pc:spChg chg="mod">
          <ac:chgData name="Daniel Khashabi" userId="62390808-c838-45e6-be59-d6fd0d208bc8" providerId="ADAL" clId="{BC61CEE6-F72E-ED4A-95CA-C76EDF0DD1AC}" dt="2023-03-12T01:29:49.438" v="262" actId="1076"/>
          <ac:spMkLst>
            <pc:docMk/>
            <pc:sldMk cId="4015921167" sldId="340"/>
            <ac:spMk id="8" creationId="{00000000-0000-0000-0000-000000000000}"/>
          </ac:spMkLst>
        </pc:spChg>
        <pc:spChg chg="add del">
          <ac:chgData name="Daniel Khashabi" userId="62390808-c838-45e6-be59-d6fd0d208bc8" providerId="ADAL" clId="{BC61CEE6-F72E-ED4A-95CA-C76EDF0DD1AC}" dt="2023-03-12T17:07:42.960" v="2589" actId="22"/>
          <ac:spMkLst>
            <pc:docMk/>
            <pc:sldMk cId="4015921167" sldId="340"/>
            <ac:spMk id="16" creationId="{B977651C-0278-B533-B9D8-AB5967B30765}"/>
          </ac:spMkLst>
        </pc:spChg>
      </pc:sldChg>
      <pc:sldChg chg="del">
        <pc:chgData name="Daniel Khashabi" userId="62390808-c838-45e6-be59-d6fd0d208bc8" providerId="ADAL" clId="{BC61CEE6-F72E-ED4A-95CA-C76EDF0DD1AC}" dt="2023-03-09T22:26:45.092" v="27" actId="2696"/>
        <pc:sldMkLst>
          <pc:docMk/>
          <pc:sldMk cId="3245543822" sldId="341"/>
        </pc:sldMkLst>
      </pc:sldChg>
      <pc:sldChg chg="del">
        <pc:chgData name="Daniel Khashabi" userId="62390808-c838-45e6-be59-d6fd0d208bc8" providerId="ADAL" clId="{BC61CEE6-F72E-ED4A-95CA-C76EDF0DD1AC}" dt="2023-03-09T22:26:31.812" v="14" actId="2696"/>
        <pc:sldMkLst>
          <pc:docMk/>
          <pc:sldMk cId="1537601946" sldId="342"/>
        </pc:sldMkLst>
      </pc:sldChg>
      <pc:sldChg chg="addSp delSp modSp del mod chgLayout">
        <pc:chgData name="Daniel Khashabi" userId="62390808-c838-45e6-be59-d6fd0d208bc8" providerId="ADAL" clId="{BC61CEE6-F72E-ED4A-95CA-C76EDF0DD1AC}" dt="2023-03-15T02:23:15.750" v="9586" actId="2696"/>
        <pc:sldMkLst>
          <pc:docMk/>
          <pc:sldMk cId="0" sldId="343"/>
        </pc:sldMkLst>
        <pc:spChg chg="mod">
          <ac:chgData name="Daniel Khashabi" userId="62390808-c838-45e6-be59-d6fd0d208bc8" providerId="ADAL" clId="{BC61CEE6-F72E-ED4A-95CA-C76EDF0DD1AC}" dt="2023-03-12T19:12:52.378" v="4482"/>
          <ac:spMkLst>
            <pc:docMk/>
            <pc:sldMk cId="0" sldId="343"/>
            <ac:spMk id="2" creationId="{00000000-0000-0000-0000-000000000000}"/>
          </ac:spMkLst>
        </pc:spChg>
        <pc:spChg chg="mod ord">
          <ac:chgData name="Daniel Khashabi" userId="62390808-c838-45e6-be59-d6fd0d208bc8" providerId="ADAL" clId="{BC61CEE6-F72E-ED4A-95CA-C76EDF0DD1AC}" dt="2023-03-14T15:30:03.586" v="8973" actId="700"/>
          <ac:spMkLst>
            <pc:docMk/>
            <pc:sldMk cId="0" sldId="343"/>
            <ac:spMk id="3" creationId="{00000000-0000-0000-0000-000000000000}"/>
          </ac:spMkLst>
        </pc:spChg>
        <pc:spChg chg="mod">
          <ac:chgData name="Daniel Khashabi" userId="62390808-c838-45e6-be59-d6fd0d208bc8" providerId="ADAL" clId="{BC61CEE6-F72E-ED4A-95CA-C76EDF0DD1AC}" dt="2023-03-12T19:12:52.378" v="4482"/>
          <ac:spMkLst>
            <pc:docMk/>
            <pc:sldMk cId="0" sldId="343"/>
            <ac:spMk id="4"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343"/>
            <ac:spMk id="6" creationId="{65B5DD49-908A-93F9-9EBB-CF5CF7DF017D}"/>
          </ac:spMkLst>
        </pc:spChg>
        <pc:spChg chg="add del mod ord">
          <ac:chgData name="Daniel Khashabi" userId="62390808-c838-45e6-be59-d6fd0d208bc8" providerId="ADAL" clId="{BC61CEE6-F72E-ED4A-95CA-C76EDF0DD1AC}" dt="2023-03-14T15:30:03.586" v="8973" actId="700"/>
          <ac:spMkLst>
            <pc:docMk/>
            <pc:sldMk cId="0" sldId="343"/>
            <ac:spMk id="7" creationId="{06C0F027-061A-4C7E-51E0-3B8199A98CF4}"/>
          </ac:spMkLst>
        </pc:spChg>
      </pc:sldChg>
      <pc:sldChg chg="addSp delSp modSp del mod chgLayout">
        <pc:chgData name="Daniel Khashabi" userId="62390808-c838-45e6-be59-d6fd0d208bc8" providerId="ADAL" clId="{BC61CEE6-F72E-ED4A-95CA-C76EDF0DD1AC}" dt="2023-03-15T02:23:15.754" v="9587" actId="2696"/>
        <pc:sldMkLst>
          <pc:docMk/>
          <pc:sldMk cId="0" sldId="344"/>
        </pc:sldMkLst>
        <pc:spChg chg="mod ord">
          <ac:chgData name="Daniel Khashabi" userId="62390808-c838-45e6-be59-d6fd0d208bc8" providerId="ADAL" clId="{BC61CEE6-F72E-ED4A-95CA-C76EDF0DD1AC}" dt="2023-03-14T15:30:03.586" v="8973" actId="700"/>
          <ac:spMkLst>
            <pc:docMk/>
            <pc:sldMk cId="0" sldId="344"/>
            <ac:spMk id="2" creationId="{00000000-0000-0000-0000-000000000000}"/>
          </ac:spMkLst>
        </pc:spChg>
        <pc:spChg chg="del mod">
          <ac:chgData name="Daniel Khashabi" userId="62390808-c838-45e6-be59-d6fd0d208bc8" providerId="ADAL" clId="{BC61CEE6-F72E-ED4A-95CA-C76EDF0DD1AC}" dt="2023-03-14T05:56:35.902" v="8964" actId="478"/>
          <ac:spMkLst>
            <pc:docMk/>
            <pc:sldMk cId="0" sldId="344"/>
            <ac:spMk id="3" creationId="{00000000-0000-0000-0000-000000000000}"/>
          </ac:spMkLst>
        </pc:spChg>
        <pc:spChg chg="mod">
          <ac:chgData name="Daniel Khashabi" userId="62390808-c838-45e6-be59-d6fd0d208bc8" providerId="ADAL" clId="{BC61CEE6-F72E-ED4A-95CA-C76EDF0DD1AC}" dt="2023-03-12T19:12:52.378" v="4482"/>
          <ac:spMkLst>
            <pc:docMk/>
            <pc:sldMk cId="0" sldId="344"/>
            <ac:spMk id="4" creationId="{00000000-0000-0000-0000-000000000000}"/>
          </ac:spMkLst>
        </pc:spChg>
        <pc:spChg chg="add mod ord">
          <ac:chgData name="Daniel Khashabi" userId="62390808-c838-45e6-be59-d6fd0d208bc8" providerId="ADAL" clId="{BC61CEE6-F72E-ED4A-95CA-C76EDF0DD1AC}" dt="2023-03-14T15:30:03.586" v="8973" actId="700"/>
          <ac:spMkLst>
            <pc:docMk/>
            <pc:sldMk cId="0" sldId="344"/>
            <ac:spMk id="6" creationId="{A57B3D5C-8149-7C25-4089-5969785DB54C}"/>
          </ac:spMkLst>
        </pc:spChg>
      </pc:sldChg>
      <pc:sldChg chg="modSp">
        <pc:chgData name="Daniel Khashabi" userId="62390808-c838-45e6-be59-d6fd0d208bc8" providerId="ADAL" clId="{BC61CEE6-F72E-ED4A-95CA-C76EDF0DD1AC}" dt="2023-03-12T19:12:52.378" v="4482"/>
        <pc:sldMkLst>
          <pc:docMk/>
          <pc:sldMk cId="2154282925" sldId="351"/>
        </pc:sldMkLst>
        <pc:spChg chg="mod">
          <ac:chgData name="Daniel Khashabi" userId="62390808-c838-45e6-be59-d6fd0d208bc8" providerId="ADAL" clId="{BC61CEE6-F72E-ED4A-95CA-C76EDF0DD1AC}" dt="2023-03-12T19:12:52.378" v="4482"/>
          <ac:spMkLst>
            <pc:docMk/>
            <pc:sldMk cId="2154282925" sldId="351"/>
            <ac:spMk id="3"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4" creationId="{00000000-0000-0000-0000-000000000000}"/>
          </ac:spMkLst>
        </pc:spChg>
        <pc:spChg chg="mod">
          <ac:chgData name="Daniel Khashabi" userId="62390808-c838-45e6-be59-d6fd0d208bc8" providerId="ADAL" clId="{BC61CEE6-F72E-ED4A-95CA-C76EDF0DD1AC}" dt="2023-03-12T19:12:52.378" v="4482"/>
          <ac:spMkLst>
            <pc:docMk/>
            <pc:sldMk cId="2154282925" sldId="351"/>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2160004654" sldId="352"/>
        </pc:sldMkLst>
        <pc:spChg chg="mod">
          <ac:chgData name="Daniel Khashabi" userId="62390808-c838-45e6-be59-d6fd0d208bc8" providerId="ADAL" clId="{BC61CEE6-F72E-ED4A-95CA-C76EDF0DD1AC}" dt="2023-03-12T19:12:52.378" v="4482"/>
          <ac:spMkLst>
            <pc:docMk/>
            <pc:sldMk cId="2160004654" sldId="352"/>
            <ac:spMk id="3"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4" creationId="{00000000-0000-0000-0000-000000000000}"/>
          </ac:spMkLst>
        </pc:spChg>
        <pc:spChg chg="mod">
          <ac:chgData name="Daniel Khashabi" userId="62390808-c838-45e6-be59-d6fd0d208bc8" providerId="ADAL" clId="{BC61CEE6-F72E-ED4A-95CA-C76EDF0DD1AC}" dt="2023-03-12T19:12:52.378" v="4482"/>
          <ac:spMkLst>
            <pc:docMk/>
            <pc:sldMk cId="2160004654" sldId="352"/>
            <ac:spMk id="6" creationId="{00000000-0000-0000-0000-000000000000}"/>
          </ac:spMkLst>
        </pc:spChg>
      </pc:sldChg>
      <pc:sldChg chg="modSp">
        <pc:chgData name="Daniel Khashabi" userId="62390808-c838-45e6-be59-d6fd0d208bc8" providerId="ADAL" clId="{BC61CEE6-F72E-ED4A-95CA-C76EDF0DD1AC}" dt="2023-03-12T19:12:52.378" v="4482"/>
        <pc:sldMkLst>
          <pc:docMk/>
          <pc:sldMk cId="96379504" sldId="353"/>
        </pc:sldMkLst>
        <pc:spChg chg="mod">
          <ac:chgData name="Daniel Khashabi" userId="62390808-c838-45e6-be59-d6fd0d208bc8" providerId="ADAL" clId="{BC61CEE6-F72E-ED4A-95CA-C76EDF0DD1AC}" dt="2023-03-12T19:12:52.378" v="4482"/>
          <ac:spMkLst>
            <pc:docMk/>
            <pc:sldMk cId="96379504" sldId="353"/>
            <ac:spMk id="3" creationId="{00000000-0000-0000-0000-000000000000}"/>
          </ac:spMkLst>
        </pc:spChg>
        <pc:spChg chg="mod">
          <ac:chgData name="Daniel Khashabi" userId="62390808-c838-45e6-be59-d6fd0d208bc8" providerId="ADAL" clId="{BC61CEE6-F72E-ED4A-95CA-C76EDF0DD1AC}" dt="2023-03-12T19:12:52.378" v="4482"/>
          <ac:spMkLst>
            <pc:docMk/>
            <pc:sldMk cId="96379504" sldId="353"/>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4201799900" sldId="354"/>
        </pc:sldMkLst>
        <pc:spChg chg="mod">
          <ac:chgData name="Daniel Khashabi" userId="62390808-c838-45e6-be59-d6fd0d208bc8" providerId="ADAL" clId="{BC61CEE6-F72E-ED4A-95CA-C76EDF0DD1AC}" dt="2023-03-12T19:12:52.378" v="4482"/>
          <ac:spMkLst>
            <pc:docMk/>
            <pc:sldMk cId="4201799900" sldId="354"/>
            <ac:spMk id="3" creationId="{00000000-0000-0000-0000-000000000000}"/>
          </ac:spMkLst>
        </pc:spChg>
        <pc:spChg chg="mod">
          <ac:chgData name="Daniel Khashabi" userId="62390808-c838-45e6-be59-d6fd0d208bc8" providerId="ADAL" clId="{BC61CEE6-F72E-ED4A-95CA-C76EDF0DD1AC}" dt="2023-03-12T19:12:52.378" v="4482"/>
          <ac:spMkLst>
            <pc:docMk/>
            <pc:sldMk cId="4201799900" sldId="354"/>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659791266" sldId="355"/>
        </pc:sldMkLst>
        <pc:spChg chg="mod">
          <ac:chgData name="Daniel Khashabi" userId="62390808-c838-45e6-be59-d6fd0d208bc8" providerId="ADAL" clId="{BC61CEE6-F72E-ED4A-95CA-C76EDF0DD1AC}" dt="2023-03-12T19:12:52.378" v="4482"/>
          <ac:spMkLst>
            <pc:docMk/>
            <pc:sldMk cId="659791266" sldId="355"/>
            <ac:spMk id="3"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4" creationId="{00000000-0000-0000-0000-000000000000}"/>
          </ac:spMkLst>
        </pc:spChg>
        <pc:spChg chg="mod">
          <ac:chgData name="Daniel Khashabi" userId="62390808-c838-45e6-be59-d6fd0d208bc8" providerId="ADAL" clId="{BC61CEE6-F72E-ED4A-95CA-C76EDF0DD1AC}" dt="2023-03-12T19:12:52.378" v="4482"/>
          <ac:spMkLst>
            <pc:docMk/>
            <pc:sldMk cId="659791266" sldId="355"/>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163036182" sldId="356"/>
        </pc:sldMkLst>
        <pc:spChg chg="mod">
          <ac:chgData name="Daniel Khashabi" userId="62390808-c838-45e6-be59-d6fd0d208bc8" providerId="ADAL" clId="{BC61CEE6-F72E-ED4A-95CA-C76EDF0DD1AC}" dt="2023-03-12T19:12:52.378" v="4482"/>
          <ac:spMkLst>
            <pc:docMk/>
            <pc:sldMk cId="163036182" sldId="356"/>
            <ac:spMk id="3"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4" creationId="{00000000-0000-0000-0000-000000000000}"/>
          </ac:spMkLst>
        </pc:spChg>
        <pc:spChg chg="mod">
          <ac:chgData name="Daniel Khashabi" userId="62390808-c838-45e6-be59-d6fd0d208bc8" providerId="ADAL" clId="{BC61CEE6-F72E-ED4A-95CA-C76EDF0DD1AC}" dt="2023-03-12T19:12:52.378" v="4482"/>
          <ac:spMkLst>
            <pc:docMk/>
            <pc:sldMk cId="163036182" sldId="356"/>
            <ac:spMk id="6" creationId="{00000000-0000-0000-0000-000000000000}"/>
          </ac:spMkLst>
        </pc:spChg>
      </pc:sldChg>
      <pc:sldChg chg="modSp mod">
        <pc:chgData name="Daniel Khashabi" userId="62390808-c838-45e6-be59-d6fd0d208bc8" providerId="ADAL" clId="{BC61CEE6-F72E-ED4A-95CA-C76EDF0DD1AC}" dt="2023-03-12T19:12:52.378" v="4482"/>
        <pc:sldMkLst>
          <pc:docMk/>
          <pc:sldMk cId="84390282" sldId="357"/>
        </pc:sldMkLst>
        <pc:spChg chg="mod">
          <ac:chgData name="Daniel Khashabi" userId="62390808-c838-45e6-be59-d6fd0d208bc8" providerId="ADAL" clId="{BC61CEE6-F72E-ED4A-95CA-C76EDF0DD1AC}" dt="2023-03-12T19:12:52.378" v="4482"/>
          <ac:spMkLst>
            <pc:docMk/>
            <pc:sldMk cId="84390282" sldId="357"/>
            <ac:spMk id="3" creationId="{00000000-0000-0000-0000-000000000000}"/>
          </ac:spMkLst>
        </pc:spChg>
        <pc:spChg chg="mod">
          <ac:chgData name="Daniel Khashabi" userId="62390808-c838-45e6-be59-d6fd0d208bc8" providerId="ADAL" clId="{BC61CEE6-F72E-ED4A-95CA-C76EDF0DD1AC}" dt="2023-03-12T19:12:52.378" v="4482"/>
          <ac:spMkLst>
            <pc:docMk/>
            <pc:sldMk cId="84390282" sldId="357"/>
            <ac:spMk id="5" creationId="{00000000-0000-0000-0000-000000000000}"/>
          </ac:spMkLst>
        </pc:spChg>
      </pc:sldChg>
      <pc:sldChg chg="modSp mod">
        <pc:chgData name="Daniel Khashabi" userId="62390808-c838-45e6-be59-d6fd0d208bc8" providerId="ADAL" clId="{BC61CEE6-F72E-ED4A-95CA-C76EDF0DD1AC}" dt="2023-03-12T19:12:52.378" v="4482"/>
        <pc:sldMkLst>
          <pc:docMk/>
          <pc:sldMk cId="1364432378" sldId="358"/>
        </pc:sldMkLst>
        <pc:spChg chg="mod">
          <ac:chgData name="Daniel Khashabi" userId="62390808-c838-45e6-be59-d6fd0d208bc8" providerId="ADAL" clId="{BC61CEE6-F72E-ED4A-95CA-C76EDF0DD1AC}" dt="2023-03-12T19:12:52.378" v="4482"/>
          <ac:spMkLst>
            <pc:docMk/>
            <pc:sldMk cId="1364432378" sldId="358"/>
            <ac:spMk id="3" creationId="{00000000-0000-0000-0000-000000000000}"/>
          </ac:spMkLst>
        </pc:spChg>
        <pc:spChg chg="mod">
          <ac:chgData name="Daniel Khashabi" userId="62390808-c838-45e6-be59-d6fd0d208bc8" providerId="ADAL" clId="{BC61CEE6-F72E-ED4A-95CA-C76EDF0DD1AC}" dt="2023-03-12T19:12:52.378" v="4482"/>
          <ac:spMkLst>
            <pc:docMk/>
            <pc:sldMk cId="1364432378" sldId="358"/>
            <ac:spMk id="5" creationId="{00000000-0000-0000-0000-000000000000}"/>
          </ac:spMkLst>
        </pc:spChg>
      </pc:sldChg>
      <pc:sldChg chg="modSp">
        <pc:chgData name="Daniel Khashabi" userId="62390808-c838-45e6-be59-d6fd0d208bc8" providerId="ADAL" clId="{BC61CEE6-F72E-ED4A-95CA-C76EDF0DD1AC}" dt="2023-03-12T19:12:52.378" v="4482"/>
        <pc:sldMkLst>
          <pc:docMk/>
          <pc:sldMk cId="2617117690" sldId="359"/>
        </pc:sldMkLst>
        <pc:spChg chg="mod">
          <ac:chgData name="Daniel Khashabi" userId="62390808-c838-45e6-be59-d6fd0d208bc8" providerId="ADAL" clId="{BC61CEE6-F72E-ED4A-95CA-C76EDF0DD1AC}" dt="2023-03-12T19:12:52.378" v="4482"/>
          <ac:spMkLst>
            <pc:docMk/>
            <pc:sldMk cId="2617117690" sldId="359"/>
            <ac:spMk id="5"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6"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7"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9"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0" creationId="{00000000-0000-0000-0000-000000000000}"/>
          </ac:spMkLst>
        </pc:spChg>
        <pc:spChg chg="mod">
          <ac:chgData name="Daniel Khashabi" userId="62390808-c838-45e6-be59-d6fd0d208bc8" providerId="ADAL" clId="{BC61CEE6-F72E-ED4A-95CA-C76EDF0DD1AC}" dt="2023-03-12T19:12:52.378" v="4482"/>
          <ac:spMkLst>
            <pc:docMk/>
            <pc:sldMk cId="2617117690" sldId="359"/>
            <ac:spMk id="11" creationId="{00000000-0000-0000-0000-000000000000}"/>
          </ac:spMkLst>
        </pc:spChg>
      </pc:sldChg>
      <pc:sldChg chg="modSp del">
        <pc:chgData name="Daniel Khashabi" userId="62390808-c838-45e6-be59-d6fd0d208bc8" providerId="ADAL" clId="{BC61CEE6-F72E-ED4A-95CA-C76EDF0DD1AC}" dt="2023-03-15T02:23:17.271" v="9791" actId="2696"/>
        <pc:sldMkLst>
          <pc:docMk/>
          <pc:sldMk cId="509160471" sldId="360"/>
        </pc:sldMkLst>
        <pc:spChg chg="mod">
          <ac:chgData name="Daniel Khashabi" userId="62390808-c838-45e6-be59-d6fd0d208bc8" providerId="ADAL" clId="{BC61CEE6-F72E-ED4A-95CA-C76EDF0DD1AC}" dt="2023-03-12T19:12:52.378" v="4482"/>
          <ac:spMkLst>
            <pc:docMk/>
            <pc:sldMk cId="509160471" sldId="360"/>
            <ac:spMk id="3" creationId="{00000000-0000-0000-0000-000000000000}"/>
          </ac:spMkLst>
        </pc:spChg>
        <pc:spChg chg="mod">
          <ac:chgData name="Daniel Khashabi" userId="62390808-c838-45e6-be59-d6fd0d208bc8" providerId="ADAL" clId="{BC61CEE6-F72E-ED4A-95CA-C76EDF0DD1AC}" dt="2023-03-12T19:12:52.378" v="4482"/>
          <ac:spMkLst>
            <pc:docMk/>
            <pc:sldMk cId="509160471" sldId="360"/>
            <ac:spMk id="5" creationId="{00000000-0000-0000-0000-000000000000}"/>
          </ac:spMkLst>
        </pc:spChg>
        <pc:graphicFrameChg chg="mod">
          <ac:chgData name="Daniel Khashabi" userId="62390808-c838-45e6-be59-d6fd0d208bc8" providerId="ADAL" clId="{BC61CEE6-F72E-ED4A-95CA-C76EDF0DD1AC}" dt="2023-03-12T19:12:52.378" v="4482"/>
          <ac:graphicFrameMkLst>
            <pc:docMk/>
            <pc:sldMk cId="509160471" sldId="360"/>
            <ac:graphicFrameMk id="4" creationId="{00000000-0000-0000-0000-000000000000}"/>
          </ac:graphicFrameMkLst>
        </pc:graphicFrameChg>
      </pc:sldChg>
      <pc:sldChg chg="del">
        <pc:chgData name="Daniel Khashabi" userId="62390808-c838-45e6-be59-d6fd0d208bc8" providerId="ADAL" clId="{BC61CEE6-F72E-ED4A-95CA-C76EDF0DD1AC}" dt="2023-03-09T22:26:40.479" v="19" actId="2696"/>
        <pc:sldMkLst>
          <pc:docMk/>
          <pc:sldMk cId="1920408203" sldId="362"/>
        </pc:sldMkLst>
      </pc:sldChg>
      <pc:sldChg chg="modSp del">
        <pc:chgData name="Daniel Khashabi" userId="62390808-c838-45e6-be59-d6fd0d208bc8" providerId="ADAL" clId="{BC61CEE6-F72E-ED4A-95CA-C76EDF0DD1AC}" dt="2023-03-15T02:23:17.298" v="9795" actId="2696"/>
        <pc:sldMkLst>
          <pc:docMk/>
          <pc:sldMk cId="3656901512" sldId="363"/>
        </pc:sldMkLst>
        <pc:spChg chg="mod">
          <ac:chgData name="Daniel Khashabi" userId="62390808-c838-45e6-be59-d6fd0d208bc8" providerId="ADAL" clId="{BC61CEE6-F72E-ED4A-95CA-C76EDF0DD1AC}" dt="2023-03-12T19:12:52.378" v="4482"/>
          <ac:spMkLst>
            <pc:docMk/>
            <pc:sldMk cId="3656901512" sldId="363"/>
            <ac:spMk id="2" creationId="{00000000-0000-0000-0000-000000000000}"/>
          </ac:spMkLst>
        </pc:spChg>
        <pc:spChg chg="mod">
          <ac:chgData name="Daniel Khashabi" userId="62390808-c838-45e6-be59-d6fd0d208bc8" providerId="ADAL" clId="{BC61CEE6-F72E-ED4A-95CA-C76EDF0DD1AC}" dt="2023-03-12T19:12:52.378" v="4482"/>
          <ac:spMkLst>
            <pc:docMk/>
            <pc:sldMk cId="3656901512" sldId="363"/>
            <ac:spMk id="4" creationId="{00000000-0000-0000-0000-000000000000}"/>
          </ac:spMkLst>
        </pc:spChg>
      </pc:sldChg>
      <pc:sldChg chg="modSp del modNotes">
        <pc:chgData name="Daniel Khashabi" userId="62390808-c838-45e6-be59-d6fd0d208bc8" providerId="ADAL" clId="{BC61CEE6-F72E-ED4A-95CA-C76EDF0DD1AC}" dt="2023-03-13T03:04:07.851" v="7473" actId="2696"/>
        <pc:sldMkLst>
          <pc:docMk/>
          <pc:sldMk cId="513380657" sldId="368"/>
        </pc:sldMkLst>
        <pc:spChg chg="mod">
          <ac:chgData name="Daniel Khashabi" userId="62390808-c838-45e6-be59-d6fd0d208bc8" providerId="ADAL" clId="{BC61CEE6-F72E-ED4A-95CA-C76EDF0DD1AC}" dt="2023-03-12T19:12:52.378" v="4482"/>
          <ac:spMkLst>
            <pc:docMk/>
            <pc:sldMk cId="513380657" sldId="368"/>
            <ac:spMk id="5" creationId="{367190B3-00C1-118F-FBB6-3AAD5C23DD3C}"/>
          </ac:spMkLst>
        </pc:spChg>
      </pc:sldChg>
      <pc:sldChg chg="del">
        <pc:chgData name="Daniel Khashabi" userId="62390808-c838-45e6-be59-d6fd0d208bc8" providerId="ADAL" clId="{BC61CEE6-F72E-ED4A-95CA-C76EDF0DD1AC}" dt="2023-03-15T02:23:15.789" v="9595" actId="2696"/>
        <pc:sldMkLst>
          <pc:docMk/>
          <pc:sldMk cId="2608467979" sldId="369"/>
        </pc:sldMkLst>
      </pc:sldChg>
      <pc:sldChg chg="del modNotes">
        <pc:chgData name="Daniel Khashabi" userId="62390808-c838-45e6-be59-d6fd0d208bc8" providerId="ADAL" clId="{BC61CEE6-F72E-ED4A-95CA-C76EDF0DD1AC}" dt="2023-03-15T02:23:16.330" v="9668" actId="2696"/>
        <pc:sldMkLst>
          <pc:docMk/>
          <pc:sldMk cId="1243037445" sldId="370"/>
        </pc:sldMkLst>
      </pc:sldChg>
      <pc:sldChg chg="del modNotes">
        <pc:chgData name="Daniel Khashabi" userId="62390808-c838-45e6-be59-d6fd0d208bc8" providerId="ADAL" clId="{BC61CEE6-F72E-ED4A-95CA-C76EDF0DD1AC}" dt="2023-03-15T02:23:16.319" v="9666" actId="2696"/>
        <pc:sldMkLst>
          <pc:docMk/>
          <pc:sldMk cId="600630106" sldId="371"/>
        </pc:sldMkLst>
      </pc:sldChg>
      <pc:sldChg chg="del modNotes">
        <pc:chgData name="Daniel Khashabi" userId="62390808-c838-45e6-be59-d6fd0d208bc8" providerId="ADAL" clId="{BC61CEE6-F72E-ED4A-95CA-C76EDF0DD1AC}" dt="2023-03-15T02:23:16.306" v="9665" actId="2696"/>
        <pc:sldMkLst>
          <pc:docMk/>
          <pc:sldMk cId="3015229064" sldId="372"/>
        </pc:sldMkLst>
      </pc:sldChg>
      <pc:sldChg chg="del modNotes">
        <pc:chgData name="Daniel Khashabi" userId="62390808-c838-45e6-be59-d6fd0d208bc8" providerId="ADAL" clId="{BC61CEE6-F72E-ED4A-95CA-C76EDF0DD1AC}" dt="2023-03-15T02:23:16.301" v="9664" actId="2696"/>
        <pc:sldMkLst>
          <pc:docMk/>
          <pc:sldMk cId="2922847201" sldId="373"/>
        </pc:sldMkLst>
      </pc:sldChg>
      <pc:sldChg chg="del modNotes">
        <pc:chgData name="Daniel Khashabi" userId="62390808-c838-45e6-be59-d6fd0d208bc8" providerId="ADAL" clId="{BC61CEE6-F72E-ED4A-95CA-C76EDF0DD1AC}" dt="2023-03-15T02:23:16.291" v="9663" actId="2696"/>
        <pc:sldMkLst>
          <pc:docMk/>
          <pc:sldMk cId="2125930800" sldId="374"/>
        </pc:sldMkLst>
      </pc:sldChg>
      <pc:sldChg chg="del modNotes">
        <pc:chgData name="Daniel Khashabi" userId="62390808-c838-45e6-be59-d6fd0d208bc8" providerId="ADAL" clId="{BC61CEE6-F72E-ED4A-95CA-C76EDF0DD1AC}" dt="2023-03-15T02:23:16.286" v="9662" actId="2696"/>
        <pc:sldMkLst>
          <pc:docMk/>
          <pc:sldMk cId="282676728" sldId="375"/>
        </pc:sldMkLst>
      </pc:sldChg>
      <pc:sldChg chg="del modNotes">
        <pc:chgData name="Daniel Khashabi" userId="62390808-c838-45e6-be59-d6fd0d208bc8" providerId="ADAL" clId="{BC61CEE6-F72E-ED4A-95CA-C76EDF0DD1AC}" dt="2023-03-15T02:23:16.280" v="9661" actId="2696"/>
        <pc:sldMkLst>
          <pc:docMk/>
          <pc:sldMk cId="4011532598" sldId="376"/>
        </pc:sldMkLst>
      </pc:sldChg>
      <pc:sldChg chg="del">
        <pc:chgData name="Daniel Khashabi" userId="62390808-c838-45e6-be59-d6fd0d208bc8" providerId="ADAL" clId="{BC61CEE6-F72E-ED4A-95CA-C76EDF0DD1AC}" dt="2023-03-12T01:33:12.039" v="299" actId="2696"/>
        <pc:sldMkLst>
          <pc:docMk/>
          <pc:sldMk cId="3782193235" sldId="379"/>
        </pc:sldMkLst>
      </pc:sldChg>
      <pc:sldChg chg="modSp del modNotes">
        <pc:chgData name="Daniel Khashabi" userId="62390808-c838-45e6-be59-d6fd0d208bc8" providerId="ADAL" clId="{BC61CEE6-F72E-ED4A-95CA-C76EDF0DD1AC}" dt="2023-03-15T02:23:15.809" v="9599" actId="2696"/>
        <pc:sldMkLst>
          <pc:docMk/>
          <pc:sldMk cId="1819666990" sldId="383"/>
        </pc:sldMkLst>
        <pc:spChg chg="mod">
          <ac:chgData name="Daniel Khashabi" userId="62390808-c838-45e6-be59-d6fd0d208bc8" providerId="ADAL" clId="{BC61CEE6-F72E-ED4A-95CA-C76EDF0DD1AC}" dt="2023-03-12T19:12:52.378" v="4482"/>
          <ac:spMkLst>
            <pc:docMk/>
            <pc:sldMk cId="1819666990" sldId="383"/>
            <ac:spMk id="566" creationId="{00000000-0000-0000-0000-000000000000}"/>
          </ac:spMkLst>
        </pc:spChg>
      </pc:sldChg>
      <pc:sldChg chg="del">
        <pc:chgData name="Daniel Khashabi" userId="62390808-c838-45e6-be59-d6fd0d208bc8" providerId="ADAL" clId="{BC61CEE6-F72E-ED4A-95CA-C76EDF0DD1AC}" dt="2023-03-15T02:23:16.355" v="9672" actId="2696"/>
        <pc:sldMkLst>
          <pc:docMk/>
          <pc:sldMk cId="2452838810" sldId="384"/>
        </pc:sldMkLst>
      </pc:sldChg>
      <pc:sldChg chg="modSp del">
        <pc:chgData name="Daniel Khashabi" userId="62390808-c838-45e6-be59-d6fd0d208bc8" providerId="ADAL" clId="{BC61CEE6-F72E-ED4A-95CA-C76EDF0DD1AC}" dt="2023-03-15T02:23:17.279" v="9792" actId="2696"/>
        <pc:sldMkLst>
          <pc:docMk/>
          <pc:sldMk cId="3715294779" sldId="406"/>
        </pc:sldMkLst>
        <pc:spChg chg="mod">
          <ac:chgData name="Daniel Khashabi" userId="62390808-c838-45e6-be59-d6fd0d208bc8" providerId="ADAL" clId="{BC61CEE6-F72E-ED4A-95CA-C76EDF0DD1AC}" dt="2023-03-12T19:12:52.378" v="4482"/>
          <ac:spMkLst>
            <pc:docMk/>
            <pc:sldMk cId="3715294779" sldId="406"/>
            <ac:spMk id="3" creationId="{00000000-0000-0000-0000-000000000000}"/>
          </ac:spMkLst>
        </pc:spChg>
        <pc:spChg chg="mod">
          <ac:chgData name="Daniel Khashabi" userId="62390808-c838-45e6-be59-d6fd0d208bc8" providerId="ADAL" clId="{BC61CEE6-F72E-ED4A-95CA-C76EDF0DD1AC}" dt="2023-03-12T19:12:52.378" v="4482"/>
          <ac:spMkLst>
            <pc:docMk/>
            <pc:sldMk cId="3715294779" sldId="406"/>
            <ac:spMk id="4" creationId="{00000000-0000-0000-0000-000000000000}"/>
          </ac:spMkLst>
        </pc:spChg>
      </pc:sldChg>
      <pc:sldChg chg="modSp del">
        <pc:chgData name="Daniel Khashabi" userId="62390808-c838-45e6-be59-d6fd0d208bc8" providerId="ADAL" clId="{BC61CEE6-F72E-ED4A-95CA-C76EDF0DD1AC}" dt="2023-03-15T02:23:17.263" v="9790" actId="2696"/>
        <pc:sldMkLst>
          <pc:docMk/>
          <pc:sldMk cId="1171294199" sldId="407"/>
        </pc:sldMkLst>
        <pc:spChg chg="mod">
          <ac:chgData name="Daniel Khashabi" userId="62390808-c838-45e6-be59-d6fd0d208bc8" providerId="ADAL" clId="{BC61CEE6-F72E-ED4A-95CA-C76EDF0DD1AC}" dt="2023-03-12T19:12:52.378" v="4482"/>
          <ac:spMkLst>
            <pc:docMk/>
            <pc:sldMk cId="1171294199" sldId="407"/>
            <ac:spMk id="3"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4" creationId="{00000000-0000-0000-0000-000000000000}"/>
          </ac:spMkLst>
        </pc:spChg>
        <pc:spChg chg="mod">
          <ac:chgData name="Daniel Khashabi" userId="62390808-c838-45e6-be59-d6fd0d208bc8" providerId="ADAL" clId="{BC61CEE6-F72E-ED4A-95CA-C76EDF0DD1AC}" dt="2023-03-12T19:12:52.378" v="4482"/>
          <ac:spMkLst>
            <pc:docMk/>
            <pc:sldMk cId="1171294199" sldId="407"/>
            <ac:spMk id="5" creationId="{00000000-0000-0000-0000-000000000000}"/>
          </ac:spMkLst>
        </pc:spChg>
      </pc:sldChg>
      <pc:sldChg chg="modSp del">
        <pc:chgData name="Daniel Khashabi" userId="62390808-c838-45e6-be59-d6fd0d208bc8" providerId="ADAL" clId="{BC61CEE6-F72E-ED4A-95CA-C76EDF0DD1AC}" dt="2023-03-15T02:23:17.312" v="9797" actId="2696"/>
        <pc:sldMkLst>
          <pc:docMk/>
          <pc:sldMk cId="1163839703" sldId="413"/>
        </pc:sldMkLst>
        <pc:spChg chg="mod">
          <ac:chgData name="Daniel Khashabi" userId="62390808-c838-45e6-be59-d6fd0d208bc8" providerId="ADAL" clId="{BC61CEE6-F72E-ED4A-95CA-C76EDF0DD1AC}" dt="2023-03-12T19:12:52.378" v="4482"/>
          <ac:spMkLst>
            <pc:docMk/>
            <pc:sldMk cId="1163839703" sldId="413"/>
            <ac:spMk id="3" creationId="{00000000-0000-0000-0000-000000000000}"/>
          </ac:spMkLst>
        </pc:spChg>
        <pc:spChg chg="mod">
          <ac:chgData name="Daniel Khashabi" userId="62390808-c838-45e6-be59-d6fd0d208bc8" providerId="ADAL" clId="{BC61CEE6-F72E-ED4A-95CA-C76EDF0DD1AC}" dt="2023-03-12T19:12:52.378" v="4482"/>
          <ac:spMkLst>
            <pc:docMk/>
            <pc:sldMk cId="1163839703" sldId="413"/>
            <ac:spMk id="4" creationId="{00000000-0000-0000-0000-000000000000}"/>
          </ac:spMkLst>
        </pc:spChg>
      </pc:sldChg>
      <pc:sldChg chg="modSp del">
        <pc:chgData name="Daniel Khashabi" userId="62390808-c838-45e6-be59-d6fd0d208bc8" providerId="ADAL" clId="{BC61CEE6-F72E-ED4A-95CA-C76EDF0DD1AC}" dt="2023-03-15T02:23:17.322" v="9798" actId="2696"/>
        <pc:sldMkLst>
          <pc:docMk/>
          <pc:sldMk cId="466461788" sldId="414"/>
        </pc:sldMkLst>
        <pc:spChg chg="mod">
          <ac:chgData name="Daniel Khashabi" userId="62390808-c838-45e6-be59-d6fd0d208bc8" providerId="ADAL" clId="{BC61CEE6-F72E-ED4A-95CA-C76EDF0DD1AC}" dt="2023-03-12T19:12:52.378" v="4482"/>
          <ac:spMkLst>
            <pc:docMk/>
            <pc:sldMk cId="466461788" sldId="414"/>
            <ac:spMk id="3"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4" creationId="{00000000-0000-0000-0000-000000000000}"/>
          </ac:spMkLst>
        </pc:spChg>
        <pc:spChg chg="mod">
          <ac:chgData name="Daniel Khashabi" userId="62390808-c838-45e6-be59-d6fd0d208bc8" providerId="ADAL" clId="{BC61CEE6-F72E-ED4A-95CA-C76EDF0DD1AC}" dt="2023-03-12T19:12:52.378" v="4482"/>
          <ac:spMkLst>
            <pc:docMk/>
            <pc:sldMk cId="466461788" sldId="414"/>
            <ac:spMk id="5" creationId="{00000000-0000-0000-0000-000000000000}"/>
          </ac:spMkLst>
        </pc:spChg>
      </pc:sldChg>
      <pc:sldChg chg="modSp del">
        <pc:chgData name="Daniel Khashabi" userId="62390808-c838-45e6-be59-d6fd0d208bc8" providerId="ADAL" clId="{BC61CEE6-F72E-ED4A-95CA-C76EDF0DD1AC}" dt="2023-03-15T02:23:17.330" v="9799" actId="2696"/>
        <pc:sldMkLst>
          <pc:docMk/>
          <pc:sldMk cId="1862313596" sldId="415"/>
        </pc:sldMkLst>
        <pc:spChg chg="mod">
          <ac:chgData name="Daniel Khashabi" userId="62390808-c838-45e6-be59-d6fd0d208bc8" providerId="ADAL" clId="{BC61CEE6-F72E-ED4A-95CA-C76EDF0DD1AC}" dt="2023-03-12T19:12:52.378" v="4482"/>
          <ac:spMkLst>
            <pc:docMk/>
            <pc:sldMk cId="1862313596" sldId="415"/>
            <ac:spMk id="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4"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5"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6"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8"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9"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0"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1"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2"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3" creationId="{00000000-0000-0000-0000-000000000000}"/>
          </ac:spMkLst>
        </pc:spChg>
        <pc:spChg chg="mod">
          <ac:chgData name="Daniel Khashabi" userId="62390808-c838-45e6-be59-d6fd0d208bc8" providerId="ADAL" clId="{BC61CEE6-F72E-ED4A-95CA-C76EDF0DD1AC}" dt="2023-03-12T19:12:52.378" v="4482"/>
          <ac:spMkLst>
            <pc:docMk/>
            <pc:sldMk cId="1862313596" sldId="415"/>
            <ac:spMk id="14" creationId="{00000000-0000-0000-0000-000000000000}"/>
          </ac:spMkLst>
        </pc:spChg>
      </pc:sldChg>
      <pc:sldChg chg="modSp del">
        <pc:chgData name="Daniel Khashabi" userId="62390808-c838-45e6-be59-d6fd0d208bc8" providerId="ADAL" clId="{BC61CEE6-F72E-ED4A-95CA-C76EDF0DD1AC}" dt="2023-03-15T02:23:17.338" v="9800" actId="2696"/>
        <pc:sldMkLst>
          <pc:docMk/>
          <pc:sldMk cId="2021523835" sldId="416"/>
        </pc:sldMkLst>
        <pc:spChg chg="mod">
          <ac:chgData name="Daniel Khashabi" userId="62390808-c838-45e6-be59-d6fd0d208bc8" providerId="ADAL" clId="{BC61CEE6-F72E-ED4A-95CA-C76EDF0DD1AC}" dt="2023-03-12T19:12:52.378" v="4482"/>
          <ac:spMkLst>
            <pc:docMk/>
            <pc:sldMk cId="2021523835" sldId="416"/>
            <ac:spMk id="2"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4"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5"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6"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7"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8"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9" creationId="{00000000-0000-0000-0000-000000000000}"/>
          </ac:spMkLst>
        </pc:spChg>
        <pc:spChg chg="mod">
          <ac:chgData name="Daniel Khashabi" userId="62390808-c838-45e6-be59-d6fd0d208bc8" providerId="ADAL" clId="{BC61CEE6-F72E-ED4A-95CA-C76EDF0DD1AC}" dt="2023-03-12T19:12:52.378" v="4482"/>
          <ac:spMkLst>
            <pc:docMk/>
            <pc:sldMk cId="2021523835" sldId="416"/>
            <ac:spMk id="10" creationId="{00000000-0000-0000-0000-000000000000}"/>
          </ac:spMkLst>
        </pc:spChg>
      </pc:sldChg>
      <pc:sldChg chg="modSp del">
        <pc:chgData name="Daniel Khashabi" userId="62390808-c838-45e6-be59-d6fd0d208bc8" providerId="ADAL" clId="{BC61CEE6-F72E-ED4A-95CA-C76EDF0DD1AC}" dt="2023-03-15T02:23:17.346" v="9801" actId="2696"/>
        <pc:sldMkLst>
          <pc:docMk/>
          <pc:sldMk cId="4251125786" sldId="417"/>
        </pc:sldMkLst>
        <pc:spChg chg="mod">
          <ac:chgData name="Daniel Khashabi" userId="62390808-c838-45e6-be59-d6fd0d208bc8" providerId="ADAL" clId="{BC61CEE6-F72E-ED4A-95CA-C76EDF0DD1AC}" dt="2023-03-12T19:12:52.378" v="4482"/>
          <ac:spMkLst>
            <pc:docMk/>
            <pc:sldMk cId="4251125786" sldId="417"/>
            <ac:spMk id="3"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4" creationId="{00000000-0000-0000-0000-000000000000}"/>
          </ac:spMkLst>
        </pc:spChg>
        <pc:spChg chg="mod">
          <ac:chgData name="Daniel Khashabi" userId="62390808-c838-45e6-be59-d6fd0d208bc8" providerId="ADAL" clId="{BC61CEE6-F72E-ED4A-95CA-C76EDF0DD1AC}" dt="2023-03-12T19:12:52.378" v="4482"/>
          <ac:spMkLst>
            <pc:docMk/>
            <pc:sldMk cId="4251125786" sldId="417"/>
            <ac:spMk id="5" creationId="{00000000-0000-0000-0000-000000000000}"/>
          </ac:spMkLst>
        </pc:spChg>
      </pc:sldChg>
      <pc:sldChg chg="modSp del">
        <pc:chgData name="Daniel Khashabi" userId="62390808-c838-45e6-be59-d6fd0d208bc8" providerId="ADAL" clId="{BC61CEE6-F72E-ED4A-95CA-C76EDF0DD1AC}" dt="2023-03-15T02:23:17.353" v="9802" actId="2696"/>
        <pc:sldMkLst>
          <pc:docMk/>
          <pc:sldMk cId="1877808782" sldId="418"/>
        </pc:sldMkLst>
        <pc:spChg chg="mod">
          <ac:chgData name="Daniel Khashabi" userId="62390808-c838-45e6-be59-d6fd0d208bc8" providerId="ADAL" clId="{BC61CEE6-F72E-ED4A-95CA-C76EDF0DD1AC}" dt="2023-03-12T19:12:52.378" v="4482"/>
          <ac:spMkLst>
            <pc:docMk/>
            <pc:sldMk cId="1877808782" sldId="418"/>
            <ac:spMk id="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6"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7"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9"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0"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1"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2"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3"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4" creationId="{00000000-0000-0000-0000-000000000000}"/>
          </ac:spMkLst>
        </pc:spChg>
        <pc:spChg chg="mod">
          <ac:chgData name="Daniel Khashabi" userId="62390808-c838-45e6-be59-d6fd0d208bc8" providerId="ADAL" clId="{BC61CEE6-F72E-ED4A-95CA-C76EDF0DD1AC}" dt="2023-03-12T19:12:52.378" v="4482"/>
          <ac:spMkLst>
            <pc:docMk/>
            <pc:sldMk cId="1877808782" sldId="418"/>
            <ac:spMk id="15" creationId="{00000000-0000-0000-0000-000000000000}"/>
          </ac:spMkLst>
        </pc:spChg>
      </pc:sldChg>
      <pc:sldChg chg="modSp del">
        <pc:chgData name="Daniel Khashabi" userId="62390808-c838-45e6-be59-d6fd0d208bc8" providerId="ADAL" clId="{BC61CEE6-F72E-ED4A-95CA-C76EDF0DD1AC}" dt="2023-03-15T02:23:17.357" v="9803" actId="2696"/>
        <pc:sldMkLst>
          <pc:docMk/>
          <pc:sldMk cId="3909999821" sldId="419"/>
        </pc:sldMkLst>
        <pc:spChg chg="mod">
          <ac:chgData name="Daniel Khashabi" userId="62390808-c838-45e6-be59-d6fd0d208bc8" providerId="ADAL" clId="{BC61CEE6-F72E-ED4A-95CA-C76EDF0DD1AC}" dt="2023-03-12T19:12:52.378" v="4482"/>
          <ac:spMkLst>
            <pc:docMk/>
            <pc:sldMk cId="3909999821" sldId="419"/>
            <ac:spMk id="2"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4"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5"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6" creationId="{00000000-0000-0000-0000-000000000000}"/>
          </ac:spMkLst>
        </pc:spChg>
        <pc:spChg chg="mod">
          <ac:chgData name="Daniel Khashabi" userId="62390808-c838-45e6-be59-d6fd0d208bc8" providerId="ADAL" clId="{BC61CEE6-F72E-ED4A-95CA-C76EDF0DD1AC}" dt="2023-03-12T19:12:52.378" v="4482"/>
          <ac:spMkLst>
            <pc:docMk/>
            <pc:sldMk cId="3909999821" sldId="419"/>
            <ac:spMk id="7" creationId="{00000000-0000-0000-0000-000000000000}"/>
          </ac:spMkLst>
        </pc:spChg>
      </pc:sldChg>
      <pc:sldChg chg="modSp del">
        <pc:chgData name="Daniel Khashabi" userId="62390808-c838-45e6-be59-d6fd0d208bc8" providerId="ADAL" clId="{BC61CEE6-F72E-ED4A-95CA-C76EDF0DD1AC}" dt="2023-03-15T02:23:17.362" v="9804" actId="2696"/>
        <pc:sldMkLst>
          <pc:docMk/>
          <pc:sldMk cId="3934992055" sldId="420"/>
        </pc:sldMkLst>
        <pc:spChg chg="mod">
          <ac:chgData name="Daniel Khashabi" userId="62390808-c838-45e6-be59-d6fd0d208bc8" providerId="ADAL" clId="{BC61CEE6-F72E-ED4A-95CA-C76EDF0DD1AC}" dt="2023-03-12T19:12:52.378" v="4482"/>
          <ac:spMkLst>
            <pc:docMk/>
            <pc:sldMk cId="3934992055" sldId="420"/>
            <ac:spMk id="2"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5"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6"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7" creationId="{00000000-0000-0000-0000-000000000000}"/>
          </ac:spMkLst>
        </pc:spChg>
        <pc:spChg chg="mod">
          <ac:chgData name="Daniel Khashabi" userId="62390808-c838-45e6-be59-d6fd0d208bc8" providerId="ADAL" clId="{BC61CEE6-F72E-ED4A-95CA-C76EDF0DD1AC}" dt="2023-03-12T19:12:52.378" v="4482"/>
          <ac:spMkLst>
            <pc:docMk/>
            <pc:sldMk cId="3934992055" sldId="420"/>
            <ac:spMk id="8" creationId="{00000000-0000-0000-0000-000000000000}"/>
          </ac:spMkLst>
        </pc:spChg>
      </pc:sldChg>
      <pc:sldChg chg="modSp del">
        <pc:chgData name="Daniel Khashabi" userId="62390808-c838-45e6-be59-d6fd0d208bc8" providerId="ADAL" clId="{BC61CEE6-F72E-ED4A-95CA-C76EDF0DD1AC}" dt="2023-03-15T02:23:17.366" v="9805" actId="2696"/>
        <pc:sldMkLst>
          <pc:docMk/>
          <pc:sldMk cId="4153221700" sldId="421"/>
        </pc:sldMkLst>
        <pc:spChg chg="mod">
          <ac:chgData name="Daniel Khashabi" userId="62390808-c838-45e6-be59-d6fd0d208bc8" providerId="ADAL" clId="{BC61CEE6-F72E-ED4A-95CA-C76EDF0DD1AC}" dt="2023-03-12T19:12:52.378" v="4482"/>
          <ac:spMkLst>
            <pc:docMk/>
            <pc:sldMk cId="4153221700" sldId="421"/>
            <ac:spMk id="3" creationId="{00000000-0000-0000-0000-000000000000}"/>
          </ac:spMkLst>
        </pc:spChg>
        <pc:spChg chg="mod">
          <ac:chgData name="Daniel Khashabi" userId="62390808-c838-45e6-be59-d6fd0d208bc8" providerId="ADAL" clId="{BC61CEE6-F72E-ED4A-95CA-C76EDF0DD1AC}" dt="2023-03-12T19:12:52.378" v="4482"/>
          <ac:spMkLst>
            <pc:docMk/>
            <pc:sldMk cId="4153221700" sldId="421"/>
            <ac:spMk id="4" creationId="{00000000-0000-0000-0000-000000000000}"/>
          </ac:spMkLst>
        </pc:spChg>
      </pc:sldChg>
      <pc:sldChg chg="modSp del">
        <pc:chgData name="Daniel Khashabi" userId="62390808-c838-45e6-be59-d6fd0d208bc8" providerId="ADAL" clId="{BC61CEE6-F72E-ED4A-95CA-C76EDF0DD1AC}" dt="2023-03-15T02:23:17.371" v="9806" actId="2696"/>
        <pc:sldMkLst>
          <pc:docMk/>
          <pc:sldMk cId="1393237485" sldId="422"/>
        </pc:sldMkLst>
        <pc:spChg chg="mod">
          <ac:chgData name="Daniel Khashabi" userId="62390808-c838-45e6-be59-d6fd0d208bc8" providerId="ADAL" clId="{BC61CEE6-F72E-ED4A-95CA-C76EDF0DD1AC}" dt="2023-03-12T19:12:52.378" v="4482"/>
          <ac:spMkLst>
            <pc:docMk/>
            <pc:sldMk cId="1393237485" sldId="422"/>
            <ac:spMk id="2"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3"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4"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5" creationId="{00000000-0000-0000-0000-000000000000}"/>
          </ac:spMkLst>
        </pc:spChg>
        <pc:spChg chg="mod">
          <ac:chgData name="Daniel Khashabi" userId="62390808-c838-45e6-be59-d6fd0d208bc8" providerId="ADAL" clId="{BC61CEE6-F72E-ED4A-95CA-C76EDF0DD1AC}" dt="2023-03-12T19:12:52.378" v="4482"/>
          <ac:spMkLst>
            <pc:docMk/>
            <pc:sldMk cId="1393237485" sldId="422"/>
            <ac:spMk id="6" creationId="{00000000-0000-0000-0000-000000000000}"/>
          </ac:spMkLst>
        </pc:spChg>
      </pc:sldChg>
      <pc:sldChg chg="modSp del">
        <pc:chgData name="Daniel Khashabi" userId="62390808-c838-45e6-be59-d6fd0d208bc8" providerId="ADAL" clId="{BC61CEE6-F72E-ED4A-95CA-C76EDF0DD1AC}" dt="2023-03-15T02:23:17.379" v="9807" actId="2696"/>
        <pc:sldMkLst>
          <pc:docMk/>
          <pc:sldMk cId="3127066792" sldId="423"/>
        </pc:sldMkLst>
        <pc:spChg chg="mod">
          <ac:chgData name="Daniel Khashabi" userId="62390808-c838-45e6-be59-d6fd0d208bc8" providerId="ADAL" clId="{BC61CEE6-F72E-ED4A-95CA-C76EDF0DD1AC}" dt="2023-03-12T19:12:52.378" v="4482"/>
          <ac:spMkLst>
            <pc:docMk/>
            <pc:sldMk cId="3127066792" sldId="423"/>
            <ac:spMk id="3"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5"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6"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7"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8"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9" creationId="{00000000-0000-0000-0000-000000000000}"/>
          </ac:spMkLst>
        </pc:spChg>
        <pc:spChg chg="mod">
          <ac:chgData name="Daniel Khashabi" userId="62390808-c838-45e6-be59-d6fd0d208bc8" providerId="ADAL" clId="{BC61CEE6-F72E-ED4A-95CA-C76EDF0DD1AC}" dt="2023-03-12T19:12:52.378" v="4482"/>
          <ac:spMkLst>
            <pc:docMk/>
            <pc:sldMk cId="3127066792" sldId="423"/>
            <ac:spMk id="10" creationId="{00000000-0000-0000-0000-000000000000}"/>
          </ac:spMkLst>
        </pc:spChg>
      </pc:sldChg>
      <pc:sldChg chg="modSp del">
        <pc:chgData name="Daniel Khashabi" userId="62390808-c838-45e6-be59-d6fd0d208bc8" providerId="ADAL" clId="{BC61CEE6-F72E-ED4A-95CA-C76EDF0DD1AC}" dt="2023-03-15T02:23:17.385" v="9808" actId="2696"/>
        <pc:sldMkLst>
          <pc:docMk/>
          <pc:sldMk cId="1192268383" sldId="424"/>
        </pc:sldMkLst>
        <pc:spChg chg="mod">
          <ac:chgData name="Daniel Khashabi" userId="62390808-c838-45e6-be59-d6fd0d208bc8" providerId="ADAL" clId="{BC61CEE6-F72E-ED4A-95CA-C76EDF0DD1AC}" dt="2023-03-12T19:12:52.378" v="4482"/>
          <ac:spMkLst>
            <pc:docMk/>
            <pc:sldMk cId="1192268383" sldId="424"/>
            <ac:spMk id="2"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3"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4"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5"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6"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7" creationId="{00000000-0000-0000-0000-000000000000}"/>
          </ac:spMkLst>
        </pc:spChg>
        <pc:spChg chg="mod">
          <ac:chgData name="Daniel Khashabi" userId="62390808-c838-45e6-be59-d6fd0d208bc8" providerId="ADAL" clId="{BC61CEE6-F72E-ED4A-95CA-C76EDF0DD1AC}" dt="2023-03-12T19:12:52.378" v="4482"/>
          <ac:spMkLst>
            <pc:docMk/>
            <pc:sldMk cId="1192268383" sldId="424"/>
            <ac:spMk id="8" creationId="{00000000-0000-0000-0000-000000000000}"/>
          </ac:spMkLst>
        </pc:spChg>
      </pc:sldChg>
      <pc:sldChg chg="modSp del">
        <pc:chgData name="Daniel Khashabi" userId="62390808-c838-45e6-be59-d6fd0d208bc8" providerId="ADAL" clId="{BC61CEE6-F72E-ED4A-95CA-C76EDF0DD1AC}" dt="2023-03-15T02:23:17.388" v="9809" actId="2696"/>
        <pc:sldMkLst>
          <pc:docMk/>
          <pc:sldMk cId="3183154668" sldId="425"/>
        </pc:sldMkLst>
        <pc:spChg chg="mod">
          <ac:chgData name="Daniel Khashabi" userId="62390808-c838-45e6-be59-d6fd0d208bc8" providerId="ADAL" clId="{BC61CEE6-F72E-ED4A-95CA-C76EDF0DD1AC}" dt="2023-03-12T19:12:52.378" v="4482"/>
          <ac:spMkLst>
            <pc:docMk/>
            <pc:sldMk cId="3183154668" sldId="425"/>
            <ac:spMk id="3"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4" creationId="{00000000-0000-0000-0000-000000000000}"/>
          </ac:spMkLst>
        </pc:spChg>
        <pc:spChg chg="mod">
          <ac:chgData name="Daniel Khashabi" userId="62390808-c838-45e6-be59-d6fd0d208bc8" providerId="ADAL" clId="{BC61CEE6-F72E-ED4A-95CA-C76EDF0DD1AC}" dt="2023-03-12T19:12:52.378" v="4482"/>
          <ac:spMkLst>
            <pc:docMk/>
            <pc:sldMk cId="3183154668" sldId="425"/>
            <ac:spMk id="5" creationId="{00000000-0000-0000-0000-000000000000}"/>
          </ac:spMkLst>
        </pc:spChg>
      </pc:sldChg>
      <pc:sldChg chg="modSp del">
        <pc:chgData name="Daniel Khashabi" userId="62390808-c838-45e6-be59-d6fd0d208bc8" providerId="ADAL" clId="{BC61CEE6-F72E-ED4A-95CA-C76EDF0DD1AC}" dt="2023-03-15T02:23:17.392" v="9810" actId="2696"/>
        <pc:sldMkLst>
          <pc:docMk/>
          <pc:sldMk cId="9585014" sldId="426"/>
        </pc:sldMkLst>
        <pc:spChg chg="mod">
          <ac:chgData name="Daniel Khashabi" userId="62390808-c838-45e6-be59-d6fd0d208bc8" providerId="ADAL" clId="{BC61CEE6-F72E-ED4A-95CA-C76EDF0DD1AC}" dt="2023-03-12T19:12:52.378" v="4482"/>
          <ac:spMkLst>
            <pc:docMk/>
            <pc:sldMk cId="9585014" sldId="426"/>
            <ac:spMk id="3"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4"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5"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6"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7"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8"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9"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0" creationId="{00000000-0000-0000-0000-000000000000}"/>
          </ac:spMkLst>
        </pc:spChg>
        <pc:spChg chg="mod">
          <ac:chgData name="Daniel Khashabi" userId="62390808-c838-45e6-be59-d6fd0d208bc8" providerId="ADAL" clId="{BC61CEE6-F72E-ED4A-95CA-C76EDF0DD1AC}" dt="2023-03-12T19:12:52.378" v="4482"/>
          <ac:spMkLst>
            <pc:docMk/>
            <pc:sldMk cId="9585014" sldId="426"/>
            <ac:spMk id="11" creationId="{00000000-0000-0000-0000-000000000000}"/>
          </ac:spMkLst>
        </pc:spChg>
      </pc:sldChg>
      <pc:sldChg chg="modSp del">
        <pc:chgData name="Daniel Khashabi" userId="62390808-c838-45e6-be59-d6fd0d208bc8" providerId="ADAL" clId="{BC61CEE6-F72E-ED4A-95CA-C76EDF0DD1AC}" dt="2023-03-15T02:23:17.397" v="9811" actId="2696"/>
        <pc:sldMkLst>
          <pc:docMk/>
          <pc:sldMk cId="715006864" sldId="427"/>
        </pc:sldMkLst>
        <pc:spChg chg="mod">
          <ac:chgData name="Daniel Khashabi" userId="62390808-c838-45e6-be59-d6fd0d208bc8" providerId="ADAL" clId="{BC61CEE6-F72E-ED4A-95CA-C76EDF0DD1AC}" dt="2023-03-12T19:12:52.378" v="4482"/>
          <ac:spMkLst>
            <pc:docMk/>
            <pc:sldMk cId="715006864" sldId="427"/>
            <ac:spMk id="2"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3"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4" creationId="{00000000-0000-0000-0000-000000000000}"/>
          </ac:spMkLst>
        </pc:spChg>
        <pc:spChg chg="mod">
          <ac:chgData name="Daniel Khashabi" userId="62390808-c838-45e6-be59-d6fd0d208bc8" providerId="ADAL" clId="{BC61CEE6-F72E-ED4A-95CA-C76EDF0DD1AC}" dt="2023-03-12T19:12:52.378" v="4482"/>
          <ac:spMkLst>
            <pc:docMk/>
            <pc:sldMk cId="715006864" sldId="427"/>
            <ac:spMk id="5" creationId="{00000000-0000-0000-0000-000000000000}"/>
          </ac:spMkLst>
        </pc:spChg>
      </pc:sldChg>
      <pc:sldChg chg="modSp del">
        <pc:chgData name="Daniel Khashabi" userId="62390808-c838-45e6-be59-d6fd0d208bc8" providerId="ADAL" clId="{BC61CEE6-F72E-ED4A-95CA-C76EDF0DD1AC}" dt="2023-03-15T02:23:17.403" v="9812" actId="2696"/>
        <pc:sldMkLst>
          <pc:docMk/>
          <pc:sldMk cId="3429493054" sldId="428"/>
        </pc:sldMkLst>
        <pc:spChg chg="mod">
          <ac:chgData name="Daniel Khashabi" userId="62390808-c838-45e6-be59-d6fd0d208bc8" providerId="ADAL" clId="{BC61CEE6-F72E-ED4A-95CA-C76EDF0DD1AC}" dt="2023-03-12T19:12:52.378" v="4482"/>
          <ac:spMkLst>
            <pc:docMk/>
            <pc:sldMk cId="3429493054" sldId="428"/>
            <ac:spMk id="2"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3"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4"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5"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6"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7" creationId="{00000000-0000-0000-0000-000000000000}"/>
          </ac:spMkLst>
        </pc:spChg>
        <pc:spChg chg="mod">
          <ac:chgData name="Daniel Khashabi" userId="62390808-c838-45e6-be59-d6fd0d208bc8" providerId="ADAL" clId="{BC61CEE6-F72E-ED4A-95CA-C76EDF0DD1AC}" dt="2023-03-12T19:12:52.378" v="4482"/>
          <ac:spMkLst>
            <pc:docMk/>
            <pc:sldMk cId="3429493054" sldId="428"/>
            <ac:spMk id="8" creationId="{00000000-0000-0000-0000-000000000000}"/>
          </ac:spMkLst>
        </pc:spChg>
      </pc:sldChg>
      <pc:sldChg chg="modSp del">
        <pc:chgData name="Daniel Khashabi" userId="62390808-c838-45e6-be59-d6fd0d208bc8" providerId="ADAL" clId="{BC61CEE6-F72E-ED4A-95CA-C76EDF0DD1AC}" dt="2023-03-15T02:23:17.408" v="9813" actId="2696"/>
        <pc:sldMkLst>
          <pc:docMk/>
          <pc:sldMk cId="3012575585" sldId="429"/>
        </pc:sldMkLst>
        <pc:spChg chg="mod">
          <ac:chgData name="Daniel Khashabi" userId="62390808-c838-45e6-be59-d6fd0d208bc8" providerId="ADAL" clId="{BC61CEE6-F72E-ED4A-95CA-C76EDF0DD1AC}" dt="2023-03-12T19:12:52.378" v="4482"/>
          <ac:spMkLst>
            <pc:docMk/>
            <pc:sldMk cId="3012575585" sldId="429"/>
            <ac:spMk id="3"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4" creationId="{00000000-0000-0000-0000-000000000000}"/>
          </ac:spMkLst>
        </pc:spChg>
        <pc:spChg chg="mod">
          <ac:chgData name="Daniel Khashabi" userId="62390808-c838-45e6-be59-d6fd0d208bc8" providerId="ADAL" clId="{BC61CEE6-F72E-ED4A-95CA-C76EDF0DD1AC}" dt="2023-03-12T19:12:52.378" v="4482"/>
          <ac:spMkLst>
            <pc:docMk/>
            <pc:sldMk cId="3012575585" sldId="429"/>
            <ac:spMk id="5" creationId="{00000000-0000-0000-0000-000000000000}"/>
          </ac:spMkLst>
        </pc:spChg>
      </pc:sldChg>
      <pc:sldChg chg="modSp del">
        <pc:chgData name="Daniel Khashabi" userId="62390808-c838-45e6-be59-d6fd0d208bc8" providerId="ADAL" clId="{BC61CEE6-F72E-ED4A-95CA-C76EDF0DD1AC}" dt="2023-03-15T02:23:17.413" v="9814" actId="2696"/>
        <pc:sldMkLst>
          <pc:docMk/>
          <pc:sldMk cId="4200902196" sldId="430"/>
        </pc:sldMkLst>
        <pc:spChg chg="mod">
          <ac:chgData name="Daniel Khashabi" userId="62390808-c838-45e6-be59-d6fd0d208bc8" providerId="ADAL" clId="{BC61CEE6-F72E-ED4A-95CA-C76EDF0DD1AC}" dt="2023-03-12T19:12:52.378" v="4482"/>
          <ac:spMkLst>
            <pc:docMk/>
            <pc:sldMk cId="4200902196" sldId="430"/>
            <ac:spMk id="3"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4"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5" creationId="{00000000-0000-0000-0000-000000000000}"/>
          </ac:spMkLst>
        </pc:spChg>
        <pc:spChg chg="mod">
          <ac:chgData name="Daniel Khashabi" userId="62390808-c838-45e6-be59-d6fd0d208bc8" providerId="ADAL" clId="{BC61CEE6-F72E-ED4A-95CA-C76EDF0DD1AC}" dt="2023-03-12T19:12:52.378" v="4482"/>
          <ac:spMkLst>
            <pc:docMk/>
            <pc:sldMk cId="4200902196" sldId="430"/>
            <ac:spMk id="6" creationId="{00000000-0000-0000-0000-000000000000}"/>
          </ac:spMkLst>
        </pc:spChg>
      </pc:sldChg>
      <pc:sldChg chg="modSp del">
        <pc:chgData name="Daniel Khashabi" userId="62390808-c838-45e6-be59-d6fd0d208bc8" providerId="ADAL" clId="{BC61CEE6-F72E-ED4A-95CA-C76EDF0DD1AC}" dt="2023-03-15T02:23:17.418" v="9815" actId="2696"/>
        <pc:sldMkLst>
          <pc:docMk/>
          <pc:sldMk cId="424302400" sldId="431"/>
        </pc:sldMkLst>
        <pc:spChg chg="mod">
          <ac:chgData name="Daniel Khashabi" userId="62390808-c838-45e6-be59-d6fd0d208bc8" providerId="ADAL" clId="{BC61CEE6-F72E-ED4A-95CA-C76EDF0DD1AC}" dt="2023-03-12T19:12:52.378" v="4482"/>
          <ac:spMkLst>
            <pc:docMk/>
            <pc:sldMk cId="424302400" sldId="431"/>
            <ac:spMk id="3"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4"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5"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6" creationId="{00000000-0000-0000-0000-000000000000}"/>
          </ac:spMkLst>
        </pc:spChg>
        <pc:spChg chg="mod">
          <ac:chgData name="Daniel Khashabi" userId="62390808-c838-45e6-be59-d6fd0d208bc8" providerId="ADAL" clId="{BC61CEE6-F72E-ED4A-95CA-C76EDF0DD1AC}" dt="2023-03-12T19:12:52.378" v="4482"/>
          <ac:spMkLst>
            <pc:docMk/>
            <pc:sldMk cId="424302400" sldId="431"/>
            <ac:spMk id="7" creationId="{00000000-0000-0000-0000-000000000000}"/>
          </ac:spMkLst>
        </pc:spChg>
      </pc:sldChg>
      <pc:sldChg chg="modSp del">
        <pc:chgData name="Daniel Khashabi" userId="62390808-c838-45e6-be59-d6fd0d208bc8" providerId="ADAL" clId="{BC61CEE6-F72E-ED4A-95CA-C76EDF0DD1AC}" dt="2023-03-15T02:23:17.421" v="9816" actId="2696"/>
        <pc:sldMkLst>
          <pc:docMk/>
          <pc:sldMk cId="3393196588" sldId="432"/>
        </pc:sldMkLst>
        <pc:spChg chg="mod">
          <ac:chgData name="Daniel Khashabi" userId="62390808-c838-45e6-be59-d6fd0d208bc8" providerId="ADAL" clId="{BC61CEE6-F72E-ED4A-95CA-C76EDF0DD1AC}" dt="2023-03-12T19:12:52.378" v="4482"/>
          <ac:spMkLst>
            <pc:docMk/>
            <pc:sldMk cId="3393196588" sldId="432"/>
            <ac:spMk id="2"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3"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4" creationId="{00000000-0000-0000-0000-000000000000}"/>
          </ac:spMkLst>
        </pc:spChg>
        <pc:spChg chg="mod">
          <ac:chgData name="Daniel Khashabi" userId="62390808-c838-45e6-be59-d6fd0d208bc8" providerId="ADAL" clId="{BC61CEE6-F72E-ED4A-95CA-C76EDF0DD1AC}" dt="2023-03-12T19:12:52.378" v="4482"/>
          <ac:spMkLst>
            <pc:docMk/>
            <pc:sldMk cId="3393196588" sldId="432"/>
            <ac:spMk id="5" creationId="{00000000-0000-0000-0000-000000000000}"/>
          </ac:spMkLst>
        </pc:spChg>
      </pc:sldChg>
      <pc:sldChg chg="modSp del">
        <pc:chgData name="Daniel Khashabi" userId="62390808-c838-45e6-be59-d6fd0d208bc8" providerId="ADAL" clId="{BC61CEE6-F72E-ED4A-95CA-C76EDF0DD1AC}" dt="2023-03-15T02:23:17.432" v="9817" actId="2696"/>
        <pc:sldMkLst>
          <pc:docMk/>
          <pc:sldMk cId="4164824307" sldId="433"/>
        </pc:sldMkLst>
        <pc:spChg chg="mod">
          <ac:chgData name="Daniel Khashabi" userId="62390808-c838-45e6-be59-d6fd0d208bc8" providerId="ADAL" clId="{BC61CEE6-F72E-ED4A-95CA-C76EDF0DD1AC}" dt="2023-03-12T19:12:52.378" v="4482"/>
          <ac:spMkLst>
            <pc:docMk/>
            <pc:sldMk cId="4164824307" sldId="433"/>
            <ac:spMk id="2"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3" creationId="{00000000-0000-0000-0000-000000000000}"/>
          </ac:spMkLst>
        </pc:spChg>
        <pc:spChg chg="mod">
          <ac:chgData name="Daniel Khashabi" userId="62390808-c838-45e6-be59-d6fd0d208bc8" providerId="ADAL" clId="{BC61CEE6-F72E-ED4A-95CA-C76EDF0DD1AC}" dt="2023-03-12T19:12:52.378" v="4482"/>
          <ac:spMkLst>
            <pc:docMk/>
            <pc:sldMk cId="4164824307" sldId="433"/>
            <ac:spMk id="4" creationId="{00000000-0000-0000-0000-000000000000}"/>
          </ac:spMkLst>
        </pc:spChg>
      </pc:sldChg>
      <pc:sldChg chg="modSp del">
        <pc:chgData name="Daniel Khashabi" userId="62390808-c838-45e6-be59-d6fd0d208bc8" providerId="ADAL" clId="{BC61CEE6-F72E-ED4A-95CA-C76EDF0DD1AC}" dt="2023-03-15T02:23:17.441" v="9818" actId="2696"/>
        <pc:sldMkLst>
          <pc:docMk/>
          <pc:sldMk cId="2629697123" sldId="434"/>
        </pc:sldMkLst>
        <pc:spChg chg="mod">
          <ac:chgData name="Daniel Khashabi" userId="62390808-c838-45e6-be59-d6fd0d208bc8" providerId="ADAL" clId="{BC61CEE6-F72E-ED4A-95CA-C76EDF0DD1AC}" dt="2023-03-12T19:12:52.378" v="4482"/>
          <ac:spMkLst>
            <pc:docMk/>
            <pc:sldMk cId="2629697123" sldId="434"/>
            <ac:spMk id="3"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5"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6"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7" creationId="{00000000-0000-0000-0000-000000000000}"/>
          </ac:spMkLst>
        </pc:spChg>
        <pc:spChg chg="mod">
          <ac:chgData name="Daniel Khashabi" userId="62390808-c838-45e6-be59-d6fd0d208bc8" providerId="ADAL" clId="{BC61CEE6-F72E-ED4A-95CA-C76EDF0DD1AC}" dt="2023-03-12T19:12:52.378" v="4482"/>
          <ac:spMkLst>
            <pc:docMk/>
            <pc:sldMk cId="2629697123" sldId="434"/>
            <ac:spMk id="8" creationId="{00000000-0000-0000-0000-000000000000}"/>
          </ac:spMkLst>
        </pc:spChg>
        <pc:graphicFrameChg chg="mod">
          <ac:chgData name="Daniel Khashabi" userId="62390808-c838-45e6-be59-d6fd0d208bc8" providerId="ADAL" clId="{BC61CEE6-F72E-ED4A-95CA-C76EDF0DD1AC}" dt="2023-03-12T19:12:52.378" v="4482"/>
          <ac:graphicFrameMkLst>
            <pc:docMk/>
            <pc:sldMk cId="2629697123" sldId="434"/>
            <ac:graphicFrameMk id="4" creationId="{00000000-0000-0000-0000-000000000000}"/>
          </ac:graphicFrameMkLst>
        </pc:graphicFrameChg>
      </pc:sldChg>
      <pc:sldChg chg="modSp del">
        <pc:chgData name="Daniel Khashabi" userId="62390808-c838-45e6-be59-d6fd0d208bc8" providerId="ADAL" clId="{BC61CEE6-F72E-ED4A-95CA-C76EDF0DD1AC}" dt="2023-03-15T02:23:17.445" v="9819" actId="2696"/>
        <pc:sldMkLst>
          <pc:docMk/>
          <pc:sldMk cId="3138932486" sldId="435"/>
        </pc:sldMkLst>
        <pc:spChg chg="mod">
          <ac:chgData name="Daniel Khashabi" userId="62390808-c838-45e6-be59-d6fd0d208bc8" providerId="ADAL" clId="{BC61CEE6-F72E-ED4A-95CA-C76EDF0DD1AC}" dt="2023-03-12T19:12:52.378" v="4482"/>
          <ac:spMkLst>
            <pc:docMk/>
            <pc:sldMk cId="3138932486" sldId="435"/>
            <ac:spMk id="3"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4"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5" creationId="{00000000-0000-0000-0000-000000000000}"/>
          </ac:spMkLst>
        </pc:spChg>
        <pc:spChg chg="mod">
          <ac:chgData name="Daniel Khashabi" userId="62390808-c838-45e6-be59-d6fd0d208bc8" providerId="ADAL" clId="{BC61CEE6-F72E-ED4A-95CA-C76EDF0DD1AC}" dt="2023-03-12T19:12:52.378" v="4482"/>
          <ac:spMkLst>
            <pc:docMk/>
            <pc:sldMk cId="3138932486" sldId="435"/>
            <ac:spMk id="6" creationId="{00000000-0000-0000-0000-000000000000}"/>
          </ac:spMkLst>
        </pc:spChg>
      </pc:sldChg>
      <pc:sldChg chg="modSp del">
        <pc:chgData name="Daniel Khashabi" userId="62390808-c838-45e6-be59-d6fd0d208bc8" providerId="ADAL" clId="{BC61CEE6-F72E-ED4A-95CA-C76EDF0DD1AC}" dt="2023-03-15T02:23:17.450" v="9820" actId="2696"/>
        <pc:sldMkLst>
          <pc:docMk/>
          <pc:sldMk cId="2954806254" sldId="436"/>
        </pc:sldMkLst>
        <pc:spChg chg="mod">
          <ac:chgData name="Daniel Khashabi" userId="62390808-c838-45e6-be59-d6fd0d208bc8" providerId="ADAL" clId="{BC61CEE6-F72E-ED4A-95CA-C76EDF0DD1AC}" dt="2023-03-12T19:12:52.378" v="4482"/>
          <ac:spMkLst>
            <pc:docMk/>
            <pc:sldMk cId="2954806254" sldId="436"/>
            <ac:spMk id="3" creationId="{00000000-0000-0000-0000-000000000000}"/>
          </ac:spMkLst>
        </pc:spChg>
        <pc:spChg chg="mod">
          <ac:chgData name="Daniel Khashabi" userId="62390808-c838-45e6-be59-d6fd0d208bc8" providerId="ADAL" clId="{BC61CEE6-F72E-ED4A-95CA-C76EDF0DD1AC}" dt="2023-03-12T19:12:52.378" v="4482"/>
          <ac:spMkLst>
            <pc:docMk/>
            <pc:sldMk cId="2954806254" sldId="436"/>
            <ac:spMk id="4" creationId="{00000000-0000-0000-0000-000000000000}"/>
          </ac:spMkLst>
        </pc:spChg>
      </pc:sldChg>
      <pc:sldChg chg="modSp del">
        <pc:chgData name="Daniel Khashabi" userId="62390808-c838-45e6-be59-d6fd0d208bc8" providerId="ADAL" clId="{BC61CEE6-F72E-ED4A-95CA-C76EDF0DD1AC}" dt="2023-03-15T02:23:17.455" v="9821" actId="2696"/>
        <pc:sldMkLst>
          <pc:docMk/>
          <pc:sldMk cId="1724591855" sldId="437"/>
        </pc:sldMkLst>
        <pc:spChg chg="mod">
          <ac:chgData name="Daniel Khashabi" userId="62390808-c838-45e6-be59-d6fd0d208bc8" providerId="ADAL" clId="{BC61CEE6-F72E-ED4A-95CA-C76EDF0DD1AC}" dt="2023-03-12T19:12:52.378" v="4482"/>
          <ac:spMkLst>
            <pc:docMk/>
            <pc:sldMk cId="1724591855" sldId="437"/>
            <ac:spMk id="3"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4"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5" creationId="{00000000-0000-0000-0000-000000000000}"/>
          </ac:spMkLst>
        </pc:spChg>
        <pc:spChg chg="mod">
          <ac:chgData name="Daniel Khashabi" userId="62390808-c838-45e6-be59-d6fd0d208bc8" providerId="ADAL" clId="{BC61CEE6-F72E-ED4A-95CA-C76EDF0DD1AC}" dt="2023-03-12T19:12:52.378" v="4482"/>
          <ac:spMkLst>
            <pc:docMk/>
            <pc:sldMk cId="1724591855" sldId="437"/>
            <ac:spMk id="6" creationId="{00000000-0000-0000-0000-000000000000}"/>
          </ac:spMkLst>
        </pc:spChg>
      </pc:sldChg>
      <pc:sldChg chg="modSp del">
        <pc:chgData name="Daniel Khashabi" userId="62390808-c838-45e6-be59-d6fd0d208bc8" providerId="ADAL" clId="{BC61CEE6-F72E-ED4A-95CA-C76EDF0DD1AC}" dt="2023-03-15T02:23:17.459" v="9822" actId="2696"/>
        <pc:sldMkLst>
          <pc:docMk/>
          <pc:sldMk cId="285827902" sldId="438"/>
        </pc:sldMkLst>
        <pc:spChg chg="mod">
          <ac:chgData name="Daniel Khashabi" userId="62390808-c838-45e6-be59-d6fd0d208bc8" providerId="ADAL" clId="{BC61CEE6-F72E-ED4A-95CA-C76EDF0DD1AC}" dt="2023-03-12T19:12:52.378" v="4482"/>
          <ac:spMkLst>
            <pc:docMk/>
            <pc:sldMk cId="285827902" sldId="438"/>
            <ac:spMk id="3"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4" creationId="{00000000-0000-0000-0000-000000000000}"/>
          </ac:spMkLst>
        </pc:spChg>
        <pc:spChg chg="mod">
          <ac:chgData name="Daniel Khashabi" userId="62390808-c838-45e6-be59-d6fd0d208bc8" providerId="ADAL" clId="{BC61CEE6-F72E-ED4A-95CA-C76EDF0DD1AC}" dt="2023-03-12T19:12:52.378" v="4482"/>
          <ac:spMkLst>
            <pc:docMk/>
            <pc:sldMk cId="285827902" sldId="438"/>
            <ac:spMk id="5" creationId="{00000000-0000-0000-0000-000000000000}"/>
          </ac:spMkLst>
        </pc:spChg>
      </pc:sldChg>
      <pc:sldChg chg="modSp del">
        <pc:chgData name="Daniel Khashabi" userId="62390808-c838-45e6-be59-d6fd0d208bc8" providerId="ADAL" clId="{BC61CEE6-F72E-ED4A-95CA-C76EDF0DD1AC}" dt="2023-03-15T02:23:17.462" v="9823" actId="2696"/>
        <pc:sldMkLst>
          <pc:docMk/>
          <pc:sldMk cId="510843877" sldId="439"/>
        </pc:sldMkLst>
        <pc:spChg chg="mod">
          <ac:chgData name="Daniel Khashabi" userId="62390808-c838-45e6-be59-d6fd0d208bc8" providerId="ADAL" clId="{BC61CEE6-F72E-ED4A-95CA-C76EDF0DD1AC}" dt="2023-03-12T19:12:52.378" v="4482"/>
          <ac:spMkLst>
            <pc:docMk/>
            <pc:sldMk cId="510843877" sldId="439"/>
            <ac:spMk id="3"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4"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5" creationId="{00000000-0000-0000-0000-000000000000}"/>
          </ac:spMkLst>
        </pc:spChg>
        <pc:spChg chg="mod">
          <ac:chgData name="Daniel Khashabi" userId="62390808-c838-45e6-be59-d6fd0d208bc8" providerId="ADAL" clId="{BC61CEE6-F72E-ED4A-95CA-C76EDF0DD1AC}" dt="2023-03-12T19:12:52.378" v="4482"/>
          <ac:spMkLst>
            <pc:docMk/>
            <pc:sldMk cId="510843877" sldId="439"/>
            <ac:spMk id="6" creationId="{00000000-0000-0000-0000-000000000000}"/>
          </ac:spMkLst>
        </pc:spChg>
      </pc:sldChg>
      <pc:sldChg chg="modSp del">
        <pc:chgData name="Daniel Khashabi" userId="62390808-c838-45e6-be59-d6fd0d208bc8" providerId="ADAL" clId="{BC61CEE6-F72E-ED4A-95CA-C76EDF0DD1AC}" dt="2023-03-15T02:23:17.467" v="9824" actId="2696"/>
        <pc:sldMkLst>
          <pc:docMk/>
          <pc:sldMk cId="1930605228" sldId="440"/>
        </pc:sldMkLst>
        <pc:spChg chg="mod">
          <ac:chgData name="Daniel Khashabi" userId="62390808-c838-45e6-be59-d6fd0d208bc8" providerId="ADAL" clId="{BC61CEE6-F72E-ED4A-95CA-C76EDF0DD1AC}" dt="2023-03-12T19:12:52.378" v="4482"/>
          <ac:spMkLst>
            <pc:docMk/>
            <pc:sldMk cId="1930605228" sldId="440"/>
            <ac:spMk id="3"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4"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5" creationId="{00000000-0000-0000-0000-000000000000}"/>
          </ac:spMkLst>
        </pc:spChg>
        <pc:spChg chg="mod">
          <ac:chgData name="Daniel Khashabi" userId="62390808-c838-45e6-be59-d6fd0d208bc8" providerId="ADAL" clId="{BC61CEE6-F72E-ED4A-95CA-C76EDF0DD1AC}" dt="2023-03-12T19:12:52.378" v="4482"/>
          <ac:spMkLst>
            <pc:docMk/>
            <pc:sldMk cId="1930605228" sldId="440"/>
            <ac:spMk id="6" creationId="{00000000-0000-0000-0000-000000000000}"/>
          </ac:spMkLst>
        </pc:spChg>
      </pc:sldChg>
      <pc:sldChg chg="modSp del">
        <pc:chgData name="Daniel Khashabi" userId="62390808-c838-45e6-be59-d6fd0d208bc8" providerId="ADAL" clId="{BC61CEE6-F72E-ED4A-95CA-C76EDF0DD1AC}" dt="2023-03-15T02:23:17.475" v="9825" actId="2696"/>
        <pc:sldMkLst>
          <pc:docMk/>
          <pc:sldMk cId="3040666605" sldId="441"/>
        </pc:sldMkLst>
        <pc:spChg chg="mod">
          <ac:chgData name="Daniel Khashabi" userId="62390808-c838-45e6-be59-d6fd0d208bc8" providerId="ADAL" clId="{BC61CEE6-F72E-ED4A-95CA-C76EDF0DD1AC}" dt="2023-03-12T19:12:52.378" v="4482"/>
          <ac:spMkLst>
            <pc:docMk/>
            <pc:sldMk cId="3040666605" sldId="441"/>
            <ac:spMk id="3"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4" creationId="{00000000-0000-0000-0000-000000000000}"/>
          </ac:spMkLst>
        </pc:spChg>
        <pc:spChg chg="mod">
          <ac:chgData name="Daniel Khashabi" userId="62390808-c838-45e6-be59-d6fd0d208bc8" providerId="ADAL" clId="{BC61CEE6-F72E-ED4A-95CA-C76EDF0DD1AC}" dt="2023-03-12T19:12:52.378" v="4482"/>
          <ac:spMkLst>
            <pc:docMk/>
            <pc:sldMk cId="3040666605" sldId="441"/>
            <ac:spMk id="5" creationId="{00000000-0000-0000-0000-000000000000}"/>
          </ac:spMkLst>
        </pc:spChg>
      </pc:sldChg>
      <pc:sldChg chg="modSp del">
        <pc:chgData name="Daniel Khashabi" userId="62390808-c838-45e6-be59-d6fd0d208bc8" providerId="ADAL" clId="{BC61CEE6-F72E-ED4A-95CA-C76EDF0DD1AC}" dt="2023-03-15T02:23:17.489" v="9826" actId="2696"/>
        <pc:sldMkLst>
          <pc:docMk/>
          <pc:sldMk cId="1742849847" sldId="442"/>
        </pc:sldMkLst>
        <pc:spChg chg="mod">
          <ac:chgData name="Daniel Khashabi" userId="62390808-c838-45e6-be59-d6fd0d208bc8" providerId="ADAL" clId="{BC61CEE6-F72E-ED4A-95CA-C76EDF0DD1AC}" dt="2023-03-12T19:12:52.378" v="4482"/>
          <ac:spMkLst>
            <pc:docMk/>
            <pc:sldMk cId="1742849847" sldId="442"/>
            <ac:spMk id="3"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4"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6"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7"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8" creationId="{00000000-0000-0000-0000-000000000000}"/>
          </ac:spMkLst>
        </pc:spChg>
        <pc:spChg chg="mod">
          <ac:chgData name="Daniel Khashabi" userId="62390808-c838-45e6-be59-d6fd0d208bc8" providerId="ADAL" clId="{BC61CEE6-F72E-ED4A-95CA-C76EDF0DD1AC}" dt="2023-03-12T19:12:52.378" v="4482"/>
          <ac:spMkLst>
            <pc:docMk/>
            <pc:sldMk cId="1742849847" sldId="442"/>
            <ac:spMk id="9" creationId="{00000000-0000-0000-0000-000000000000}"/>
          </ac:spMkLst>
        </pc:spChg>
      </pc:sldChg>
      <pc:sldChg chg="modSp del">
        <pc:chgData name="Daniel Khashabi" userId="62390808-c838-45e6-be59-d6fd0d208bc8" providerId="ADAL" clId="{BC61CEE6-F72E-ED4A-95CA-C76EDF0DD1AC}" dt="2023-03-15T02:23:17.493" v="9827" actId="2696"/>
        <pc:sldMkLst>
          <pc:docMk/>
          <pc:sldMk cId="2372343155" sldId="443"/>
        </pc:sldMkLst>
        <pc:spChg chg="mod">
          <ac:chgData name="Daniel Khashabi" userId="62390808-c838-45e6-be59-d6fd0d208bc8" providerId="ADAL" clId="{BC61CEE6-F72E-ED4A-95CA-C76EDF0DD1AC}" dt="2023-03-12T19:12:52.378" v="4482"/>
          <ac:spMkLst>
            <pc:docMk/>
            <pc:sldMk cId="2372343155" sldId="443"/>
            <ac:spMk id="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5"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6"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7"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8"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0"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1"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2"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3"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4" creationId="{00000000-0000-0000-0000-000000000000}"/>
          </ac:spMkLst>
        </pc:spChg>
        <pc:spChg chg="mod">
          <ac:chgData name="Daniel Khashabi" userId="62390808-c838-45e6-be59-d6fd0d208bc8" providerId="ADAL" clId="{BC61CEE6-F72E-ED4A-95CA-C76EDF0DD1AC}" dt="2023-03-12T19:12:52.378" v="4482"/>
          <ac:spMkLst>
            <pc:docMk/>
            <pc:sldMk cId="2372343155" sldId="443"/>
            <ac:spMk id="15" creationId="{00000000-0000-0000-0000-000000000000}"/>
          </ac:spMkLst>
        </pc:spChg>
      </pc:sldChg>
      <pc:sldChg chg="modSp del">
        <pc:chgData name="Daniel Khashabi" userId="62390808-c838-45e6-be59-d6fd0d208bc8" providerId="ADAL" clId="{BC61CEE6-F72E-ED4A-95CA-C76EDF0DD1AC}" dt="2023-03-15T02:23:17.496" v="9828" actId="2696"/>
        <pc:sldMkLst>
          <pc:docMk/>
          <pc:sldMk cId="3639544537" sldId="444"/>
        </pc:sldMkLst>
        <pc:spChg chg="mod">
          <ac:chgData name="Daniel Khashabi" userId="62390808-c838-45e6-be59-d6fd0d208bc8" providerId="ADAL" clId="{BC61CEE6-F72E-ED4A-95CA-C76EDF0DD1AC}" dt="2023-03-12T19:12:52.378" v="4482"/>
          <ac:spMkLst>
            <pc:docMk/>
            <pc:sldMk cId="3639544537" sldId="444"/>
            <ac:spMk id="2"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3" creationId="{00000000-0000-0000-0000-000000000000}"/>
          </ac:spMkLst>
        </pc:spChg>
        <pc:spChg chg="mod">
          <ac:chgData name="Daniel Khashabi" userId="62390808-c838-45e6-be59-d6fd0d208bc8" providerId="ADAL" clId="{BC61CEE6-F72E-ED4A-95CA-C76EDF0DD1AC}" dt="2023-03-12T19:12:52.378" v="4482"/>
          <ac:spMkLst>
            <pc:docMk/>
            <pc:sldMk cId="3639544537" sldId="444"/>
            <ac:spMk id="4" creationId="{00000000-0000-0000-0000-000000000000}"/>
          </ac:spMkLst>
        </pc:spChg>
      </pc:sldChg>
      <pc:sldChg chg="modSp del">
        <pc:chgData name="Daniel Khashabi" userId="62390808-c838-45e6-be59-d6fd0d208bc8" providerId="ADAL" clId="{BC61CEE6-F72E-ED4A-95CA-C76EDF0DD1AC}" dt="2023-03-15T02:23:17.499" v="9829" actId="2696"/>
        <pc:sldMkLst>
          <pc:docMk/>
          <pc:sldMk cId="2051996157" sldId="445"/>
        </pc:sldMkLst>
        <pc:spChg chg="mod">
          <ac:chgData name="Daniel Khashabi" userId="62390808-c838-45e6-be59-d6fd0d208bc8" providerId="ADAL" clId="{BC61CEE6-F72E-ED4A-95CA-C76EDF0DD1AC}" dt="2023-03-12T19:12:52.378" v="4482"/>
          <ac:spMkLst>
            <pc:docMk/>
            <pc:sldMk cId="2051996157" sldId="445"/>
            <ac:spMk id="2"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3" creationId="{00000000-0000-0000-0000-000000000000}"/>
          </ac:spMkLst>
        </pc:spChg>
        <pc:spChg chg="mod">
          <ac:chgData name="Daniel Khashabi" userId="62390808-c838-45e6-be59-d6fd0d208bc8" providerId="ADAL" clId="{BC61CEE6-F72E-ED4A-95CA-C76EDF0DD1AC}" dt="2023-03-12T19:12:52.378" v="4482"/>
          <ac:spMkLst>
            <pc:docMk/>
            <pc:sldMk cId="2051996157" sldId="445"/>
            <ac:spMk id="4" creationId="{00000000-0000-0000-0000-000000000000}"/>
          </ac:spMkLst>
        </pc:spChg>
      </pc:sldChg>
      <pc:sldChg chg="modSp del">
        <pc:chgData name="Daniel Khashabi" userId="62390808-c838-45e6-be59-d6fd0d208bc8" providerId="ADAL" clId="{BC61CEE6-F72E-ED4A-95CA-C76EDF0DD1AC}" dt="2023-03-15T02:23:17.507" v="9830" actId="2696"/>
        <pc:sldMkLst>
          <pc:docMk/>
          <pc:sldMk cId="1318274838" sldId="446"/>
        </pc:sldMkLst>
        <pc:spChg chg="mod">
          <ac:chgData name="Daniel Khashabi" userId="62390808-c838-45e6-be59-d6fd0d208bc8" providerId="ADAL" clId="{BC61CEE6-F72E-ED4A-95CA-C76EDF0DD1AC}" dt="2023-03-12T19:12:52.378" v="4482"/>
          <ac:spMkLst>
            <pc:docMk/>
            <pc:sldMk cId="1318274838" sldId="446"/>
            <ac:spMk id="2"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3" creationId="{00000000-0000-0000-0000-000000000000}"/>
          </ac:spMkLst>
        </pc:spChg>
        <pc:spChg chg="mod">
          <ac:chgData name="Daniel Khashabi" userId="62390808-c838-45e6-be59-d6fd0d208bc8" providerId="ADAL" clId="{BC61CEE6-F72E-ED4A-95CA-C76EDF0DD1AC}" dt="2023-03-12T19:12:52.378" v="4482"/>
          <ac:spMkLst>
            <pc:docMk/>
            <pc:sldMk cId="1318274838" sldId="446"/>
            <ac:spMk id="4" creationId="{00000000-0000-0000-0000-000000000000}"/>
          </ac:spMkLst>
        </pc:spChg>
      </pc:sldChg>
      <pc:sldChg chg="modSp del">
        <pc:chgData name="Daniel Khashabi" userId="62390808-c838-45e6-be59-d6fd0d208bc8" providerId="ADAL" clId="{BC61CEE6-F72E-ED4A-95CA-C76EDF0DD1AC}" dt="2023-03-15T02:23:17.513" v="9831" actId="2696"/>
        <pc:sldMkLst>
          <pc:docMk/>
          <pc:sldMk cId="2168207135" sldId="447"/>
        </pc:sldMkLst>
        <pc:spChg chg="mod">
          <ac:chgData name="Daniel Khashabi" userId="62390808-c838-45e6-be59-d6fd0d208bc8" providerId="ADAL" clId="{BC61CEE6-F72E-ED4A-95CA-C76EDF0DD1AC}" dt="2023-03-12T19:12:52.378" v="4482"/>
          <ac:spMkLst>
            <pc:docMk/>
            <pc:sldMk cId="2168207135" sldId="447"/>
            <ac:spMk id="3"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4"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5" creationId="{00000000-0000-0000-0000-000000000000}"/>
          </ac:spMkLst>
        </pc:spChg>
        <pc:spChg chg="mod">
          <ac:chgData name="Daniel Khashabi" userId="62390808-c838-45e6-be59-d6fd0d208bc8" providerId="ADAL" clId="{BC61CEE6-F72E-ED4A-95CA-C76EDF0DD1AC}" dt="2023-03-12T19:12:52.378" v="4482"/>
          <ac:spMkLst>
            <pc:docMk/>
            <pc:sldMk cId="2168207135" sldId="447"/>
            <ac:spMk id="6" creationId="{00000000-0000-0000-0000-000000000000}"/>
          </ac:spMkLst>
        </pc:spChg>
      </pc:sldChg>
      <pc:sldChg chg="modSp del">
        <pc:chgData name="Daniel Khashabi" userId="62390808-c838-45e6-be59-d6fd0d208bc8" providerId="ADAL" clId="{BC61CEE6-F72E-ED4A-95CA-C76EDF0DD1AC}" dt="2023-03-15T02:23:17.519" v="9832" actId="2696"/>
        <pc:sldMkLst>
          <pc:docMk/>
          <pc:sldMk cId="4070663252" sldId="448"/>
        </pc:sldMkLst>
        <pc:spChg chg="mod">
          <ac:chgData name="Daniel Khashabi" userId="62390808-c838-45e6-be59-d6fd0d208bc8" providerId="ADAL" clId="{BC61CEE6-F72E-ED4A-95CA-C76EDF0DD1AC}" dt="2023-03-12T19:12:52.378" v="4482"/>
          <ac:spMkLst>
            <pc:docMk/>
            <pc:sldMk cId="4070663252" sldId="448"/>
            <ac:spMk id="3"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4"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5" creationId="{00000000-0000-0000-0000-000000000000}"/>
          </ac:spMkLst>
        </pc:spChg>
        <pc:spChg chg="mod">
          <ac:chgData name="Daniel Khashabi" userId="62390808-c838-45e6-be59-d6fd0d208bc8" providerId="ADAL" clId="{BC61CEE6-F72E-ED4A-95CA-C76EDF0DD1AC}" dt="2023-03-12T19:12:52.378" v="4482"/>
          <ac:spMkLst>
            <pc:docMk/>
            <pc:sldMk cId="4070663252" sldId="448"/>
            <ac:spMk id="6" creationId="{00000000-0000-0000-0000-000000000000}"/>
          </ac:spMkLst>
        </pc:spChg>
      </pc:sldChg>
      <pc:sldChg chg="modSp del">
        <pc:chgData name="Daniel Khashabi" userId="62390808-c838-45e6-be59-d6fd0d208bc8" providerId="ADAL" clId="{BC61CEE6-F72E-ED4A-95CA-C76EDF0DD1AC}" dt="2023-03-15T02:23:17.524" v="9833" actId="2696"/>
        <pc:sldMkLst>
          <pc:docMk/>
          <pc:sldMk cId="4254068102" sldId="449"/>
        </pc:sldMkLst>
        <pc:spChg chg="mod">
          <ac:chgData name="Daniel Khashabi" userId="62390808-c838-45e6-be59-d6fd0d208bc8" providerId="ADAL" clId="{BC61CEE6-F72E-ED4A-95CA-C76EDF0DD1AC}" dt="2023-03-12T19:12:52.378" v="4482"/>
          <ac:spMkLst>
            <pc:docMk/>
            <pc:sldMk cId="4254068102" sldId="449"/>
            <ac:spMk id="3"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4"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6"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7"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8"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9" creationId="{00000000-0000-0000-0000-000000000000}"/>
          </ac:spMkLst>
        </pc:spChg>
        <pc:spChg chg="mod">
          <ac:chgData name="Daniel Khashabi" userId="62390808-c838-45e6-be59-d6fd0d208bc8" providerId="ADAL" clId="{BC61CEE6-F72E-ED4A-95CA-C76EDF0DD1AC}" dt="2023-03-12T19:12:52.378" v="4482"/>
          <ac:spMkLst>
            <pc:docMk/>
            <pc:sldMk cId="4254068102" sldId="449"/>
            <ac:spMk id="10" creationId="{00000000-0000-0000-0000-000000000000}"/>
          </ac:spMkLst>
        </pc:spChg>
      </pc:sldChg>
      <pc:sldChg chg="modSp del">
        <pc:chgData name="Daniel Khashabi" userId="62390808-c838-45e6-be59-d6fd0d208bc8" providerId="ADAL" clId="{BC61CEE6-F72E-ED4A-95CA-C76EDF0DD1AC}" dt="2023-03-15T02:23:17.530" v="9834" actId="2696"/>
        <pc:sldMkLst>
          <pc:docMk/>
          <pc:sldMk cId="3098495472" sldId="450"/>
        </pc:sldMkLst>
        <pc:spChg chg="mod">
          <ac:chgData name="Daniel Khashabi" userId="62390808-c838-45e6-be59-d6fd0d208bc8" providerId="ADAL" clId="{BC61CEE6-F72E-ED4A-95CA-C76EDF0DD1AC}" dt="2023-03-12T19:12:52.378" v="4482"/>
          <ac:spMkLst>
            <pc:docMk/>
            <pc:sldMk cId="3098495472" sldId="450"/>
            <ac:spMk id="3"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4"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5" creationId="{00000000-0000-0000-0000-000000000000}"/>
          </ac:spMkLst>
        </pc:spChg>
        <pc:spChg chg="mod">
          <ac:chgData name="Daniel Khashabi" userId="62390808-c838-45e6-be59-d6fd0d208bc8" providerId="ADAL" clId="{BC61CEE6-F72E-ED4A-95CA-C76EDF0DD1AC}" dt="2023-03-12T19:12:52.378" v="4482"/>
          <ac:spMkLst>
            <pc:docMk/>
            <pc:sldMk cId="3098495472" sldId="450"/>
            <ac:spMk id="6" creationId="{00000000-0000-0000-0000-000000000000}"/>
          </ac:spMkLst>
        </pc:spChg>
      </pc:sldChg>
      <pc:sldChg chg="modSp del">
        <pc:chgData name="Daniel Khashabi" userId="62390808-c838-45e6-be59-d6fd0d208bc8" providerId="ADAL" clId="{BC61CEE6-F72E-ED4A-95CA-C76EDF0DD1AC}" dt="2023-03-15T02:23:17.535" v="9835" actId="2696"/>
        <pc:sldMkLst>
          <pc:docMk/>
          <pc:sldMk cId="1134303784" sldId="451"/>
        </pc:sldMkLst>
        <pc:spChg chg="mod">
          <ac:chgData name="Daniel Khashabi" userId="62390808-c838-45e6-be59-d6fd0d208bc8" providerId="ADAL" clId="{BC61CEE6-F72E-ED4A-95CA-C76EDF0DD1AC}" dt="2023-03-12T19:12:52.378" v="4482"/>
          <ac:spMkLst>
            <pc:docMk/>
            <pc:sldMk cId="1134303784" sldId="451"/>
            <ac:spMk id="3"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4"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5"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7"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8"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9" creationId="{00000000-0000-0000-0000-000000000000}"/>
          </ac:spMkLst>
        </pc:spChg>
        <pc:spChg chg="mod">
          <ac:chgData name="Daniel Khashabi" userId="62390808-c838-45e6-be59-d6fd0d208bc8" providerId="ADAL" clId="{BC61CEE6-F72E-ED4A-95CA-C76EDF0DD1AC}" dt="2023-03-12T19:12:52.378" v="4482"/>
          <ac:spMkLst>
            <pc:docMk/>
            <pc:sldMk cId="1134303784" sldId="451"/>
            <ac:spMk id="10" creationId="{00000000-0000-0000-0000-000000000000}"/>
          </ac:spMkLst>
        </pc:spChg>
      </pc:sldChg>
      <pc:sldChg chg="modSp del">
        <pc:chgData name="Daniel Khashabi" userId="62390808-c838-45e6-be59-d6fd0d208bc8" providerId="ADAL" clId="{BC61CEE6-F72E-ED4A-95CA-C76EDF0DD1AC}" dt="2023-03-15T02:23:17.540" v="9836" actId="2696"/>
        <pc:sldMkLst>
          <pc:docMk/>
          <pc:sldMk cId="763033625" sldId="452"/>
        </pc:sldMkLst>
        <pc:spChg chg="mod">
          <ac:chgData name="Daniel Khashabi" userId="62390808-c838-45e6-be59-d6fd0d208bc8" providerId="ADAL" clId="{BC61CEE6-F72E-ED4A-95CA-C76EDF0DD1AC}" dt="2023-03-12T19:12:52.378" v="4482"/>
          <ac:spMkLst>
            <pc:docMk/>
            <pc:sldMk cId="763033625" sldId="452"/>
            <ac:spMk id="3"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4"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5" creationId="{00000000-0000-0000-0000-000000000000}"/>
          </ac:spMkLst>
        </pc:spChg>
        <pc:spChg chg="mod">
          <ac:chgData name="Daniel Khashabi" userId="62390808-c838-45e6-be59-d6fd0d208bc8" providerId="ADAL" clId="{BC61CEE6-F72E-ED4A-95CA-C76EDF0DD1AC}" dt="2023-03-12T19:12:52.378" v="4482"/>
          <ac:spMkLst>
            <pc:docMk/>
            <pc:sldMk cId="763033625" sldId="452"/>
            <ac:spMk id="6" creationId="{00000000-0000-0000-0000-000000000000}"/>
          </ac:spMkLst>
        </pc:spChg>
      </pc:sldChg>
      <pc:sldChg chg="modSp del">
        <pc:chgData name="Daniel Khashabi" userId="62390808-c838-45e6-be59-d6fd0d208bc8" providerId="ADAL" clId="{BC61CEE6-F72E-ED4A-95CA-C76EDF0DD1AC}" dt="2023-03-15T02:23:17.544" v="9837" actId="2696"/>
        <pc:sldMkLst>
          <pc:docMk/>
          <pc:sldMk cId="1736642748" sldId="453"/>
        </pc:sldMkLst>
        <pc:spChg chg="mod">
          <ac:chgData name="Daniel Khashabi" userId="62390808-c838-45e6-be59-d6fd0d208bc8" providerId="ADAL" clId="{BC61CEE6-F72E-ED4A-95CA-C76EDF0DD1AC}" dt="2023-03-12T19:12:52.378" v="4482"/>
          <ac:spMkLst>
            <pc:docMk/>
            <pc:sldMk cId="1736642748" sldId="453"/>
            <ac:spMk id="2"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3"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4" creationId="{00000000-0000-0000-0000-000000000000}"/>
          </ac:spMkLst>
        </pc:spChg>
        <pc:spChg chg="mod">
          <ac:chgData name="Daniel Khashabi" userId="62390808-c838-45e6-be59-d6fd0d208bc8" providerId="ADAL" clId="{BC61CEE6-F72E-ED4A-95CA-C76EDF0DD1AC}" dt="2023-03-12T19:12:52.378" v="4482"/>
          <ac:spMkLst>
            <pc:docMk/>
            <pc:sldMk cId="1736642748" sldId="453"/>
            <ac:spMk id="5" creationId="{00000000-0000-0000-0000-000000000000}"/>
          </ac:spMkLst>
        </pc:spChg>
      </pc:sldChg>
      <pc:sldChg chg="modSp del">
        <pc:chgData name="Daniel Khashabi" userId="62390808-c838-45e6-be59-d6fd0d208bc8" providerId="ADAL" clId="{BC61CEE6-F72E-ED4A-95CA-C76EDF0DD1AC}" dt="2023-03-15T02:23:17.550" v="9838" actId="2696"/>
        <pc:sldMkLst>
          <pc:docMk/>
          <pc:sldMk cId="165923610" sldId="454"/>
        </pc:sldMkLst>
        <pc:spChg chg="mod">
          <ac:chgData name="Daniel Khashabi" userId="62390808-c838-45e6-be59-d6fd0d208bc8" providerId="ADAL" clId="{BC61CEE6-F72E-ED4A-95CA-C76EDF0DD1AC}" dt="2023-03-12T19:12:52.378" v="4482"/>
          <ac:spMkLst>
            <pc:docMk/>
            <pc:sldMk cId="165923610" sldId="454"/>
            <ac:spMk id="2"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3"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4"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5" creationId="{00000000-0000-0000-0000-000000000000}"/>
          </ac:spMkLst>
        </pc:spChg>
        <pc:spChg chg="mod">
          <ac:chgData name="Daniel Khashabi" userId="62390808-c838-45e6-be59-d6fd0d208bc8" providerId="ADAL" clId="{BC61CEE6-F72E-ED4A-95CA-C76EDF0DD1AC}" dt="2023-03-12T19:12:52.378" v="4482"/>
          <ac:spMkLst>
            <pc:docMk/>
            <pc:sldMk cId="165923610" sldId="454"/>
            <ac:spMk id="6" creationId="{00000000-0000-0000-0000-000000000000}"/>
          </ac:spMkLst>
        </pc:spChg>
      </pc:sldChg>
      <pc:sldChg chg="modSp del">
        <pc:chgData name="Daniel Khashabi" userId="62390808-c838-45e6-be59-d6fd0d208bc8" providerId="ADAL" clId="{BC61CEE6-F72E-ED4A-95CA-C76EDF0DD1AC}" dt="2023-03-15T02:23:17.555" v="9840" actId="2696"/>
        <pc:sldMkLst>
          <pc:docMk/>
          <pc:sldMk cId="3206594932" sldId="455"/>
        </pc:sldMkLst>
        <pc:spChg chg="mod">
          <ac:chgData name="Daniel Khashabi" userId="62390808-c838-45e6-be59-d6fd0d208bc8" providerId="ADAL" clId="{BC61CEE6-F72E-ED4A-95CA-C76EDF0DD1AC}" dt="2023-03-12T19:12:52.378" v="4482"/>
          <ac:spMkLst>
            <pc:docMk/>
            <pc:sldMk cId="3206594932" sldId="455"/>
            <ac:spMk id="3"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4" creationId="{00000000-0000-0000-0000-000000000000}"/>
          </ac:spMkLst>
        </pc:spChg>
        <pc:spChg chg="mod">
          <ac:chgData name="Daniel Khashabi" userId="62390808-c838-45e6-be59-d6fd0d208bc8" providerId="ADAL" clId="{BC61CEE6-F72E-ED4A-95CA-C76EDF0DD1AC}" dt="2023-03-12T19:12:52.378" v="4482"/>
          <ac:spMkLst>
            <pc:docMk/>
            <pc:sldMk cId="3206594932" sldId="455"/>
            <ac:spMk id="5" creationId="{00000000-0000-0000-0000-000000000000}"/>
          </ac:spMkLst>
        </pc:spChg>
      </pc:sldChg>
      <pc:sldChg chg="modSp del">
        <pc:chgData name="Daniel Khashabi" userId="62390808-c838-45e6-be59-d6fd0d208bc8" providerId="ADAL" clId="{BC61CEE6-F72E-ED4A-95CA-C76EDF0DD1AC}" dt="2023-03-15T02:23:17.558" v="9841" actId="2696"/>
        <pc:sldMkLst>
          <pc:docMk/>
          <pc:sldMk cId="3808977956" sldId="456"/>
        </pc:sldMkLst>
        <pc:spChg chg="mod">
          <ac:chgData name="Daniel Khashabi" userId="62390808-c838-45e6-be59-d6fd0d208bc8" providerId="ADAL" clId="{BC61CEE6-F72E-ED4A-95CA-C76EDF0DD1AC}" dt="2023-03-12T19:12:52.378" v="4482"/>
          <ac:spMkLst>
            <pc:docMk/>
            <pc:sldMk cId="3808977956" sldId="456"/>
            <ac:spMk id="3"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4" creationId="{00000000-0000-0000-0000-000000000000}"/>
          </ac:spMkLst>
        </pc:spChg>
        <pc:spChg chg="mod">
          <ac:chgData name="Daniel Khashabi" userId="62390808-c838-45e6-be59-d6fd0d208bc8" providerId="ADAL" clId="{BC61CEE6-F72E-ED4A-95CA-C76EDF0DD1AC}" dt="2023-03-12T19:12:52.378" v="4482"/>
          <ac:spMkLst>
            <pc:docMk/>
            <pc:sldMk cId="3808977956" sldId="456"/>
            <ac:spMk id="5" creationId="{00000000-0000-0000-0000-000000000000}"/>
          </ac:spMkLst>
        </pc:spChg>
      </pc:sldChg>
      <pc:sldChg chg="modSp del">
        <pc:chgData name="Daniel Khashabi" userId="62390808-c838-45e6-be59-d6fd0d208bc8" providerId="ADAL" clId="{BC61CEE6-F72E-ED4A-95CA-C76EDF0DD1AC}" dt="2023-03-15T02:23:17.567" v="9843" actId="2696"/>
        <pc:sldMkLst>
          <pc:docMk/>
          <pc:sldMk cId="4140546916" sldId="457"/>
        </pc:sldMkLst>
        <pc:spChg chg="mod">
          <ac:chgData name="Daniel Khashabi" userId="62390808-c838-45e6-be59-d6fd0d208bc8" providerId="ADAL" clId="{BC61CEE6-F72E-ED4A-95CA-C76EDF0DD1AC}" dt="2023-03-12T19:12:52.378" v="4482"/>
          <ac:spMkLst>
            <pc:docMk/>
            <pc:sldMk cId="4140546916" sldId="457"/>
            <ac:spMk id="2"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3"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4" creationId="{00000000-0000-0000-0000-000000000000}"/>
          </ac:spMkLst>
        </pc:spChg>
        <pc:spChg chg="mod">
          <ac:chgData name="Daniel Khashabi" userId="62390808-c838-45e6-be59-d6fd0d208bc8" providerId="ADAL" clId="{BC61CEE6-F72E-ED4A-95CA-C76EDF0DD1AC}" dt="2023-03-12T19:12:52.378" v="4482"/>
          <ac:spMkLst>
            <pc:docMk/>
            <pc:sldMk cId="4140546916" sldId="457"/>
            <ac:spMk id="5" creationId="{00000000-0000-0000-0000-000000000000}"/>
          </ac:spMkLst>
        </pc:spChg>
      </pc:sldChg>
      <pc:sldChg chg="modSp del">
        <pc:chgData name="Daniel Khashabi" userId="62390808-c838-45e6-be59-d6fd0d208bc8" providerId="ADAL" clId="{BC61CEE6-F72E-ED4A-95CA-C76EDF0DD1AC}" dt="2023-03-15T02:23:17.572" v="9845" actId="2696"/>
        <pc:sldMkLst>
          <pc:docMk/>
          <pc:sldMk cId="4013478662" sldId="458"/>
        </pc:sldMkLst>
        <pc:spChg chg="mod">
          <ac:chgData name="Daniel Khashabi" userId="62390808-c838-45e6-be59-d6fd0d208bc8" providerId="ADAL" clId="{BC61CEE6-F72E-ED4A-95CA-C76EDF0DD1AC}" dt="2023-03-12T19:12:52.378" v="4482"/>
          <ac:spMkLst>
            <pc:docMk/>
            <pc:sldMk cId="4013478662" sldId="458"/>
            <ac:spMk id="3"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4" creationId="{00000000-0000-0000-0000-000000000000}"/>
          </ac:spMkLst>
        </pc:spChg>
        <pc:spChg chg="mod">
          <ac:chgData name="Daniel Khashabi" userId="62390808-c838-45e6-be59-d6fd0d208bc8" providerId="ADAL" clId="{BC61CEE6-F72E-ED4A-95CA-C76EDF0DD1AC}" dt="2023-03-12T19:12:52.378" v="4482"/>
          <ac:spMkLst>
            <pc:docMk/>
            <pc:sldMk cId="4013478662" sldId="458"/>
            <ac:spMk id="5" creationId="{00000000-0000-0000-0000-000000000000}"/>
          </ac:spMkLst>
        </pc:spChg>
      </pc:sldChg>
      <pc:sldChg chg="modSp del">
        <pc:chgData name="Daniel Khashabi" userId="62390808-c838-45e6-be59-d6fd0d208bc8" providerId="ADAL" clId="{BC61CEE6-F72E-ED4A-95CA-C76EDF0DD1AC}" dt="2023-03-15T02:23:17.577" v="9846" actId="2696"/>
        <pc:sldMkLst>
          <pc:docMk/>
          <pc:sldMk cId="2901061847" sldId="459"/>
        </pc:sldMkLst>
        <pc:spChg chg="mod">
          <ac:chgData name="Daniel Khashabi" userId="62390808-c838-45e6-be59-d6fd0d208bc8" providerId="ADAL" clId="{BC61CEE6-F72E-ED4A-95CA-C76EDF0DD1AC}" dt="2023-03-12T19:12:52.378" v="4482"/>
          <ac:spMkLst>
            <pc:docMk/>
            <pc:sldMk cId="2901061847" sldId="459"/>
            <ac:spMk id="3"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4"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5" creationId="{00000000-0000-0000-0000-000000000000}"/>
          </ac:spMkLst>
        </pc:spChg>
        <pc:spChg chg="mod">
          <ac:chgData name="Daniel Khashabi" userId="62390808-c838-45e6-be59-d6fd0d208bc8" providerId="ADAL" clId="{BC61CEE6-F72E-ED4A-95CA-C76EDF0DD1AC}" dt="2023-03-12T19:12:52.378" v="4482"/>
          <ac:spMkLst>
            <pc:docMk/>
            <pc:sldMk cId="2901061847" sldId="459"/>
            <ac:spMk id="6" creationId="{00000000-0000-0000-0000-000000000000}"/>
          </ac:spMkLst>
        </pc:spChg>
      </pc:sldChg>
      <pc:sldChg chg="modSp del">
        <pc:chgData name="Daniel Khashabi" userId="62390808-c838-45e6-be59-d6fd0d208bc8" providerId="ADAL" clId="{BC61CEE6-F72E-ED4A-95CA-C76EDF0DD1AC}" dt="2023-03-15T02:23:17.588" v="9847" actId="2696"/>
        <pc:sldMkLst>
          <pc:docMk/>
          <pc:sldMk cId="2432932660" sldId="460"/>
        </pc:sldMkLst>
        <pc:spChg chg="mod">
          <ac:chgData name="Daniel Khashabi" userId="62390808-c838-45e6-be59-d6fd0d208bc8" providerId="ADAL" clId="{BC61CEE6-F72E-ED4A-95CA-C76EDF0DD1AC}" dt="2023-03-12T19:12:52.378" v="4482"/>
          <ac:spMkLst>
            <pc:docMk/>
            <pc:sldMk cId="2432932660" sldId="460"/>
            <ac:spMk id="3"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4"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5" creationId="{00000000-0000-0000-0000-000000000000}"/>
          </ac:spMkLst>
        </pc:spChg>
        <pc:spChg chg="mod">
          <ac:chgData name="Daniel Khashabi" userId="62390808-c838-45e6-be59-d6fd0d208bc8" providerId="ADAL" clId="{BC61CEE6-F72E-ED4A-95CA-C76EDF0DD1AC}" dt="2023-03-12T19:12:52.378" v="4482"/>
          <ac:spMkLst>
            <pc:docMk/>
            <pc:sldMk cId="2432932660" sldId="460"/>
            <ac:spMk id="6" creationId="{00000000-0000-0000-0000-000000000000}"/>
          </ac:spMkLst>
        </pc:spChg>
      </pc:sldChg>
      <pc:sldChg chg="modSp del">
        <pc:chgData name="Daniel Khashabi" userId="62390808-c838-45e6-be59-d6fd0d208bc8" providerId="ADAL" clId="{BC61CEE6-F72E-ED4A-95CA-C76EDF0DD1AC}" dt="2023-03-15T02:23:17.593" v="9848" actId="2696"/>
        <pc:sldMkLst>
          <pc:docMk/>
          <pc:sldMk cId="2983982570" sldId="461"/>
        </pc:sldMkLst>
        <pc:spChg chg="mod">
          <ac:chgData name="Daniel Khashabi" userId="62390808-c838-45e6-be59-d6fd0d208bc8" providerId="ADAL" clId="{BC61CEE6-F72E-ED4A-95CA-C76EDF0DD1AC}" dt="2023-03-12T19:12:52.378" v="4482"/>
          <ac:spMkLst>
            <pc:docMk/>
            <pc:sldMk cId="2983982570" sldId="461"/>
            <ac:spMk id="3"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4"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5" creationId="{00000000-0000-0000-0000-000000000000}"/>
          </ac:spMkLst>
        </pc:spChg>
        <pc:spChg chg="mod">
          <ac:chgData name="Daniel Khashabi" userId="62390808-c838-45e6-be59-d6fd0d208bc8" providerId="ADAL" clId="{BC61CEE6-F72E-ED4A-95CA-C76EDF0DD1AC}" dt="2023-03-12T19:12:52.378" v="4482"/>
          <ac:spMkLst>
            <pc:docMk/>
            <pc:sldMk cId="2983982570" sldId="461"/>
            <ac:spMk id="6" creationId="{00000000-0000-0000-0000-000000000000}"/>
          </ac:spMkLst>
        </pc:spChg>
      </pc:sldChg>
      <pc:sldChg chg="modSp del">
        <pc:chgData name="Daniel Khashabi" userId="62390808-c838-45e6-be59-d6fd0d208bc8" providerId="ADAL" clId="{BC61CEE6-F72E-ED4A-95CA-C76EDF0DD1AC}" dt="2023-03-15T02:23:17.600" v="9849" actId="2696"/>
        <pc:sldMkLst>
          <pc:docMk/>
          <pc:sldMk cId="3661305466" sldId="462"/>
        </pc:sldMkLst>
        <pc:spChg chg="mod">
          <ac:chgData name="Daniel Khashabi" userId="62390808-c838-45e6-be59-d6fd0d208bc8" providerId="ADAL" clId="{BC61CEE6-F72E-ED4A-95CA-C76EDF0DD1AC}" dt="2023-03-12T19:12:52.378" v="4482"/>
          <ac:spMkLst>
            <pc:docMk/>
            <pc:sldMk cId="3661305466" sldId="462"/>
            <ac:spMk id="3"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4"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5"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6" creationId="{00000000-0000-0000-0000-000000000000}"/>
          </ac:spMkLst>
        </pc:spChg>
        <pc:spChg chg="mod">
          <ac:chgData name="Daniel Khashabi" userId="62390808-c838-45e6-be59-d6fd0d208bc8" providerId="ADAL" clId="{BC61CEE6-F72E-ED4A-95CA-C76EDF0DD1AC}" dt="2023-03-12T19:12:52.378" v="4482"/>
          <ac:spMkLst>
            <pc:docMk/>
            <pc:sldMk cId="3661305466" sldId="462"/>
            <ac:spMk id="7" creationId="{00000000-0000-0000-0000-000000000000}"/>
          </ac:spMkLst>
        </pc:spChg>
      </pc:sldChg>
      <pc:sldChg chg="modSp del">
        <pc:chgData name="Daniel Khashabi" userId="62390808-c838-45e6-be59-d6fd0d208bc8" providerId="ADAL" clId="{BC61CEE6-F72E-ED4A-95CA-C76EDF0DD1AC}" dt="2023-03-15T02:23:17.605" v="9850" actId="2696"/>
        <pc:sldMkLst>
          <pc:docMk/>
          <pc:sldMk cId="4034588720" sldId="463"/>
        </pc:sldMkLst>
        <pc:spChg chg="mod">
          <ac:chgData name="Daniel Khashabi" userId="62390808-c838-45e6-be59-d6fd0d208bc8" providerId="ADAL" clId="{BC61CEE6-F72E-ED4A-95CA-C76EDF0DD1AC}" dt="2023-03-12T19:12:52.378" v="4482"/>
          <ac:spMkLst>
            <pc:docMk/>
            <pc:sldMk cId="4034588720" sldId="463"/>
            <ac:spMk id="3" creationId="{00000000-0000-0000-0000-000000000000}"/>
          </ac:spMkLst>
        </pc:spChg>
        <pc:spChg chg="mod">
          <ac:chgData name="Daniel Khashabi" userId="62390808-c838-45e6-be59-d6fd0d208bc8" providerId="ADAL" clId="{BC61CEE6-F72E-ED4A-95CA-C76EDF0DD1AC}" dt="2023-03-12T19:12:52.378" v="4482"/>
          <ac:spMkLst>
            <pc:docMk/>
            <pc:sldMk cId="4034588720" sldId="463"/>
            <ac:spMk id="4" creationId="{00000000-0000-0000-0000-000000000000}"/>
          </ac:spMkLst>
        </pc:spChg>
      </pc:sldChg>
      <pc:sldChg chg="modSp del">
        <pc:chgData name="Daniel Khashabi" userId="62390808-c838-45e6-be59-d6fd0d208bc8" providerId="ADAL" clId="{BC61CEE6-F72E-ED4A-95CA-C76EDF0DD1AC}" dt="2023-03-15T02:23:17.608" v="9851" actId="2696"/>
        <pc:sldMkLst>
          <pc:docMk/>
          <pc:sldMk cId="1721581950" sldId="464"/>
        </pc:sldMkLst>
        <pc:spChg chg="mod">
          <ac:chgData name="Daniel Khashabi" userId="62390808-c838-45e6-be59-d6fd0d208bc8" providerId="ADAL" clId="{BC61CEE6-F72E-ED4A-95CA-C76EDF0DD1AC}" dt="2023-03-12T19:12:52.378" v="4482"/>
          <ac:spMkLst>
            <pc:docMk/>
            <pc:sldMk cId="1721581950" sldId="464"/>
            <ac:spMk id="3" creationId="{00000000-0000-0000-0000-000000000000}"/>
          </ac:spMkLst>
        </pc:spChg>
        <pc:spChg chg="mod">
          <ac:chgData name="Daniel Khashabi" userId="62390808-c838-45e6-be59-d6fd0d208bc8" providerId="ADAL" clId="{BC61CEE6-F72E-ED4A-95CA-C76EDF0DD1AC}" dt="2023-03-12T19:12:52.378" v="4482"/>
          <ac:spMkLst>
            <pc:docMk/>
            <pc:sldMk cId="1721581950" sldId="464"/>
            <ac:spMk id="4" creationId="{00000000-0000-0000-0000-000000000000}"/>
          </ac:spMkLst>
        </pc:spChg>
      </pc:sldChg>
      <pc:sldChg chg="modSp del">
        <pc:chgData name="Daniel Khashabi" userId="62390808-c838-45e6-be59-d6fd0d208bc8" providerId="ADAL" clId="{BC61CEE6-F72E-ED4A-95CA-C76EDF0DD1AC}" dt="2023-03-15T02:23:15.835" v="9603" actId="2696"/>
        <pc:sldMkLst>
          <pc:docMk/>
          <pc:sldMk cId="2958822401" sldId="470"/>
        </pc:sldMkLst>
        <pc:spChg chg="mod">
          <ac:chgData name="Daniel Khashabi" userId="62390808-c838-45e6-be59-d6fd0d208bc8" providerId="ADAL" clId="{BC61CEE6-F72E-ED4A-95CA-C76EDF0DD1AC}" dt="2023-03-12T19:12:52.378" v="4482"/>
          <ac:spMkLst>
            <pc:docMk/>
            <pc:sldMk cId="2958822401" sldId="470"/>
            <ac:spMk id="5" creationId="{00000000-0000-0000-0000-000000000000}"/>
          </ac:spMkLst>
        </pc:spChg>
      </pc:sldChg>
      <pc:sldChg chg="modSp del mod">
        <pc:chgData name="Daniel Khashabi" userId="62390808-c838-45e6-be59-d6fd0d208bc8" providerId="ADAL" clId="{BC61CEE6-F72E-ED4A-95CA-C76EDF0DD1AC}" dt="2023-03-15T02:23:15.859" v="9605" actId="2696"/>
        <pc:sldMkLst>
          <pc:docMk/>
          <pc:sldMk cId="456681400" sldId="473"/>
        </pc:sldMkLst>
        <pc:spChg chg="mod">
          <ac:chgData name="Daniel Khashabi" userId="62390808-c838-45e6-be59-d6fd0d208bc8" providerId="ADAL" clId="{BC61CEE6-F72E-ED4A-95CA-C76EDF0DD1AC}" dt="2023-03-12T19:12:52.378" v="4482"/>
          <ac:spMkLst>
            <pc:docMk/>
            <pc:sldMk cId="456681400" sldId="473"/>
            <ac:spMk id="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5"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6"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7"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19"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0"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1"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2"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3"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4" creationId="{00000000-0000-0000-0000-000000000000}"/>
          </ac:spMkLst>
        </pc:spChg>
        <pc:spChg chg="mod">
          <ac:chgData name="Daniel Khashabi" userId="62390808-c838-45e6-be59-d6fd0d208bc8" providerId="ADAL" clId="{BC61CEE6-F72E-ED4A-95CA-C76EDF0DD1AC}" dt="2023-03-12T19:12:52.378" v="4482"/>
          <ac:spMkLst>
            <pc:docMk/>
            <pc:sldMk cId="456681400" sldId="473"/>
            <ac:spMk id="25" creationId="{00000000-0000-0000-0000-000000000000}"/>
          </ac:spMkLst>
        </pc:spChg>
        <pc:spChg chg="mod">
          <ac:chgData name="Daniel Khashabi" userId="62390808-c838-45e6-be59-d6fd0d208bc8" providerId="ADAL" clId="{BC61CEE6-F72E-ED4A-95CA-C76EDF0DD1AC}" dt="2023-03-12T02:04:53.010" v="325" actId="27636"/>
          <ac:spMkLst>
            <pc:docMk/>
            <pc:sldMk cId="456681400" sldId="473"/>
            <ac:spMk id="28" creationId="{E6559CD1-8DB1-A792-DDE1-A2B837AE6F3E}"/>
          </ac:spMkLst>
        </pc:spChg>
      </pc:sldChg>
      <pc:sldChg chg="modSp del">
        <pc:chgData name="Daniel Khashabi" userId="62390808-c838-45e6-be59-d6fd0d208bc8" providerId="ADAL" clId="{BC61CEE6-F72E-ED4A-95CA-C76EDF0DD1AC}" dt="2023-03-15T02:23:15.867" v="9606" actId="2696"/>
        <pc:sldMkLst>
          <pc:docMk/>
          <pc:sldMk cId="2452697234" sldId="474"/>
        </pc:sldMkLst>
        <pc:spChg chg="mod">
          <ac:chgData name="Daniel Khashabi" userId="62390808-c838-45e6-be59-d6fd0d208bc8" providerId="ADAL" clId="{BC61CEE6-F72E-ED4A-95CA-C76EDF0DD1AC}" dt="2023-03-12T19:12:52.378" v="4482"/>
          <ac:spMkLst>
            <pc:docMk/>
            <pc:sldMk cId="2452697234" sldId="474"/>
            <ac:spMk id="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7"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2"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4"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5"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6"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8"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19"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0"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1"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3" creationId="{00000000-0000-0000-0000-000000000000}"/>
          </ac:spMkLst>
        </pc:spChg>
        <pc:spChg chg="mod">
          <ac:chgData name="Daniel Khashabi" userId="62390808-c838-45e6-be59-d6fd0d208bc8" providerId="ADAL" clId="{BC61CEE6-F72E-ED4A-95CA-C76EDF0DD1AC}" dt="2023-03-12T19:12:52.378" v="4482"/>
          <ac:spMkLst>
            <pc:docMk/>
            <pc:sldMk cId="2452697234" sldId="474"/>
            <ac:spMk id="24" creationId="{00000000-0000-0000-0000-000000000000}"/>
          </ac:spMkLst>
        </pc:spChg>
      </pc:sldChg>
      <pc:sldChg chg="modSp del">
        <pc:chgData name="Daniel Khashabi" userId="62390808-c838-45e6-be59-d6fd0d208bc8" providerId="ADAL" clId="{BC61CEE6-F72E-ED4A-95CA-C76EDF0DD1AC}" dt="2023-03-15T02:23:15.876" v="9607" actId="2696"/>
        <pc:sldMkLst>
          <pc:docMk/>
          <pc:sldMk cId="1390607952" sldId="476"/>
        </pc:sldMkLst>
        <pc:spChg chg="mod">
          <ac:chgData name="Daniel Khashabi" userId="62390808-c838-45e6-be59-d6fd0d208bc8" providerId="ADAL" clId="{BC61CEE6-F72E-ED4A-95CA-C76EDF0DD1AC}" dt="2023-03-12T19:12:52.378" v="4482"/>
          <ac:spMkLst>
            <pc:docMk/>
            <pc:sldMk cId="1390607952" sldId="476"/>
            <ac:spMk id="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8"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3"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19"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0"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1"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2"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4"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5"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6"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7" creationId="{00000000-0000-0000-0000-000000000000}"/>
          </ac:spMkLst>
        </pc:spChg>
        <pc:spChg chg="mod">
          <ac:chgData name="Daniel Khashabi" userId="62390808-c838-45e6-be59-d6fd0d208bc8" providerId="ADAL" clId="{BC61CEE6-F72E-ED4A-95CA-C76EDF0DD1AC}" dt="2023-03-12T19:12:52.378" v="4482"/>
          <ac:spMkLst>
            <pc:docMk/>
            <pc:sldMk cId="1390607952" sldId="476"/>
            <ac:spMk id="28" creationId="{00000000-0000-0000-0000-000000000000}"/>
          </ac:spMkLst>
        </pc:spChg>
      </pc:sldChg>
      <pc:sldChg chg="modSp del">
        <pc:chgData name="Daniel Khashabi" userId="62390808-c838-45e6-be59-d6fd0d208bc8" providerId="ADAL" clId="{BC61CEE6-F72E-ED4A-95CA-C76EDF0DD1AC}" dt="2023-03-15T02:23:15.900" v="9610" actId="2696"/>
        <pc:sldMkLst>
          <pc:docMk/>
          <pc:sldMk cId="1303495507" sldId="479"/>
        </pc:sldMkLst>
        <pc:spChg chg="mod">
          <ac:chgData name="Daniel Khashabi" userId="62390808-c838-45e6-be59-d6fd0d208bc8" providerId="ADAL" clId="{BC61CEE6-F72E-ED4A-95CA-C76EDF0DD1AC}" dt="2023-03-12T19:12:52.378" v="4482"/>
          <ac:spMkLst>
            <pc:docMk/>
            <pc:sldMk cId="1303495507" sldId="479"/>
            <ac:spMk id="3"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4" creationId="{00000000-0000-0000-0000-000000000000}"/>
          </ac:spMkLst>
        </pc:spChg>
        <pc:spChg chg="mod">
          <ac:chgData name="Daniel Khashabi" userId="62390808-c838-45e6-be59-d6fd0d208bc8" providerId="ADAL" clId="{BC61CEE6-F72E-ED4A-95CA-C76EDF0DD1AC}" dt="2023-03-12T19:12:52.378" v="4482"/>
          <ac:spMkLst>
            <pc:docMk/>
            <pc:sldMk cId="1303495507" sldId="479"/>
            <ac:spMk id="5" creationId="{00000000-0000-0000-0000-000000000000}"/>
          </ac:spMkLst>
        </pc:spChg>
      </pc:sldChg>
      <pc:sldChg chg="modSp del">
        <pc:chgData name="Daniel Khashabi" userId="62390808-c838-45e6-be59-d6fd0d208bc8" providerId="ADAL" clId="{BC61CEE6-F72E-ED4A-95CA-C76EDF0DD1AC}" dt="2023-03-15T02:23:15.912" v="9611" actId="2696"/>
        <pc:sldMkLst>
          <pc:docMk/>
          <pc:sldMk cId="2895565554" sldId="480"/>
        </pc:sldMkLst>
        <pc:spChg chg="mod">
          <ac:chgData name="Daniel Khashabi" userId="62390808-c838-45e6-be59-d6fd0d208bc8" providerId="ADAL" clId="{BC61CEE6-F72E-ED4A-95CA-C76EDF0DD1AC}" dt="2023-03-12T19:12:52.378" v="4482"/>
          <ac:spMkLst>
            <pc:docMk/>
            <pc:sldMk cId="2895565554" sldId="480"/>
            <ac:spMk id="2" creationId="{00000000-0000-0000-0000-000000000000}"/>
          </ac:spMkLst>
        </pc:spChg>
        <pc:spChg chg="mod">
          <ac:chgData name="Daniel Khashabi" userId="62390808-c838-45e6-be59-d6fd0d208bc8" providerId="ADAL" clId="{BC61CEE6-F72E-ED4A-95CA-C76EDF0DD1AC}" dt="2023-03-12T19:12:52.378" v="4482"/>
          <ac:spMkLst>
            <pc:docMk/>
            <pc:sldMk cId="2895565554" sldId="480"/>
            <ac:spMk id="4" creationId="{00000000-0000-0000-0000-000000000000}"/>
          </ac:spMkLst>
        </pc:spChg>
      </pc:sldChg>
      <pc:sldChg chg="modSp del">
        <pc:chgData name="Daniel Khashabi" userId="62390808-c838-45e6-be59-d6fd0d208bc8" providerId="ADAL" clId="{BC61CEE6-F72E-ED4A-95CA-C76EDF0DD1AC}" dt="2023-03-15T02:23:15.947" v="9615" actId="2696"/>
        <pc:sldMkLst>
          <pc:docMk/>
          <pc:sldMk cId="592883905" sldId="484"/>
        </pc:sldMkLst>
        <pc:spChg chg="mod">
          <ac:chgData name="Daniel Khashabi" userId="62390808-c838-45e6-be59-d6fd0d208bc8" providerId="ADAL" clId="{BC61CEE6-F72E-ED4A-95CA-C76EDF0DD1AC}" dt="2023-03-12T19:12:52.378" v="4482"/>
          <ac:spMkLst>
            <pc:docMk/>
            <pc:sldMk cId="592883905" sldId="484"/>
            <ac:spMk id="20" creationId="{00000000-0000-0000-0000-000000000000}"/>
          </ac:spMkLst>
        </pc:spChg>
      </pc:sldChg>
      <pc:sldChg chg="modSp del">
        <pc:chgData name="Daniel Khashabi" userId="62390808-c838-45e6-be59-d6fd0d208bc8" providerId="ADAL" clId="{BC61CEE6-F72E-ED4A-95CA-C76EDF0DD1AC}" dt="2023-03-15T02:23:16.109" v="9641" actId="2696"/>
        <pc:sldMkLst>
          <pc:docMk/>
          <pc:sldMk cId="0" sldId="486"/>
        </pc:sldMkLst>
        <pc:spChg chg="mod">
          <ac:chgData name="Daniel Khashabi" userId="62390808-c838-45e6-be59-d6fd0d208bc8" providerId="ADAL" clId="{BC61CEE6-F72E-ED4A-95CA-C76EDF0DD1AC}" dt="2023-03-12T19:12:52.378" v="4482"/>
          <ac:spMkLst>
            <pc:docMk/>
            <pc:sldMk cId="0" sldId="486"/>
            <ac:spMk id="3" creationId="{00000000-0000-0000-0000-000000000000}"/>
          </ac:spMkLst>
        </pc:spChg>
        <pc:spChg chg="mod">
          <ac:chgData name="Daniel Khashabi" userId="62390808-c838-45e6-be59-d6fd0d208bc8" providerId="ADAL" clId="{BC61CEE6-F72E-ED4A-95CA-C76EDF0DD1AC}" dt="2023-03-12T19:12:52.378" v="4482"/>
          <ac:spMkLst>
            <pc:docMk/>
            <pc:sldMk cId="0" sldId="486"/>
            <ac:spMk id="4" creationId="{00000000-0000-0000-0000-000000000000}"/>
          </ac:spMkLst>
        </pc:spChg>
      </pc:sldChg>
      <pc:sldChg chg="modSp del">
        <pc:chgData name="Daniel Khashabi" userId="62390808-c838-45e6-be59-d6fd0d208bc8" providerId="ADAL" clId="{BC61CEE6-F72E-ED4A-95CA-C76EDF0DD1AC}" dt="2023-03-15T02:23:16.119" v="9642" actId="2696"/>
        <pc:sldMkLst>
          <pc:docMk/>
          <pc:sldMk cId="0" sldId="487"/>
        </pc:sldMkLst>
        <pc:spChg chg="mod">
          <ac:chgData name="Daniel Khashabi" userId="62390808-c838-45e6-be59-d6fd0d208bc8" providerId="ADAL" clId="{BC61CEE6-F72E-ED4A-95CA-C76EDF0DD1AC}" dt="2023-03-12T19:12:52.378" v="4482"/>
          <ac:spMkLst>
            <pc:docMk/>
            <pc:sldMk cId="0" sldId="487"/>
            <ac:spMk id="3" creationId="{00000000-0000-0000-0000-000000000000}"/>
          </ac:spMkLst>
        </pc:spChg>
        <pc:spChg chg="mod">
          <ac:chgData name="Daniel Khashabi" userId="62390808-c838-45e6-be59-d6fd0d208bc8" providerId="ADAL" clId="{BC61CEE6-F72E-ED4A-95CA-C76EDF0DD1AC}" dt="2023-03-12T19:12:52.378" v="4482"/>
          <ac:spMkLst>
            <pc:docMk/>
            <pc:sldMk cId="0" sldId="487"/>
            <ac:spMk id="4" creationId="{00000000-0000-0000-0000-000000000000}"/>
          </ac:spMkLst>
        </pc:spChg>
      </pc:sldChg>
      <pc:sldChg chg="modSp del">
        <pc:chgData name="Daniel Khashabi" userId="62390808-c838-45e6-be59-d6fd0d208bc8" providerId="ADAL" clId="{BC61CEE6-F72E-ED4A-95CA-C76EDF0DD1AC}" dt="2023-03-15T02:23:16.125" v="9643" actId="2696"/>
        <pc:sldMkLst>
          <pc:docMk/>
          <pc:sldMk cId="0" sldId="488"/>
        </pc:sldMkLst>
        <pc:spChg chg="mod">
          <ac:chgData name="Daniel Khashabi" userId="62390808-c838-45e6-be59-d6fd0d208bc8" providerId="ADAL" clId="{BC61CEE6-F72E-ED4A-95CA-C76EDF0DD1AC}" dt="2023-03-12T19:12:52.378" v="4482"/>
          <ac:spMkLst>
            <pc:docMk/>
            <pc:sldMk cId="0" sldId="488"/>
            <ac:spMk id="2" creationId="{00000000-0000-0000-0000-000000000000}"/>
          </ac:spMkLst>
        </pc:spChg>
        <pc:spChg chg="mod">
          <ac:chgData name="Daniel Khashabi" userId="62390808-c838-45e6-be59-d6fd0d208bc8" providerId="ADAL" clId="{BC61CEE6-F72E-ED4A-95CA-C76EDF0DD1AC}" dt="2023-03-12T19:12:52.378" v="4482"/>
          <ac:spMkLst>
            <pc:docMk/>
            <pc:sldMk cId="0" sldId="488"/>
            <ac:spMk id="4" creationId="{00000000-0000-0000-0000-000000000000}"/>
          </ac:spMkLst>
        </pc:spChg>
      </pc:sldChg>
      <pc:sldChg chg="modSp del">
        <pc:chgData name="Daniel Khashabi" userId="62390808-c838-45e6-be59-d6fd0d208bc8" providerId="ADAL" clId="{BC61CEE6-F72E-ED4A-95CA-C76EDF0DD1AC}" dt="2023-03-15T02:23:16.135" v="9644" actId="2696"/>
        <pc:sldMkLst>
          <pc:docMk/>
          <pc:sldMk cId="0" sldId="489"/>
        </pc:sldMkLst>
        <pc:spChg chg="mod">
          <ac:chgData name="Daniel Khashabi" userId="62390808-c838-45e6-be59-d6fd0d208bc8" providerId="ADAL" clId="{BC61CEE6-F72E-ED4A-95CA-C76EDF0DD1AC}" dt="2023-03-12T19:12:52.378" v="4482"/>
          <ac:spMkLst>
            <pc:docMk/>
            <pc:sldMk cId="0" sldId="489"/>
            <ac:spMk id="2" creationId="{00000000-0000-0000-0000-000000000000}"/>
          </ac:spMkLst>
        </pc:spChg>
        <pc:spChg chg="mod">
          <ac:chgData name="Daniel Khashabi" userId="62390808-c838-45e6-be59-d6fd0d208bc8" providerId="ADAL" clId="{BC61CEE6-F72E-ED4A-95CA-C76EDF0DD1AC}" dt="2023-03-12T19:12:52.378" v="4482"/>
          <ac:spMkLst>
            <pc:docMk/>
            <pc:sldMk cId="0" sldId="489"/>
            <ac:spMk id="5" creationId="{00000000-0000-0000-0000-000000000000}"/>
          </ac:spMkLst>
        </pc:spChg>
        <pc:spChg chg="mod">
          <ac:chgData name="Daniel Khashabi" userId="62390808-c838-45e6-be59-d6fd0d208bc8" providerId="ADAL" clId="{BC61CEE6-F72E-ED4A-95CA-C76EDF0DD1AC}" dt="2023-03-12T19:12:52.378" v="4482"/>
          <ac:spMkLst>
            <pc:docMk/>
            <pc:sldMk cId="0" sldId="489"/>
            <ac:spMk id="6" creationId="{00000000-0000-0000-0000-000000000000}"/>
          </ac:spMkLst>
        </pc:spChg>
        <pc:spChg chg="mod">
          <ac:chgData name="Daniel Khashabi" userId="62390808-c838-45e6-be59-d6fd0d208bc8" providerId="ADAL" clId="{BC61CEE6-F72E-ED4A-95CA-C76EDF0DD1AC}" dt="2023-03-12T19:12:52.378" v="4482"/>
          <ac:spMkLst>
            <pc:docMk/>
            <pc:sldMk cId="0" sldId="489"/>
            <ac:spMk id="7" creationId="{00000000-0000-0000-0000-000000000000}"/>
          </ac:spMkLst>
        </pc:spChg>
        <pc:spChg chg="mod">
          <ac:chgData name="Daniel Khashabi" userId="62390808-c838-45e6-be59-d6fd0d208bc8" providerId="ADAL" clId="{BC61CEE6-F72E-ED4A-95CA-C76EDF0DD1AC}" dt="2023-03-12T19:12:52.378" v="4482"/>
          <ac:spMkLst>
            <pc:docMk/>
            <pc:sldMk cId="0" sldId="489"/>
            <ac:spMk id="8" creationId="{00000000-0000-0000-0000-000000000000}"/>
          </ac:spMkLst>
        </pc:spChg>
        <pc:spChg chg="mod">
          <ac:chgData name="Daniel Khashabi" userId="62390808-c838-45e6-be59-d6fd0d208bc8" providerId="ADAL" clId="{BC61CEE6-F72E-ED4A-95CA-C76EDF0DD1AC}" dt="2023-03-12T19:12:52.378" v="4482"/>
          <ac:spMkLst>
            <pc:docMk/>
            <pc:sldMk cId="0" sldId="489"/>
            <ac:spMk id="9" creationId="{00000000-0000-0000-0000-000000000000}"/>
          </ac:spMkLst>
        </pc:spChg>
        <pc:spChg chg="mod">
          <ac:chgData name="Daniel Khashabi" userId="62390808-c838-45e6-be59-d6fd0d208bc8" providerId="ADAL" clId="{BC61CEE6-F72E-ED4A-95CA-C76EDF0DD1AC}" dt="2023-03-12T19:12:52.378" v="4482"/>
          <ac:spMkLst>
            <pc:docMk/>
            <pc:sldMk cId="0" sldId="489"/>
            <ac:spMk id="10" creationId="{00000000-0000-0000-0000-000000000000}"/>
          </ac:spMkLst>
        </pc:spChg>
        <pc:spChg chg="mod">
          <ac:chgData name="Daniel Khashabi" userId="62390808-c838-45e6-be59-d6fd0d208bc8" providerId="ADAL" clId="{BC61CEE6-F72E-ED4A-95CA-C76EDF0DD1AC}" dt="2023-03-12T19:12:52.378" v="4482"/>
          <ac:spMkLst>
            <pc:docMk/>
            <pc:sldMk cId="0" sldId="489"/>
            <ac:spMk id="11" creationId="{00000000-0000-0000-0000-000000000000}"/>
          </ac:spMkLst>
        </pc:spChg>
      </pc:sldChg>
      <pc:sldChg chg="modSp del">
        <pc:chgData name="Daniel Khashabi" userId="62390808-c838-45e6-be59-d6fd0d208bc8" providerId="ADAL" clId="{BC61CEE6-F72E-ED4A-95CA-C76EDF0DD1AC}" dt="2023-03-15T02:23:16.145" v="9645" actId="2696"/>
        <pc:sldMkLst>
          <pc:docMk/>
          <pc:sldMk cId="0" sldId="490"/>
        </pc:sldMkLst>
        <pc:spChg chg="mod">
          <ac:chgData name="Daniel Khashabi" userId="62390808-c838-45e6-be59-d6fd0d208bc8" providerId="ADAL" clId="{BC61CEE6-F72E-ED4A-95CA-C76EDF0DD1AC}" dt="2023-03-12T19:12:52.378" v="4482"/>
          <ac:spMkLst>
            <pc:docMk/>
            <pc:sldMk cId="0" sldId="490"/>
            <ac:spMk id="3" creationId="{00000000-0000-0000-0000-000000000000}"/>
          </ac:spMkLst>
        </pc:spChg>
        <pc:spChg chg="mod">
          <ac:chgData name="Daniel Khashabi" userId="62390808-c838-45e6-be59-d6fd0d208bc8" providerId="ADAL" clId="{BC61CEE6-F72E-ED4A-95CA-C76EDF0DD1AC}" dt="2023-03-12T19:12:52.378" v="4482"/>
          <ac:spMkLst>
            <pc:docMk/>
            <pc:sldMk cId="0" sldId="490"/>
            <ac:spMk id="4" creationId="{00000000-0000-0000-0000-000000000000}"/>
          </ac:spMkLst>
        </pc:spChg>
        <pc:spChg chg="mod">
          <ac:chgData name="Daniel Khashabi" userId="62390808-c838-45e6-be59-d6fd0d208bc8" providerId="ADAL" clId="{BC61CEE6-F72E-ED4A-95CA-C76EDF0DD1AC}" dt="2023-03-12T19:12:52.378" v="4482"/>
          <ac:spMkLst>
            <pc:docMk/>
            <pc:sldMk cId="0" sldId="490"/>
            <ac:spMk id="5" creationId="{00000000-0000-0000-0000-000000000000}"/>
          </ac:spMkLst>
        </pc:spChg>
        <pc:spChg chg="mod">
          <ac:chgData name="Daniel Khashabi" userId="62390808-c838-45e6-be59-d6fd0d208bc8" providerId="ADAL" clId="{BC61CEE6-F72E-ED4A-95CA-C76EDF0DD1AC}" dt="2023-03-12T19:12:52.378" v="4482"/>
          <ac:spMkLst>
            <pc:docMk/>
            <pc:sldMk cId="0" sldId="490"/>
            <ac:spMk id="7" creationId="{00000000-0000-0000-0000-000000000000}"/>
          </ac:spMkLst>
        </pc:spChg>
        <pc:spChg chg="mod">
          <ac:chgData name="Daniel Khashabi" userId="62390808-c838-45e6-be59-d6fd0d208bc8" providerId="ADAL" clId="{BC61CEE6-F72E-ED4A-95CA-C76EDF0DD1AC}" dt="2023-03-12T19:12:52.378" v="4482"/>
          <ac:spMkLst>
            <pc:docMk/>
            <pc:sldMk cId="0" sldId="490"/>
            <ac:spMk id="8" creationId="{00000000-0000-0000-0000-000000000000}"/>
          </ac:spMkLst>
        </pc:spChg>
        <pc:spChg chg="mod">
          <ac:chgData name="Daniel Khashabi" userId="62390808-c838-45e6-be59-d6fd0d208bc8" providerId="ADAL" clId="{BC61CEE6-F72E-ED4A-95CA-C76EDF0DD1AC}" dt="2023-03-12T19:12:52.378" v="4482"/>
          <ac:spMkLst>
            <pc:docMk/>
            <pc:sldMk cId="0" sldId="490"/>
            <ac:spMk id="9" creationId="{00000000-0000-0000-0000-000000000000}"/>
          </ac:spMkLst>
        </pc:spChg>
        <pc:spChg chg="mod">
          <ac:chgData name="Daniel Khashabi" userId="62390808-c838-45e6-be59-d6fd0d208bc8" providerId="ADAL" clId="{BC61CEE6-F72E-ED4A-95CA-C76EDF0DD1AC}" dt="2023-03-12T19:12:52.378" v="4482"/>
          <ac:spMkLst>
            <pc:docMk/>
            <pc:sldMk cId="0" sldId="490"/>
            <ac:spMk id="10" creationId="{00000000-0000-0000-0000-000000000000}"/>
          </ac:spMkLst>
        </pc:spChg>
        <pc:spChg chg="mod">
          <ac:chgData name="Daniel Khashabi" userId="62390808-c838-45e6-be59-d6fd0d208bc8" providerId="ADAL" clId="{BC61CEE6-F72E-ED4A-95CA-C76EDF0DD1AC}" dt="2023-03-12T19:12:52.378" v="4482"/>
          <ac:spMkLst>
            <pc:docMk/>
            <pc:sldMk cId="0" sldId="490"/>
            <ac:spMk id="12" creationId="{00000000-0000-0000-0000-000000000000}"/>
          </ac:spMkLst>
        </pc:spChg>
        <pc:spChg chg="mod">
          <ac:chgData name="Daniel Khashabi" userId="62390808-c838-45e6-be59-d6fd0d208bc8" providerId="ADAL" clId="{BC61CEE6-F72E-ED4A-95CA-C76EDF0DD1AC}" dt="2023-03-12T19:12:52.378" v="4482"/>
          <ac:spMkLst>
            <pc:docMk/>
            <pc:sldMk cId="0" sldId="490"/>
            <ac:spMk id="13" creationId="{00000000-0000-0000-0000-000000000000}"/>
          </ac:spMkLst>
        </pc:spChg>
        <pc:spChg chg="mod">
          <ac:chgData name="Daniel Khashabi" userId="62390808-c838-45e6-be59-d6fd0d208bc8" providerId="ADAL" clId="{BC61CEE6-F72E-ED4A-95CA-C76EDF0DD1AC}" dt="2023-03-12T19:12:52.378" v="4482"/>
          <ac:spMkLst>
            <pc:docMk/>
            <pc:sldMk cId="0" sldId="490"/>
            <ac:spMk id="15" creationId="{00000000-0000-0000-0000-000000000000}"/>
          </ac:spMkLst>
        </pc:spChg>
        <pc:spChg chg="mod">
          <ac:chgData name="Daniel Khashabi" userId="62390808-c838-45e6-be59-d6fd0d208bc8" providerId="ADAL" clId="{BC61CEE6-F72E-ED4A-95CA-C76EDF0DD1AC}" dt="2023-03-12T19:12:52.378" v="4482"/>
          <ac:spMkLst>
            <pc:docMk/>
            <pc:sldMk cId="0" sldId="490"/>
            <ac:spMk id="16" creationId="{00000000-0000-0000-0000-000000000000}"/>
          </ac:spMkLst>
        </pc:spChg>
        <pc:spChg chg="mod">
          <ac:chgData name="Daniel Khashabi" userId="62390808-c838-45e6-be59-d6fd0d208bc8" providerId="ADAL" clId="{BC61CEE6-F72E-ED4A-95CA-C76EDF0DD1AC}" dt="2023-03-12T19:12:52.378" v="4482"/>
          <ac:spMkLst>
            <pc:docMk/>
            <pc:sldMk cId="0" sldId="490"/>
            <ac:spMk id="17" creationId="{00000000-0000-0000-0000-000000000000}"/>
          </ac:spMkLst>
        </pc:spChg>
        <pc:spChg chg="mod">
          <ac:chgData name="Daniel Khashabi" userId="62390808-c838-45e6-be59-d6fd0d208bc8" providerId="ADAL" clId="{BC61CEE6-F72E-ED4A-95CA-C76EDF0DD1AC}" dt="2023-03-12T19:12:52.378" v="4482"/>
          <ac:spMkLst>
            <pc:docMk/>
            <pc:sldMk cId="0" sldId="490"/>
            <ac:spMk id="18" creationId="{00000000-0000-0000-0000-000000000000}"/>
          </ac:spMkLst>
        </pc:spChg>
        <pc:spChg chg="mod">
          <ac:chgData name="Daniel Khashabi" userId="62390808-c838-45e6-be59-d6fd0d208bc8" providerId="ADAL" clId="{BC61CEE6-F72E-ED4A-95CA-C76EDF0DD1AC}" dt="2023-03-12T19:12:52.378" v="4482"/>
          <ac:spMkLst>
            <pc:docMk/>
            <pc:sldMk cId="0" sldId="490"/>
            <ac:spMk id="19" creationId="{00000000-0000-0000-0000-000000000000}"/>
          </ac:spMkLst>
        </pc:spChg>
        <pc:spChg chg="mod">
          <ac:chgData name="Daniel Khashabi" userId="62390808-c838-45e6-be59-d6fd0d208bc8" providerId="ADAL" clId="{BC61CEE6-F72E-ED4A-95CA-C76EDF0DD1AC}" dt="2023-03-12T19:12:52.378" v="4482"/>
          <ac:spMkLst>
            <pc:docMk/>
            <pc:sldMk cId="0" sldId="490"/>
            <ac:spMk id="20" creationId="{00000000-0000-0000-0000-000000000000}"/>
          </ac:spMkLst>
        </pc:spChg>
      </pc:sldChg>
      <pc:sldChg chg="modSp del">
        <pc:chgData name="Daniel Khashabi" userId="62390808-c838-45e6-be59-d6fd0d208bc8" providerId="ADAL" clId="{BC61CEE6-F72E-ED4A-95CA-C76EDF0DD1AC}" dt="2023-03-15T02:23:16.157" v="9646" actId="2696"/>
        <pc:sldMkLst>
          <pc:docMk/>
          <pc:sldMk cId="0" sldId="491"/>
        </pc:sldMkLst>
        <pc:spChg chg="mod">
          <ac:chgData name="Daniel Khashabi" userId="62390808-c838-45e6-be59-d6fd0d208bc8" providerId="ADAL" clId="{BC61CEE6-F72E-ED4A-95CA-C76EDF0DD1AC}" dt="2023-03-12T19:12:52.378" v="4482"/>
          <ac:spMkLst>
            <pc:docMk/>
            <pc:sldMk cId="0" sldId="491"/>
            <ac:spMk id="2" creationId="{00000000-0000-0000-0000-000000000000}"/>
          </ac:spMkLst>
        </pc:spChg>
        <pc:spChg chg="mod">
          <ac:chgData name="Daniel Khashabi" userId="62390808-c838-45e6-be59-d6fd0d208bc8" providerId="ADAL" clId="{BC61CEE6-F72E-ED4A-95CA-C76EDF0DD1AC}" dt="2023-03-12T19:12:52.378" v="4482"/>
          <ac:spMkLst>
            <pc:docMk/>
            <pc:sldMk cId="0" sldId="491"/>
            <ac:spMk id="3" creationId="{00000000-0000-0000-0000-000000000000}"/>
          </ac:spMkLst>
        </pc:spChg>
        <pc:spChg chg="mod">
          <ac:chgData name="Daniel Khashabi" userId="62390808-c838-45e6-be59-d6fd0d208bc8" providerId="ADAL" clId="{BC61CEE6-F72E-ED4A-95CA-C76EDF0DD1AC}" dt="2023-03-12T19:12:52.378" v="4482"/>
          <ac:spMkLst>
            <pc:docMk/>
            <pc:sldMk cId="0" sldId="491"/>
            <ac:spMk id="5" creationId="{00000000-0000-0000-0000-000000000000}"/>
          </ac:spMkLst>
        </pc:spChg>
      </pc:sldChg>
      <pc:sldChg chg="modSp del">
        <pc:chgData name="Daniel Khashabi" userId="62390808-c838-45e6-be59-d6fd0d208bc8" providerId="ADAL" clId="{BC61CEE6-F72E-ED4A-95CA-C76EDF0DD1AC}" dt="2023-03-15T02:23:16.167" v="9647" actId="2696"/>
        <pc:sldMkLst>
          <pc:docMk/>
          <pc:sldMk cId="0" sldId="492"/>
        </pc:sldMkLst>
        <pc:spChg chg="mod">
          <ac:chgData name="Daniel Khashabi" userId="62390808-c838-45e6-be59-d6fd0d208bc8" providerId="ADAL" clId="{BC61CEE6-F72E-ED4A-95CA-C76EDF0DD1AC}" dt="2023-03-12T19:12:52.378" v="4482"/>
          <ac:spMkLst>
            <pc:docMk/>
            <pc:sldMk cId="0" sldId="492"/>
            <ac:spMk id="4" creationId="{00000000-0000-0000-0000-000000000000}"/>
          </ac:spMkLst>
        </pc:spChg>
        <pc:spChg chg="mod">
          <ac:chgData name="Daniel Khashabi" userId="62390808-c838-45e6-be59-d6fd0d208bc8" providerId="ADAL" clId="{BC61CEE6-F72E-ED4A-95CA-C76EDF0DD1AC}" dt="2023-03-12T19:12:52.378" v="4482"/>
          <ac:spMkLst>
            <pc:docMk/>
            <pc:sldMk cId="0" sldId="492"/>
            <ac:spMk id="5" creationId="{00000000-0000-0000-0000-000000000000}"/>
          </ac:spMkLst>
        </pc:spChg>
        <pc:spChg chg="mod">
          <ac:chgData name="Daniel Khashabi" userId="62390808-c838-45e6-be59-d6fd0d208bc8" providerId="ADAL" clId="{BC61CEE6-F72E-ED4A-95CA-C76EDF0DD1AC}" dt="2023-03-12T19:12:52.378" v="4482"/>
          <ac:spMkLst>
            <pc:docMk/>
            <pc:sldMk cId="0" sldId="492"/>
            <ac:spMk id="6" creationId="{00000000-0000-0000-0000-000000000000}"/>
          </ac:spMkLst>
        </pc:spChg>
        <pc:spChg chg="mod">
          <ac:chgData name="Daniel Khashabi" userId="62390808-c838-45e6-be59-d6fd0d208bc8" providerId="ADAL" clId="{BC61CEE6-F72E-ED4A-95CA-C76EDF0DD1AC}" dt="2023-03-12T19:12:52.378" v="4482"/>
          <ac:spMkLst>
            <pc:docMk/>
            <pc:sldMk cId="0" sldId="492"/>
            <ac:spMk id="7" creationId="{00000000-0000-0000-0000-000000000000}"/>
          </ac:spMkLst>
        </pc:spChg>
        <pc:spChg chg="mod">
          <ac:chgData name="Daniel Khashabi" userId="62390808-c838-45e6-be59-d6fd0d208bc8" providerId="ADAL" clId="{BC61CEE6-F72E-ED4A-95CA-C76EDF0DD1AC}" dt="2023-03-12T19:12:52.378" v="4482"/>
          <ac:spMkLst>
            <pc:docMk/>
            <pc:sldMk cId="0" sldId="492"/>
            <ac:spMk id="8" creationId="{00000000-0000-0000-0000-000000000000}"/>
          </ac:spMkLst>
        </pc:spChg>
        <pc:spChg chg="mod">
          <ac:chgData name="Daniel Khashabi" userId="62390808-c838-45e6-be59-d6fd0d208bc8" providerId="ADAL" clId="{BC61CEE6-F72E-ED4A-95CA-C76EDF0DD1AC}" dt="2023-03-12T19:12:52.378" v="4482"/>
          <ac:spMkLst>
            <pc:docMk/>
            <pc:sldMk cId="0" sldId="492"/>
            <ac:spMk id="9" creationId="{00000000-0000-0000-0000-000000000000}"/>
          </ac:spMkLst>
        </pc:spChg>
        <pc:spChg chg="mod">
          <ac:chgData name="Daniel Khashabi" userId="62390808-c838-45e6-be59-d6fd0d208bc8" providerId="ADAL" clId="{BC61CEE6-F72E-ED4A-95CA-C76EDF0DD1AC}" dt="2023-03-12T19:12:52.378" v="4482"/>
          <ac:spMkLst>
            <pc:docMk/>
            <pc:sldMk cId="0" sldId="492"/>
            <ac:spMk id="10" creationId="{00000000-0000-0000-0000-000000000000}"/>
          </ac:spMkLst>
        </pc:spChg>
        <pc:spChg chg="mod">
          <ac:chgData name="Daniel Khashabi" userId="62390808-c838-45e6-be59-d6fd0d208bc8" providerId="ADAL" clId="{BC61CEE6-F72E-ED4A-95CA-C76EDF0DD1AC}" dt="2023-03-12T19:12:52.378" v="4482"/>
          <ac:spMkLst>
            <pc:docMk/>
            <pc:sldMk cId="0" sldId="492"/>
            <ac:spMk id="11" creationId="{00000000-0000-0000-0000-000000000000}"/>
          </ac:spMkLst>
        </pc:spChg>
        <pc:spChg chg="mod">
          <ac:chgData name="Daniel Khashabi" userId="62390808-c838-45e6-be59-d6fd0d208bc8" providerId="ADAL" clId="{BC61CEE6-F72E-ED4A-95CA-C76EDF0DD1AC}" dt="2023-03-12T19:12:52.378" v="4482"/>
          <ac:spMkLst>
            <pc:docMk/>
            <pc:sldMk cId="0" sldId="492"/>
            <ac:spMk id="12" creationId="{00000000-0000-0000-0000-000000000000}"/>
          </ac:spMkLst>
        </pc:spChg>
        <pc:spChg chg="mod">
          <ac:chgData name="Daniel Khashabi" userId="62390808-c838-45e6-be59-d6fd0d208bc8" providerId="ADAL" clId="{BC61CEE6-F72E-ED4A-95CA-C76EDF0DD1AC}" dt="2023-03-12T19:12:52.378" v="4482"/>
          <ac:spMkLst>
            <pc:docMk/>
            <pc:sldMk cId="0" sldId="492"/>
            <ac:spMk id="13" creationId="{00000000-0000-0000-0000-000000000000}"/>
          </ac:spMkLst>
        </pc:spChg>
        <pc:spChg chg="mod">
          <ac:chgData name="Daniel Khashabi" userId="62390808-c838-45e6-be59-d6fd0d208bc8" providerId="ADAL" clId="{BC61CEE6-F72E-ED4A-95CA-C76EDF0DD1AC}" dt="2023-03-12T19:12:52.378" v="4482"/>
          <ac:spMkLst>
            <pc:docMk/>
            <pc:sldMk cId="0" sldId="492"/>
            <ac:spMk id="14" creationId="{00000000-0000-0000-0000-000000000000}"/>
          </ac:spMkLst>
        </pc:spChg>
        <pc:spChg chg="mod">
          <ac:chgData name="Daniel Khashabi" userId="62390808-c838-45e6-be59-d6fd0d208bc8" providerId="ADAL" clId="{BC61CEE6-F72E-ED4A-95CA-C76EDF0DD1AC}" dt="2023-03-12T19:12:52.378" v="4482"/>
          <ac:spMkLst>
            <pc:docMk/>
            <pc:sldMk cId="0" sldId="492"/>
            <ac:spMk id="15" creationId="{00000000-0000-0000-0000-000000000000}"/>
          </ac:spMkLst>
        </pc:spChg>
        <pc:spChg chg="mod">
          <ac:chgData name="Daniel Khashabi" userId="62390808-c838-45e6-be59-d6fd0d208bc8" providerId="ADAL" clId="{BC61CEE6-F72E-ED4A-95CA-C76EDF0DD1AC}" dt="2023-03-12T19:12:52.378" v="4482"/>
          <ac:spMkLst>
            <pc:docMk/>
            <pc:sldMk cId="0" sldId="492"/>
            <ac:spMk id="16" creationId="{00000000-0000-0000-0000-000000000000}"/>
          </ac:spMkLst>
        </pc:spChg>
        <pc:spChg chg="mod">
          <ac:chgData name="Daniel Khashabi" userId="62390808-c838-45e6-be59-d6fd0d208bc8" providerId="ADAL" clId="{BC61CEE6-F72E-ED4A-95CA-C76EDF0DD1AC}" dt="2023-03-12T19:12:52.378" v="4482"/>
          <ac:spMkLst>
            <pc:docMk/>
            <pc:sldMk cId="0" sldId="492"/>
            <ac:spMk id="17" creationId="{00000000-0000-0000-0000-000000000000}"/>
          </ac:spMkLst>
        </pc:spChg>
        <pc:spChg chg="mod">
          <ac:chgData name="Daniel Khashabi" userId="62390808-c838-45e6-be59-d6fd0d208bc8" providerId="ADAL" clId="{BC61CEE6-F72E-ED4A-95CA-C76EDF0DD1AC}" dt="2023-03-12T19:12:52.378" v="4482"/>
          <ac:spMkLst>
            <pc:docMk/>
            <pc:sldMk cId="0" sldId="492"/>
            <ac:spMk id="18" creationId="{00000000-0000-0000-0000-000000000000}"/>
          </ac:spMkLst>
        </pc:spChg>
        <pc:spChg chg="mod">
          <ac:chgData name="Daniel Khashabi" userId="62390808-c838-45e6-be59-d6fd0d208bc8" providerId="ADAL" clId="{BC61CEE6-F72E-ED4A-95CA-C76EDF0DD1AC}" dt="2023-03-12T19:12:52.378" v="4482"/>
          <ac:spMkLst>
            <pc:docMk/>
            <pc:sldMk cId="0" sldId="492"/>
            <ac:spMk id="20" creationId="{00000000-0000-0000-0000-000000000000}"/>
          </ac:spMkLst>
        </pc:spChg>
        <pc:spChg chg="mod">
          <ac:chgData name="Daniel Khashabi" userId="62390808-c838-45e6-be59-d6fd0d208bc8" providerId="ADAL" clId="{BC61CEE6-F72E-ED4A-95CA-C76EDF0DD1AC}" dt="2023-03-12T19:12:52.378" v="4482"/>
          <ac:spMkLst>
            <pc:docMk/>
            <pc:sldMk cId="0" sldId="492"/>
            <ac:spMk id="21" creationId="{00000000-0000-0000-0000-000000000000}"/>
          </ac:spMkLst>
        </pc:spChg>
        <pc:spChg chg="mod">
          <ac:chgData name="Daniel Khashabi" userId="62390808-c838-45e6-be59-d6fd0d208bc8" providerId="ADAL" clId="{BC61CEE6-F72E-ED4A-95CA-C76EDF0DD1AC}" dt="2023-03-12T19:12:52.378" v="4482"/>
          <ac:spMkLst>
            <pc:docMk/>
            <pc:sldMk cId="0" sldId="492"/>
            <ac:spMk id="22" creationId="{00000000-0000-0000-0000-000000000000}"/>
          </ac:spMkLst>
        </pc:spChg>
        <pc:spChg chg="mod">
          <ac:chgData name="Daniel Khashabi" userId="62390808-c838-45e6-be59-d6fd0d208bc8" providerId="ADAL" clId="{BC61CEE6-F72E-ED4A-95CA-C76EDF0DD1AC}" dt="2023-03-12T19:12:52.378" v="4482"/>
          <ac:spMkLst>
            <pc:docMk/>
            <pc:sldMk cId="0" sldId="492"/>
            <ac:spMk id="23" creationId="{00000000-0000-0000-0000-000000000000}"/>
          </ac:spMkLst>
        </pc:spChg>
        <pc:spChg chg="mod">
          <ac:chgData name="Daniel Khashabi" userId="62390808-c838-45e6-be59-d6fd0d208bc8" providerId="ADAL" clId="{BC61CEE6-F72E-ED4A-95CA-C76EDF0DD1AC}" dt="2023-03-12T19:12:52.378" v="4482"/>
          <ac:spMkLst>
            <pc:docMk/>
            <pc:sldMk cId="0" sldId="492"/>
            <ac:spMk id="24" creationId="{00000000-0000-0000-0000-000000000000}"/>
          </ac:spMkLst>
        </pc:spChg>
        <pc:spChg chg="mod">
          <ac:chgData name="Daniel Khashabi" userId="62390808-c838-45e6-be59-d6fd0d208bc8" providerId="ADAL" clId="{BC61CEE6-F72E-ED4A-95CA-C76EDF0DD1AC}" dt="2023-03-12T19:12:52.378" v="4482"/>
          <ac:spMkLst>
            <pc:docMk/>
            <pc:sldMk cId="0" sldId="492"/>
            <ac:spMk id="26" creationId="{00000000-0000-0000-0000-000000000000}"/>
          </ac:spMkLst>
        </pc:spChg>
        <pc:spChg chg="mod">
          <ac:chgData name="Daniel Khashabi" userId="62390808-c838-45e6-be59-d6fd0d208bc8" providerId="ADAL" clId="{BC61CEE6-F72E-ED4A-95CA-C76EDF0DD1AC}" dt="2023-03-12T19:12:52.378" v="4482"/>
          <ac:spMkLst>
            <pc:docMk/>
            <pc:sldMk cId="0" sldId="492"/>
            <ac:spMk id="27" creationId="{00000000-0000-0000-0000-000000000000}"/>
          </ac:spMkLst>
        </pc:spChg>
        <pc:spChg chg="mod">
          <ac:chgData name="Daniel Khashabi" userId="62390808-c838-45e6-be59-d6fd0d208bc8" providerId="ADAL" clId="{BC61CEE6-F72E-ED4A-95CA-C76EDF0DD1AC}" dt="2023-03-12T19:12:52.378" v="4482"/>
          <ac:spMkLst>
            <pc:docMk/>
            <pc:sldMk cId="0" sldId="492"/>
            <ac:spMk id="28" creationId="{00000000-0000-0000-0000-000000000000}"/>
          </ac:spMkLst>
        </pc:spChg>
        <pc:spChg chg="mod">
          <ac:chgData name="Daniel Khashabi" userId="62390808-c838-45e6-be59-d6fd0d208bc8" providerId="ADAL" clId="{BC61CEE6-F72E-ED4A-95CA-C76EDF0DD1AC}" dt="2023-03-12T19:12:52.378" v="4482"/>
          <ac:spMkLst>
            <pc:docMk/>
            <pc:sldMk cId="0" sldId="492"/>
            <ac:spMk id="29" creationId="{00000000-0000-0000-0000-000000000000}"/>
          </ac:spMkLst>
        </pc:spChg>
        <pc:spChg chg="mod">
          <ac:chgData name="Daniel Khashabi" userId="62390808-c838-45e6-be59-d6fd0d208bc8" providerId="ADAL" clId="{BC61CEE6-F72E-ED4A-95CA-C76EDF0DD1AC}" dt="2023-03-12T19:12:52.378" v="4482"/>
          <ac:spMkLst>
            <pc:docMk/>
            <pc:sldMk cId="0" sldId="492"/>
            <ac:spMk id="30" creationId="{00000000-0000-0000-0000-000000000000}"/>
          </ac:spMkLst>
        </pc:spChg>
        <pc:spChg chg="mod">
          <ac:chgData name="Daniel Khashabi" userId="62390808-c838-45e6-be59-d6fd0d208bc8" providerId="ADAL" clId="{BC61CEE6-F72E-ED4A-95CA-C76EDF0DD1AC}" dt="2023-03-12T19:12:52.378" v="4482"/>
          <ac:spMkLst>
            <pc:docMk/>
            <pc:sldMk cId="0" sldId="492"/>
            <ac:spMk id="32" creationId="{00000000-0000-0000-0000-000000000000}"/>
          </ac:spMkLst>
        </pc:spChg>
        <pc:spChg chg="mod">
          <ac:chgData name="Daniel Khashabi" userId="62390808-c838-45e6-be59-d6fd0d208bc8" providerId="ADAL" clId="{BC61CEE6-F72E-ED4A-95CA-C76EDF0DD1AC}" dt="2023-03-12T19:12:52.378" v="4482"/>
          <ac:spMkLst>
            <pc:docMk/>
            <pc:sldMk cId="0" sldId="492"/>
            <ac:spMk id="33" creationId="{00000000-0000-0000-0000-000000000000}"/>
          </ac:spMkLst>
        </pc:spChg>
        <pc:spChg chg="mod">
          <ac:chgData name="Daniel Khashabi" userId="62390808-c838-45e6-be59-d6fd0d208bc8" providerId="ADAL" clId="{BC61CEE6-F72E-ED4A-95CA-C76EDF0DD1AC}" dt="2023-03-12T19:12:52.378" v="4482"/>
          <ac:spMkLst>
            <pc:docMk/>
            <pc:sldMk cId="0" sldId="492"/>
            <ac:spMk id="34" creationId="{00000000-0000-0000-0000-000000000000}"/>
          </ac:spMkLst>
        </pc:spChg>
        <pc:spChg chg="mod">
          <ac:chgData name="Daniel Khashabi" userId="62390808-c838-45e6-be59-d6fd0d208bc8" providerId="ADAL" clId="{BC61CEE6-F72E-ED4A-95CA-C76EDF0DD1AC}" dt="2023-03-12T19:12:52.378" v="4482"/>
          <ac:spMkLst>
            <pc:docMk/>
            <pc:sldMk cId="0" sldId="492"/>
            <ac:spMk id="35" creationId="{00000000-0000-0000-0000-000000000000}"/>
          </ac:spMkLst>
        </pc:spChg>
      </pc:sldChg>
      <pc:sldChg chg="modSp del">
        <pc:chgData name="Daniel Khashabi" userId="62390808-c838-45e6-be59-d6fd0d208bc8" providerId="ADAL" clId="{BC61CEE6-F72E-ED4A-95CA-C76EDF0DD1AC}" dt="2023-03-15T02:23:16.176" v="9648" actId="2696"/>
        <pc:sldMkLst>
          <pc:docMk/>
          <pc:sldMk cId="0" sldId="493"/>
        </pc:sldMkLst>
        <pc:spChg chg="mod">
          <ac:chgData name="Daniel Khashabi" userId="62390808-c838-45e6-be59-d6fd0d208bc8" providerId="ADAL" clId="{BC61CEE6-F72E-ED4A-95CA-C76EDF0DD1AC}" dt="2023-03-12T19:12:52.378" v="4482"/>
          <ac:spMkLst>
            <pc:docMk/>
            <pc:sldMk cId="0" sldId="493"/>
            <ac:spMk id="2" creationId="{00000000-0000-0000-0000-000000000000}"/>
          </ac:spMkLst>
        </pc:spChg>
        <pc:spChg chg="mod">
          <ac:chgData name="Daniel Khashabi" userId="62390808-c838-45e6-be59-d6fd0d208bc8" providerId="ADAL" clId="{BC61CEE6-F72E-ED4A-95CA-C76EDF0DD1AC}" dt="2023-03-12T19:12:52.378" v="4482"/>
          <ac:spMkLst>
            <pc:docMk/>
            <pc:sldMk cId="0" sldId="493"/>
            <ac:spMk id="5" creationId="{00000000-0000-0000-0000-000000000000}"/>
          </ac:spMkLst>
        </pc:spChg>
        <pc:spChg chg="mod">
          <ac:chgData name="Daniel Khashabi" userId="62390808-c838-45e6-be59-d6fd0d208bc8" providerId="ADAL" clId="{BC61CEE6-F72E-ED4A-95CA-C76EDF0DD1AC}" dt="2023-03-12T19:12:52.378" v="4482"/>
          <ac:spMkLst>
            <pc:docMk/>
            <pc:sldMk cId="0" sldId="493"/>
            <ac:spMk id="6" creationId="{00000000-0000-0000-0000-000000000000}"/>
          </ac:spMkLst>
        </pc:spChg>
        <pc:spChg chg="mod">
          <ac:chgData name="Daniel Khashabi" userId="62390808-c838-45e6-be59-d6fd0d208bc8" providerId="ADAL" clId="{BC61CEE6-F72E-ED4A-95CA-C76EDF0DD1AC}" dt="2023-03-12T19:12:52.378" v="4482"/>
          <ac:spMkLst>
            <pc:docMk/>
            <pc:sldMk cId="0" sldId="493"/>
            <ac:spMk id="7" creationId="{00000000-0000-0000-0000-000000000000}"/>
          </ac:spMkLst>
        </pc:spChg>
        <pc:spChg chg="mod">
          <ac:chgData name="Daniel Khashabi" userId="62390808-c838-45e6-be59-d6fd0d208bc8" providerId="ADAL" clId="{BC61CEE6-F72E-ED4A-95CA-C76EDF0DD1AC}" dt="2023-03-12T19:12:52.378" v="4482"/>
          <ac:spMkLst>
            <pc:docMk/>
            <pc:sldMk cId="0" sldId="493"/>
            <ac:spMk id="8" creationId="{00000000-0000-0000-0000-000000000000}"/>
          </ac:spMkLst>
        </pc:spChg>
        <pc:spChg chg="mod">
          <ac:chgData name="Daniel Khashabi" userId="62390808-c838-45e6-be59-d6fd0d208bc8" providerId="ADAL" clId="{BC61CEE6-F72E-ED4A-95CA-C76EDF0DD1AC}" dt="2023-03-12T19:12:52.378" v="4482"/>
          <ac:spMkLst>
            <pc:docMk/>
            <pc:sldMk cId="0" sldId="493"/>
            <ac:spMk id="9" creationId="{00000000-0000-0000-0000-000000000000}"/>
          </ac:spMkLst>
        </pc:spChg>
        <pc:spChg chg="mod">
          <ac:chgData name="Daniel Khashabi" userId="62390808-c838-45e6-be59-d6fd0d208bc8" providerId="ADAL" clId="{BC61CEE6-F72E-ED4A-95CA-C76EDF0DD1AC}" dt="2023-03-12T19:12:52.378" v="4482"/>
          <ac:spMkLst>
            <pc:docMk/>
            <pc:sldMk cId="0" sldId="493"/>
            <ac:spMk id="10" creationId="{00000000-0000-0000-0000-000000000000}"/>
          </ac:spMkLst>
        </pc:spChg>
        <pc:spChg chg="mod">
          <ac:chgData name="Daniel Khashabi" userId="62390808-c838-45e6-be59-d6fd0d208bc8" providerId="ADAL" clId="{BC61CEE6-F72E-ED4A-95CA-C76EDF0DD1AC}" dt="2023-03-12T19:12:52.378" v="4482"/>
          <ac:spMkLst>
            <pc:docMk/>
            <pc:sldMk cId="0" sldId="493"/>
            <ac:spMk id="11" creationId="{00000000-0000-0000-0000-000000000000}"/>
          </ac:spMkLst>
        </pc:spChg>
      </pc:sldChg>
      <pc:sldChg chg="modSp del">
        <pc:chgData name="Daniel Khashabi" userId="62390808-c838-45e6-be59-d6fd0d208bc8" providerId="ADAL" clId="{BC61CEE6-F72E-ED4A-95CA-C76EDF0DD1AC}" dt="2023-03-15T02:23:16.185" v="9649" actId="2696"/>
        <pc:sldMkLst>
          <pc:docMk/>
          <pc:sldMk cId="0" sldId="494"/>
        </pc:sldMkLst>
        <pc:spChg chg="mod">
          <ac:chgData name="Daniel Khashabi" userId="62390808-c838-45e6-be59-d6fd0d208bc8" providerId="ADAL" clId="{BC61CEE6-F72E-ED4A-95CA-C76EDF0DD1AC}" dt="2023-03-12T19:12:52.378" v="4482"/>
          <ac:spMkLst>
            <pc:docMk/>
            <pc:sldMk cId="0" sldId="494"/>
            <ac:spMk id="2" creationId="{00000000-0000-0000-0000-000000000000}"/>
          </ac:spMkLst>
        </pc:spChg>
        <pc:spChg chg="mod">
          <ac:chgData name="Daniel Khashabi" userId="62390808-c838-45e6-be59-d6fd0d208bc8" providerId="ADAL" clId="{BC61CEE6-F72E-ED4A-95CA-C76EDF0DD1AC}" dt="2023-03-12T19:12:52.378" v="4482"/>
          <ac:spMkLst>
            <pc:docMk/>
            <pc:sldMk cId="0" sldId="494"/>
            <ac:spMk id="5" creationId="{00000000-0000-0000-0000-000000000000}"/>
          </ac:spMkLst>
        </pc:spChg>
        <pc:spChg chg="mod">
          <ac:chgData name="Daniel Khashabi" userId="62390808-c838-45e6-be59-d6fd0d208bc8" providerId="ADAL" clId="{BC61CEE6-F72E-ED4A-95CA-C76EDF0DD1AC}" dt="2023-03-12T19:12:52.378" v="4482"/>
          <ac:spMkLst>
            <pc:docMk/>
            <pc:sldMk cId="0" sldId="494"/>
            <ac:spMk id="6" creationId="{00000000-0000-0000-0000-000000000000}"/>
          </ac:spMkLst>
        </pc:spChg>
        <pc:spChg chg="mod">
          <ac:chgData name="Daniel Khashabi" userId="62390808-c838-45e6-be59-d6fd0d208bc8" providerId="ADAL" clId="{BC61CEE6-F72E-ED4A-95CA-C76EDF0DD1AC}" dt="2023-03-12T19:12:52.378" v="4482"/>
          <ac:spMkLst>
            <pc:docMk/>
            <pc:sldMk cId="0" sldId="494"/>
            <ac:spMk id="7" creationId="{00000000-0000-0000-0000-000000000000}"/>
          </ac:spMkLst>
        </pc:spChg>
        <pc:spChg chg="mod">
          <ac:chgData name="Daniel Khashabi" userId="62390808-c838-45e6-be59-d6fd0d208bc8" providerId="ADAL" clId="{BC61CEE6-F72E-ED4A-95CA-C76EDF0DD1AC}" dt="2023-03-12T19:12:52.378" v="4482"/>
          <ac:spMkLst>
            <pc:docMk/>
            <pc:sldMk cId="0" sldId="494"/>
            <ac:spMk id="8" creationId="{00000000-0000-0000-0000-000000000000}"/>
          </ac:spMkLst>
        </pc:spChg>
        <pc:spChg chg="mod">
          <ac:chgData name="Daniel Khashabi" userId="62390808-c838-45e6-be59-d6fd0d208bc8" providerId="ADAL" clId="{BC61CEE6-F72E-ED4A-95CA-C76EDF0DD1AC}" dt="2023-03-12T19:12:52.378" v="4482"/>
          <ac:spMkLst>
            <pc:docMk/>
            <pc:sldMk cId="0" sldId="494"/>
            <ac:spMk id="9" creationId="{00000000-0000-0000-0000-000000000000}"/>
          </ac:spMkLst>
        </pc:spChg>
        <pc:spChg chg="mod">
          <ac:chgData name="Daniel Khashabi" userId="62390808-c838-45e6-be59-d6fd0d208bc8" providerId="ADAL" clId="{BC61CEE6-F72E-ED4A-95CA-C76EDF0DD1AC}" dt="2023-03-12T19:12:52.378" v="4482"/>
          <ac:spMkLst>
            <pc:docMk/>
            <pc:sldMk cId="0" sldId="494"/>
            <ac:spMk id="10" creationId="{00000000-0000-0000-0000-000000000000}"/>
          </ac:spMkLst>
        </pc:spChg>
        <pc:spChg chg="mod">
          <ac:chgData name="Daniel Khashabi" userId="62390808-c838-45e6-be59-d6fd0d208bc8" providerId="ADAL" clId="{BC61CEE6-F72E-ED4A-95CA-C76EDF0DD1AC}" dt="2023-03-12T19:12:52.378" v="4482"/>
          <ac:spMkLst>
            <pc:docMk/>
            <pc:sldMk cId="0" sldId="494"/>
            <ac:spMk id="11" creationId="{00000000-0000-0000-0000-000000000000}"/>
          </ac:spMkLst>
        </pc:spChg>
        <pc:spChg chg="mod">
          <ac:chgData name="Daniel Khashabi" userId="62390808-c838-45e6-be59-d6fd0d208bc8" providerId="ADAL" clId="{BC61CEE6-F72E-ED4A-95CA-C76EDF0DD1AC}" dt="2023-03-12T19:12:52.378" v="4482"/>
          <ac:spMkLst>
            <pc:docMk/>
            <pc:sldMk cId="0" sldId="494"/>
            <ac:spMk id="12" creationId="{00000000-0000-0000-0000-000000000000}"/>
          </ac:spMkLst>
        </pc:spChg>
        <pc:spChg chg="mod">
          <ac:chgData name="Daniel Khashabi" userId="62390808-c838-45e6-be59-d6fd0d208bc8" providerId="ADAL" clId="{BC61CEE6-F72E-ED4A-95CA-C76EDF0DD1AC}" dt="2023-03-12T19:12:52.378" v="4482"/>
          <ac:spMkLst>
            <pc:docMk/>
            <pc:sldMk cId="0" sldId="494"/>
            <ac:spMk id="14" creationId="{00000000-0000-0000-0000-000000000000}"/>
          </ac:spMkLst>
        </pc:spChg>
        <pc:spChg chg="mod">
          <ac:chgData name="Daniel Khashabi" userId="62390808-c838-45e6-be59-d6fd0d208bc8" providerId="ADAL" clId="{BC61CEE6-F72E-ED4A-95CA-C76EDF0DD1AC}" dt="2023-03-12T19:12:52.378" v="4482"/>
          <ac:spMkLst>
            <pc:docMk/>
            <pc:sldMk cId="0" sldId="494"/>
            <ac:spMk id="15" creationId="{00000000-0000-0000-0000-000000000000}"/>
          </ac:spMkLst>
        </pc:spChg>
        <pc:spChg chg="mod">
          <ac:chgData name="Daniel Khashabi" userId="62390808-c838-45e6-be59-d6fd0d208bc8" providerId="ADAL" clId="{BC61CEE6-F72E-ED4A-95CA-C76EDF0DD1AC}" dt="2023-03-12T19:12:52.378" v="4482"/>
          <ac:spMkLst>
            <pc:docMk/>
            <pc:sldMk cId="0" sldId="494"/>
            <ac:spMk id="16" creationId="{00000000-0000-0000-0000-000000000000}"/>
          </ac:spMkLst>
        </pc:spChg>
        <pc:spChg chg="mod">
          <ac:chgData name="Daniel Khashabi" userId="62390808-c838-45e6-be59-d6fd0d208bc8" providerId="ADAL" clId="{BC61CEE6-F72E-ED4A-95CA-C76EDF0DD1AC}" dt="2023-03-12T19:12:52.378" v="4482"/>
          <ac:spMkLst>
            <pc:docMk/>
            <pc:sldMk cId="0" sldId="494"/>
            <ac:spMk id="17" creationId="{00000000-0000-0000-0000-000000000000}"/>
          </ac:spMkLst>
        </pc:spChg>
        <pc:spChg chg="mod">
          <ac:chgData name="Daniel Khashabi" userId="62390808-c838-45e6-be59-d6fd0d208bc8" providerId="ADAL" clId="{BC61CEE6-F72E-ED4A-95CA-C76EDF0DD1AC}" dt="2023-03-12T19:12:52.378" v="4482"/>
          <ac:spMkLst>
            <pc:docMk/>
            <pc:sldMk cId="0" sldId="494"/>
            <ac:spMk id="18" creationId="{00000000-0000-0000-0000-000000000000}"/>
          </ac:spMkLst>
        </pc:spChg>
        <pc:spChg chg="mod">
          <ac:chgData name="Daniel Khashabi" userId="62390808-c838-45e6-be59-d6fd0d208bc8" providerId="ADAL" clId="{BC61CEE6-F72E-ED4A-95CA-C76EDF0DD1AC}" dt="2023-03-12T19:12:52.378" v="4482"/>
          <ac:spMkLst>
            <pc:docMk/>
            <pc:sldMk cId="0" sldId="494"/>
            <ac:spMk id="19" creationId="{00000000-0000-0000-0000-000000000000}"/>
          </ac:spMkLst>
        </pc:spChg>
      </pc:sldChg>
      <pc:sldChg chg="modSp del">
        <pc:chgData name="Daniel Khashabi" userId="62390808-c838-45e6-be59-d6fd0d208bc8" providerId="ADAL" clId="{BC61CEE6-F72E-ED4A-95CA-C76EDF0DD1AC}" dt="2023-03-15T02:23:16.196" v="9650" actId="2696"/>
        <pc:sldMkLst>
          <pc:docMk/>
          <pc:sldMk cId="0" sldId="495"/>
        </pc:sldMkLst>
        <pc:spChg chg="mod">
          <ac:chgData name="Daniel Khashabi" userId="62390808-c838-45e6-be59-d6fd0d208bc8" providerId="ADAL" clId="{BC61CEE6-F72E-ED4A-95CA-C76EDF0DD1AC}" dt="2023-03-12T19:12:52.378" v="4482"/>
          <ac:spMkLst>
            <pc:docMk/>
            <pc:sldMk cId="0" sldId="495"/>
            <ac:spMk id="2" creationId="{00000000-0000-0000-0000-000000000000}"/>
          </ac:spMkLst>
        </pc:spChg>
        <pc:spChg chg="mod">
          <ac:chgData name="Daniel Khashabi" userId="62390808-c838-45e6-be59-d6fd0d208bc8" providerId="ADAL" clId="{BC61CEE6-F72E-ED4A-95CA-C76EDF0DD1AC}" dt="2023-03-12T19:12:52.378" v="4482"/>
          <ac:spMkLst>
            <pc:docMk/>
            <pc:sldMk cId="0" sldId="495"/>
            <ac:spMk id="5" creationId="{00000000-0000-0000-0000-000000000000}"/>
          </ac:spMkLst>
        </pc:spChg>
        <pc:spChg chg="mod">
          <ac:chgData name="Daniel Khashabi" userId="62390808-c838-45e6-be59-d6fd0d208bc8" providerId="ADAL" clId="{BC61CEE6-F72E-ED4A-95CA-C76EDF0DD1AC}" dt="2023-03-12T19:12:52.378" v="4482"/>
          <ac:spMkLst>
            <pc:docMk/>
            <pc:sldMk cId="0" sldId="495"/>
            <ac:spMk id="6" creationId="{00000000-0000-0000-0000-000000000000}"/>
          </ac:spMkLst>
        </pc:spChg>
        <pc:spChg chg="mod">
          <ac:chgData name="Daniel Khashabi" userId="62390808-c838-45e6-be59-d6fd0d208bc8" providerId="ADAL" clId="{BC61CEE6-F72E-ED4A-95CA-C76EDF0DD1AC}" dt="2023-03-12T19:12:52.378" v="4482"/>
          <ac:spMkLst>
            <pc:docMk/>
            <pc:sldMk cId="0" sldId="495"/>
            <ac:spMk id="7" creationId="{00000000-0000-0000-0000-000000000000}"/>
          </ac:spMkLst>
        </pc:spChg>
        <pc:spChg chg="mod">
          <ac:chgData name="Daniel Khashabi" userId="62390808-c838-45e6-be59-d6fd0d208bc8" providerId="ADAL" clId="{BC61CEE6-F72E-ED4A-95CA-C76EDF0DD1AC}" dt="2023-03-12T19:12:52.378" v="4482"/>
          <ac:spMkLst>
            <pc:docMk/>
            <pc:sldMk cId="0" sldId="495"/>
            <ac:spMk id="8" creationId="{00000000-0000-0000-0000-000000000000}"/>
          </ac:spMkLst>
        </pc:spChg>
        <pc:spChg chg="mod">
          <ac:chgData name="Daniel Khashabi" userId="62390808-c838-45e6-be59-d6fd0d208bc8" providerId="ADAL" clId="{BC61CEE6-F72E-ED4A-95CA-C76EDF0DD1AC}" dt="2023-03-12T19:12:52.378" v="4482"/>
          <ac:spMkLst>
            <pc:docMk/>
            <pc:sldMk cId="0" sldId="495"/>
            <ac:spMk id="9" creationId="{00000000-0000-0000-0000-000000000000}"/>
          </ac:spMkLst>
        </pc:spChg>
      </pc:sldChg>
      <pc:sldChg chg="modSp del">
        <pc:chgData name="Daniel Khashabi" userId="62390808-c838-45e6-be59-d6fd0d208bc8" providerId="ADAL" clId="{BC61CEE6-F72E-ED4A-95CA-C76EDF0DD1AC}" dt="2023-03-15T02:23:16.206" v="9651" actId="2696"/>
        <pc:sldMkLst>
          <pc:docMk/>
          <pc:sldMk cId="0" sldId="496"/>
        </pc:sldMkLst>
        <pc:spChg chg="mod">
          <ac:chgData name="Daniel Khashabi" userId="62390808-c838-45e6-be59-d6fd0d208bc8" providerId="ADAL" clId="{BC61CEE6-F72E-ED4A-95CA-C76EDF0DD1AC}" dt="2023-03-12T19:12:52.378" v="4482"/>
          <ac:spMkLst>
            <pc:docMk/>
            <pc:sldMk cId="0" sldId="496"/>
            <ac:spMk id="2" creationId="{00000000-0000-0000-0000-000000000000}"/>
          </ac:spMkLst>
        </pc:spChg>
        <pc:spChg chg="mod">
          <ac:chgData name="Daniel Khashabi" userId="62390808-c838-45e6-be59-d6fd0d208bc8" providerId="ADAL" clId="{BC61CEE6-F72E-ED4A-95CA-C76EDF0DD1AC}" dt="2023-03-12T19:12:52.378" v="4482"/>
          <ac:spMkLst>
            <pc:docMk/>
            <pc:sldMk cId="0" sldId="496"/>
            <ac:spMk id="4" creationId="{00000000-0000-0000-0000-000000000000}"/>
          </ac:spMkLst>
        </pc:spChg>
      </pc:sldChg>
      <pc:sldChg chg="modSp del">
        <pc:chgData name="Daniel Khashabi" userId="62390808-c838-45e6-be59-d6fd0d208bc8" providerId="ADAL" clId="{BC61CEE6-F72E-ED4A-95CA-C76EDF0DD1AC}" dt="2023-03-15T02:23:16.212" v="9652" actId="2696"/>
        <pc:sldMkLst>
          <pc:docMk/>
          <pc:sldMk cId="0" sldId="497"/>
        </pc:sldMkLst>
        <pc:spChg chg="mod">
          <ac:chgData name="Daniel Khashabi" userId="62390808-c838-45e6-be59-d6fd0d208bc8" providerId="ADAL" clId="{BC61CEE6-F72E-ED4A-95CA-C76EDF0DD1AC}" dt="2023-03-12T19:12:52.378" v="4482"/>
          <ac:spMkLst>
            <pc:docMk/>
            <pc:sldMk cId="0" sldId="497"/>
            <ac:spMk id="2" creationId="{00000000-0000-0000-0000-000000000000}"/>
          </ac:spMkLst>
        </pc:spChg>
        <pc:spChg chg="mod">
          <ac:chgData name="Daniel Khashabi" userId="62390808-c838-45e6-be59-d6fd0d208bc8" providerId="ADAL" clId="{BC61CEE6-F72E-ED4A-95CA-C76EDF0DD1AC}" dt="2023-03-12T19:12:52.378" v="4482"/>
          <ac:spMkLst>
            <pc:docMk/>
            <pc:sldMk cId="0" sldId="497"/>
            <ac:spMk id="4" creationId="{00000000-0000-0000-0000-000000000000}"/>
          </ac:spMkLst>
        </pc:spChg>
        <pc:spChg chg="mod">
          <ac:chgData name="Daniel Khashabi" userId="62390808-c838-45e6-be59-d6fd0d208bc8" providerId="ADAL" clId="{BC61CEE6-F72E-ED4A-95CA-C76EDF0DD1AC}" dt="2023-03-12T19:12:52.378" v="4482"/>
          <ac:spMkLst>
            <pc:docMk/>
            <pc:sldMk cId="0" sldId="497"/>
            <ac:spMk id="5" creationId="{00000000-0000-0000-0000-000000000000}"/>
          </ac:spMkLst>
        </pc:spChg>
        <pc:spChg chg="mod">
          <ac:chgData name="Daniel Khashabi" userId="62390808-c838-45e6-be59-d6fd0d208bc8" providerId="ADAL" clId="{BC61CEE6-F72E-ED4A-95CA-C76EDF0DD1AC}" dt="2023-03-12T19:12:52.378" v="4482"/>
          <ac:spMkLst>
            <pc:docMk/>
            <pc:sldMk cId="0" sldId="497"/>
            <ac:spMk id="7" creationId="{00000000-0000-0000-0000-000000000000}"/>
          </ac:spMkLst>
        </pc:spChg>
        <pc:spChg chg="mod">
          <ac:chgData name="Daniel Khashabi" userId="62390808-c838-45e6-be59-d6fd0d208bc8" providerId="ADAL" clId="{BC61CEE6-F72E-ED4A-95CA-C76EDF0DD1AC}" dt="2023-03-12T19:12:52.378" v="4482"/>
          <ac:spMkLst>
            <pc:docMk/>
            <pc:sldMk cId="0" sldId="497"/>
            <ac:spMk id="8" creationId="{00000000-0000-0000-0000-000000000000}"/>
          </ac:spMkLst>
        </pc:spChg>
        <pc:spChg chg="mod">
          <ac:chgData name="Daniel Khashabi" userId="62390808-c838-45e6-be59-d6fd0d208bc8" providerId="ADAL" clId="{BC61CEE6-F72E-ED4A-95CA-C76EDF0DD1AC}" dt="2023-03-12T19:12:52.378" v="4482"/>
          <ac:spMkLst>
            <pc:docMk/>
            <pc:sldMk cId="0" sldId="497"/>
            <ac:spMk id="9" creationId="{00000000-0000-0000-0000-000000000000}"/>
          </ac:spMkLst>
        </pc:spChg>
        <pc:spChg chg="mod">
          <ac:chgData name="Daniel Khashabi" userId="62390808-c838-45e6-be59-d6fd0d208bc8" providerId="ADAL" clId="{BC61CEE6-F72E-ED4A-95CA-C76EDF0DD1AC}" dt="2023-03-12T19:12:52.378" v="4482"/>
          <ac:spMkLst>
            <pc:docMk/>
            <pc:sldMk cId="0" sldId="497"/>
            <ac:spMk id="10" creationId="{00000000-0000-0000-0000-000000000000}"/>
          </ac:spMkLst>
        </pc:spChg>
        <pc:spChg chg="mod">
          <ac:chgData name="Daniel Khashabi" userId="62390808-c838-45e6-be59-d6fd0d208bc8" providerId="ADAL" clId="{BC61CEE6-F72E-ED4A-95CA-C76EDF0DD1AC}" dt="2023-03-12T19:12:52.378" v="4482"/>
          <ac:spMkLst>
            <pc:docMk/>
            <pc:sldMk cId="0" sldId="497"/>
            <ac:spMk id="11" creationId="{00000000-0000-0000-0000-000000000000}"/>
          </ac:spMkLst>
        </pc:spChg>
        <pc:spChg chg="mod">
          <ac:chgData name="Daniel Khashabi" userId="62390808-c838-45e6-be59-d6fd0d208bc8" providerId="ADAL" clId="{BC61CEE6-F72E-ED4A-95CA-C76EDF0DD1AC}" dt="2023-03-12T19:12:52.378" v="4482"/>
          <ac:spMkLst>
            <pc:docMk/>
            <pc:sldMk cId="0" sldId="497"/>
            <ac:spMk id="12" creationId="{00000000-0000-0000-0000-000000000000}"/>
          </ac:spMkLst>
        </pc:spChg>
        <pc:spChg chg="mod">
          <ac:chgData name="Daniel Khashabi" userId="62390808-c838-45e6-be59-d6fd0d208bc8" providerId="ADAL" clId="{BC61CEE6-F72E-ED4A-95CA-C76EDF0DD1AC}" dt="2023-03-12T19:12:52.378" v="4482"/>
          <ac:spMkLst>
            <pc:docMk/>
            <pc:sldMk cId="0" sldId="497"/>
            <ac:spMk id="13" creationId="{00000000-0000-0000-0000-000000000000}"/>
          </ac:spMkLst>
        </pc:spChg>
        <pc:spChg chg="mod">
          <ac:chgData name="Daniel Khashabi" userId="62390808-c838-45e6-be59-d6fd0d208bc8" providerId="ADAL" clId="{BC61CEE6-F72E-ED4A-95CA-C76EDF0DD1AC}" dt="2023-03-12T19:12:52.378" v="4482"/>
          <ac:spMkLst>
            <pc:docMk/>
            <pc:sldMk cId="0" sldId="497"/>
            <ac:spMk id="14" creationId="{00000000-0000-0000-0000-000000000000}"/>
          </ac:spMkLst>
        </pc:spChg>
        <pc:spChg chg="mod">
          <ac:chgData name="Daniel Khashabi" userId="62390808-c838-45e6-be59-d6fd0d208bc8" providerId="ADAL" clId="{BC61CEE6-F72E-ED4A-95CA-C76EDF0DD1AC}" dt="2023-03-12T19:12:52.378" v="4482"/>
          <ac:spMkLst>
            <pc:docMk/>
            <pc:sldMk cId="0" sldId="497"/>
            <ac:spMk id="15" creationId="{00000000-0000-0000-0000-000000000000}"/>
          </ac:spMkLst>
        </pc:spChg>
      </pc:sldChg>
      <pc:sldChg chg="modSp del">
        <pc:chgData name="Daniel Khashabi" userId="62390808-c838-45e6-be59-d6fd0d208bc8" providerId="ADAL" clId="{BC61CEE6-F72E-ED4A-95CA-C76EDF0DD1AC}" dt="2023-03-15T02:23:16.222" v="9653" actId="2696"/>
        <pc:sldMkLst>
          <pc:docMk/>
          <pc:sldMk cId="0" sldId="498"/>
        </pc:sldMkLst>
        <pc:spChg chg="mod">
          <ac:chgData name="Daniel Khashabi" userId="62390808-c838-45e6-be59-d6fd0d208bc8" providerId="ADAL" clId="{BC61CEE6-F72E-ED4A-95CA-C76EDF0DD1AC}" dt="2023-03-12T19:12:52.378" v="4482"/>
          <ac:spMkLst>
            <pc:docMk/>
            <pc:sldMk cId="0" sldId="498"/>
            <ac:spMk id="3" creationId="{00000000-0000-0000-0000-000000000000}"/>
          </ac:spMkLst>
        </pc:spChg>
        <pc:spChg chg="mod">
          <ac:chgData name="Daniel Khashabi" userId="62390808-c838-45e6-be59-d6fd0d208bc8" providerId="ADAL" clId="{BC61CEE6-F72E-ED4A-95CA-C76EDF0DD1AC}" dt="2023-03-12T19:12:52.378" v="4482"/>
          <ac:spMkLst>
            <pc:docMk/>
            <pc:sldMk cId="0" sldId="498"/>
            <ac:spMk id="4" creationId="{00000000-0000-0000-0000-000000000000}"/>
          </ac:spMkLst>
        </pc:spChg>
      </pc:sldChg>
      <pc:sldChg chg="modSp del">
        <pc:chgData name="Daniel Khashabi" userId="62390808-c838-45e6-be59-d6fd0d208bc8" providerId="ADAL" clId="{BC61CEE6-F72E-ED4A-95CA-C76EDF0DD1AC}" dt="2023-03-15T02:23:16.231" v="9654" actId="2696"/>
        <pc:sldMkLst>
          <pc:docMk/>
          <pc:sldMk cId="0" sldId="499"/>
        </pc:sldMkLst>
        <pc:spChg chg="mod">
          <ac:chgData name="Daniel Khashabi" userId="62390808-c838-45e6-be59-d6fd0d208bc8" providerId="ADAL" clId="{BC61CEE6-F72E-ED4A-95CA-C76EDF0DD1AC}" dt="2023-03-12T19:12:52.378" v="4482"/>
          <ac:spMkLst>
            <pc:docMk/>
            <pc:sldMk cId="0" sldId="499"/>
            <ac:spMk id="3" creationId="{00000000-0000-0000-0000-000000000000}"/>
          </ac:spMkLst>
        </pc:spChg>
        <pc:spChg chg="mod">
          <ac:chgData name="Daniel Khashabi" userId="62390808-c838-45e6-be59-d6fd0d208bc8" providerId="ADAL" clId="{BC61CEE6-F72E-ED4A-95CA-C76EDF0DD1AC}" dt="2023-03-12T19:12:52.378" v="4482"/>
          <ac:spMkLst>
            <pc:docMk/>
            <pc:sldMk cId="0" sldId="499"/>
            <ac:spMk id="4" creationId="{00000000-0000-0000-0000-000000000000}"/>
          </ac:spMkLst>
        </pc:spChg>
        <pc:spChg chg="mod">
          <ac:chgData name="Daniel Khashabi" userId="62390808-c838-45e6-be59-d6fd0d208bc8" providerId="ADAL" clId="{BC61CEE6-F72E-ED4A-95CA-C76EDF0DD1AC}" dt="2023-03-12T19:12:52.378" v="4482"/>
          <ac:spMkLst>
            <pc:docMk/>
            <pc:sldMk cId="0" sldId="499"/>
            <ac:spMk id="5" creationId="{00000000-0000-0000-0000-000000000000}"/>
          </ac:spMkLst>
        </pc:spChg>
      </pc:sldChg>
      <pc:sldChg chg="modSp del">
        <pc:chgData name="Daniel Khashabi" userId="62390808-c838-45e6-be59-d6fd0d208bc8" providerId="ADAL" clId="{BC61CEE6-F72E-ED4A-95CA-C76EDF0DD1AC}" dt="2023-03-15T02:23:16.244" v="9655" actId="2696"/>
        <pc:sldMkLst>
          <pc:docMk/>
          <pc:sldMk cId="0" sldId="500"/>
        </pc:sldMkLst>
        <pc:spChg chg="mod">
          <ac:chgData name="Daniel Khashabi" userId="62390808-c838-45e6-be59-d6fd0d208bc8" providerId="ADAL" clId="{BC61CEE6-F72E-ED4A-95CA-C76EDF0DD1AC}" dt="2023-03-12T19:12:52.378" v="4482"/>
          <ac:spMkLst>
            <pc:docMk/>
            <pc:sldMk cId="0" sldId="500"/>
            <ac:spMk id="2" creationId="{00000000-0000-0000-0000-000000000000}"/>
          </ac:spMkLst>
        </pc:spChg>
        <pc:spChg chg="mod">
          <ac:chgData name="Daniel Khashabi" userId="62390808-c838-45e6-be59-d6fd0d208bc8" providerId="ADAL" clId="{BC61CEE6-F72E-ED4A-95CA-C76EDF0DD1AC}" dt="2023-03-12T19:12:52.378" v="4482"/>
          <ac:spMkLst>
            <pc:docMk/>
            <pc:sldMk cId="0" sldId="500"/>
            <ac:spMk id="4" creationId="{00000000-0000-0000-0000-000000000000}"/>
          </ac:spMkLst>
        </pc:spChg>
      </pc:sldChg>
      <pc:sldChg chg="modSp del">
        <pc:chgData name="Daniel Khashabi" userId="62390808-c838-45e6-be59-d6fd0d208bc8" providerId="ADAL" clId="{BC61CEE6-F72E-ED4A-95CA-C76EDF0DD1AC}" dt="2023-03-15T02:23:16.253" v="9656" actId="2696"/>
        <pc:sldMkLst>
          <pc:docMk/>
          <pc:sldMk cId="0" sldId="501"/>
        </pc:sldMkLst>
        <pc:spChg chg="mod">
          <ac:chgData name="Daniel Khashabi" userId="62390808-c838-45e6-be59-d6fd0d208bc8" providerId="ADAL" clId="{BC61CEE6-F72E-ED4A-95CA-C76EDF0DD1AC}" dt="2023-03-12T19:12:52.378" v="4482"/>
          <ac:spMkLst>
            <pc:docMk/>
            <pc:sldMk cId="0" sldId="501"/>
            <ac:spMk id="2" creationId="{00000000-0000-0000-0000-000000000000}"/>
          </ac:spMkLst>
        </pc:spChg>
      </pc:sldChg>
      <pc:sldChg chg="modSp del">
        <pc:chgData name="Daniel Khashabi" userId="62390808-c838-45e6-be59-d6fd0d208bc8" providerId="ADAL" clId="{BC61CEE6-F72E-ED4A-95CA-C76EDF0DD1AC}" dt="2023-03-15T02:23:16.327" v="9667" actId="2696"/>
        <pc:sldMkLst>
          <pc:docMk/>
          <pc:sldMk cId="0" sldId="511"/>
        </pc:sldMkLst>
        <pc:spChg chg="mod">
          <ac:chgData name="Daniel Khashabi" userId="62390808-c838-45e6-be59-d6fd0d208bc8" providerId="ADAL" clId="{BC61CEE6-F72E-ED4A-95CA-C76EDF0DD1AC}" dt="2023-03-12T19:12:52.378" v="4482"/>
          <ac:spMkLst>
            <pc:docMk/>
            <pc:sldMk cId="0" sldId="511"/>
            <ac:spMk id="2" creationId="{00000000-0000-0000-0000-000000000000}"/>
          </ac:spMkLst>
        </pc:spChg>
        <pc:spChg chg="mod">
          <ac:chgData name="Daniel Khashabi" userId="62390808-c838-45e6-be59-d6fd0d208bc8" providerId="ADAL" clId="{BC61CEE6-F72E-ED4A-95CA-C76EDF0DD1AC}" dt="2023-03-12T19:12:52.378" v="4482"/>
          <ac:spMkLst>
            <pc:docMk/>
            <pc:sldMk cId="0" sldId="511"/>
            <ac:spMk id="4" creationId="{00000000-0000-0000-0000-000000000000}"/>
          </ac:spMkLst>
        </pc:spChg>
      </pc:sldChg>
      <pc:sldChg chg="del">
        <pc:chgData name="Daniel Khashabi" userId="62390808-c838-45e6-be59-d6fd0d208bc8" providerId="ADAL" clId="{BC61CEE6-F72E-ED4A-95CA-C76EDF0DD1AC}" dt="2023-03-15T02:23:16.260" v="9657" actId="2696"/>
        <pc:sldMkLst>
          <pc:docMk/>
          <pc:sldMk cId="1444086369" sldId="1631"/>
        </pc:sldMkLst>
      </pc:sldChg>
      <pc:sldChg chg="del">
        <pc:chgData name="Daniel Khashabi" userId="62390808-c838-45e6-be59-d6fd0d208bc8" providerId="ADAL" clId="{BC61CEE6-F72E-ED4A-95CA-C76EDF0DD1AC}" dt="2023-03-15T02:23:16.265" v="9658" actId="2696"/>
        <pc:sldMkLst>
          <pc:docMk/>
          <pc:sldMk cId="1029767625" sldId="1632"/>
        </pc:sldMkLst>
      </pc:sldChg>
      <pc:sldChg chg="del">
        <pc:chgData name="Daniel Khashabi" userId="62390808-c838-45e6-be59-d6fd0d208bc8" providerId="ADAL" clId="{BC61CEE6-F72E-ED4A-95CA-C76EDF0DD1AC}" dt="2023-03-15T02:23:15.957" v="9617" actId="2696"/>
        <pc:sldMkLst>
          <pc:docMk/>
          <pc:sldMk cId="534599414" sldId="1633"/>
        </pc:sldMkLst>
      </pc:sldChg>
      <pc:sldChg chg="del">
        <pc:chgData name="Daniel Khashabi" userId="62390808-c838-45e6-be59-d6fd0d208bc8" providerId="ADAL" clId="{BC61CEE6-F72E-ED4A-95CA-C76EDF0DD1AC}" dt="2023-03-09T22:26:37.629" v="17" actId="2696"/>
        <pc:sldMkLst>
          <pc:docMk/>
          <pc:sldMk cId="3134981909" sldId="1688"/>
        </pc:sldMkLst>
      </pc:sldChg>
      <pc:sldChg chg="del">
        <pc:chgData name="Daniel Khashabi" userId="62390808-c838-45e6-be59-d6fd0d208bc8" providerId="ADAL" clId="{BC61CEE6-F72E-ED4A-95CA-C76EDF0DD1AC}" dt="2023-03-09T22:26:21.808" v="5" actId="2696"/>
        <pc:sldMkLst>
          <pc:docMk/>
          <pc:sldMk cId="2507996145" sldId="1689"/>
        </pc:sldMkLst>
      </pc:sldChg>
      <pc:sldChg chg="del">
        <pc:chgData name="Daniel Khashabi" userId="62390808-c838-45e6-be59-d6fd0d208bc8" providerId="ADAL" clId="{BC61CEE6-F72E-ED4A-95CA-C76EDF0DD1AC}" dt="2023-03-15T02:23:15.770" v="9591" actId="2696"/>
        <pc:sldMkLst>
          <pc:docMk/>
          <pc:sldMk cId="4165398194" sldId="1704"/>
        </pc:sldMkLst>
      </pc:sldChg>
      <pc:sldChg chg="del">
        <pc:chgData name="Daniel Khashabi" userId="62390808-c838-45e6-be59-d6fd0d208bc8" providerId="ADAL" clId="{BC61CEE6-F72E-ED4A-95CA-C76EDF0DD1AC}" dt="2023-03-09T22:26:20.265" v="4" actId="2696"/>
        <pc:sldMkLst>
          <pc:docMk/>
          <pc:sldMk cId="3932640753" sldId="1705"/>
        </pc:sldMkLst>
      </pc:sldChg>
      <pc:sldChg chg="modSp mod">
        <pc:chgData name="Daniel Khashabi" userId="62390808-c838-45e6-be59-d6fd0d208bc8" providerId="ADAL" clId="{BC61CEE6-F72E-ED4A-95CA-C76EDF0DD1AC}" dt="2023-03-12T22:07:18.736" v="5263" actId="20577"/>
        <pc:sldMkLst>
          <pc:docMk/>
          <pc:sldMk cId="2235332796" sldId="1708"/>
        </pc:sldMkLst>
        <pc:spChg chg="mod">
          <ac:chgData name="Daniel Khashabi" userId="62390808-c838-45e6-be59-d6fd0d208bc8" providerId="ADAL" clId="{BC61CEE6-F72E-ED4A-95CA-C76EDF0DD1AC}" dt="2023-03-12T22:07:18.736" v="5263" actId="20577"/>
          <ac:spMkLst>
            <pc:docMk/>
            <pc:sldMk cId="2235332796" sldId="1708"/>
            <ac:spMk id="2" creationId="{F88C372A-92FB-D67D-2F46-09A4D302F6E9}"/>
          </ac:spMkLst>
        </pc:spChg>
      </pc:sldChg>
      <pc:sldChg chg="modSp del modNotes">
        <pc:chgData name="Daniel Khashabi" userId="62390808-c838-45e6-be59-d6fd0d208bc8" providerId="ADAL" clId="{BC61CEE6-F72E-ED4A-95CA-C76EDF0DD1AC}" dt="2023-03-15T02:23:16.031" v="9629" actId="2696"/>
        <pc:sldMkLst>
          <pc:docMk/>
          <pc:sldMk cId="0" sldId="1711"/>
        </pc:sldMkLst>
        <pc:spChg chg="mod">
          <ac:chgData name="Daniel Khashabi" userId="62390808-c838-45e6-be59-d6fd0d208bc8" providerId="ADAL" clId="{BC61CEE6-F72E-ED4A-95CA-C76EDF0DD1AC}" dt="2023-03-12T19:12:52.378" v="4482"/>
          <ac:spMkLst>
            <pc:docMk/>
            <pc:sldMk cId="0" sldId="1711"/>
            <ac:spMk id="2" creationId="{68FED5E6-0755-C388-E977-ED1AA0654D90}"/>
          </ac:spMkLst>
        </pc:spChg>
      </pc:sldChg>
      <pc:sldChg chg="del">
        <pc:chgData name="Daniel Khashabi" userId="62390808-c838-45e6-be59-d6fd0d208bc8" providerId="ADAL" clId="{BC61CEE6-F72E-ED4A-95CA-C76EDF0DD1AC}" dt="2023-03-09T22:26:23.272" v="7" actId="2696"/>
        <pc:sldMkLst>
          <pc:docMk/>
          <pc:sldMk cId="1715798551" sldId="1714"/>
        </pc:sldMkLst>
      </pc:sldChg>
      <pc:sldChg chg="del">
        <pc:chgData name="Daniel Khashabi" userId="62390808-c838-45e6-be59-d6fd0d208bc8" providerId="ADAL" clId="{BC61CEE6-F72E-ED4A-95CA-C76EDF0DD1AC}" dt="2023-03-15T02:23:15.815" v="9600" actId="2696"/>
        <pc:sldMkLst>
          <pc:docMk/>
          <pc:sldMk cId="3144402979" sldId="1716"/>
        </pc:sldMkLst>
      </pc:sldChg>
      <pc:sldChg chg="del">
        <pc:chgData name="Daniel Khashabi" userId="62390808-c838-45e6-be59-d6fd0d208bc8" providerId="ADAL" clId="{BC61CEE6-F72E-ED4A-95CA-C76EDF0DD1AC}" dt="2023-03-15T02:23:15.982" v="9622" actId="2696"/>
        <pc:sldMkLst>
          <pc:docMk/>
          <pc:sldMk cId="1180057205" sldId="1717"/>
        </pc:sldMkLst>
      </pc:sldChg>
      <pc:sldChg chg="del">
        <pc:chgData name="Daniel Khashabi" userId="62390808-c838-45e6-be59-d6fd0d208bc8" providerId="ADAL" clId="{BC61CEE6-F72E-ED4A-95CA-C76EDF0DD1AC}" dt="2023-03-15T02:23:16.269" v="9659" actId="2696"/>
        <pc:sldMkLst>
          <pc:docMk/>
          <pc:sldMk cId="3897027653" sldId="1720"/>
        </pc:sldMkLst>
      </pc:sldChg>
      <pc:sldChg chg="del">
        <pc:chgData name="Daniel Khashabi" userId="62390808-c838-45e6-be59-d6fd0d208bc8" providerId="ADAL" clId="{BC61CEE6-F72E-ED4A-95CA-C76EDF0DD1AC}" dt="2023-03-15T02:23:16.276" v="9660" actId="2696"/>
        <pc:sldMkLst>
          <pc:docMk/>
          <pc:sldMk cId="863095108" sldId="1721"/>
        </pc:sldMkLst>
      </pc:sldChg>
      <pc:sldChg chg="modSp del mod">
        <pc:chgData name="Daniel Khashabi" userId="62390808-c838-45e6-be59-d6fd0d208bc8" providerId="ADAL" clId="{BC61CEE6-F72E-ED4A-95CA-C76EDF0DD1AC}" dt="2023-03-09T22:26:26.810" v="10" actId="18676"/>
        <pc:sldMkLst>
          <pc:docMk/>
          <pc:sldMk cId="676396732" sldId="1732"/>
        </pc:sldMkLst>
        <pc:spChg chg="mod">
          <ac:chgData name="Daniel Khashabi" userId="62390808-c838-45e6-be59-d6fd0d208bc8" providerId="ADAL" clId="{BC61CEE6-F72E-ED4A-95CA-C76EDF0DD1AC}" dt="2023-03-09T22:26:15.783" v="3" actId="5793"/>
          <ac:spMkLst>
            <pc:docMk/>
            <pc:sldMk cId="676396732" sldId="1732"/>
            <ac:spMk id="3" creationId="{7B2BFE65-F95C-7CC3-C7B1-AC8F523DFC10}"/>
          </ac:spMkLst>
        </pc:spChg>
      </pc:sldChg>
      <pc:sldChg chg="del">
        <pc:chgData name="Daniel Khashabi" userId="62390808-c838-45e6-be59-d6fd0d208bc8" providerId="ADAL" clId="{BC61CEE6-F72E-ED4A-95CA-C76EDF0DD1AC}" dt="2023-03-15T02:23:15.796" v="9596" actId="2696"/>
        <pc:sldMkLst>
          <pc:docMk/>
          <pc:sldMk cId="750854351" sldId="1753"/>
        </pc:sldMkLst>
      </pc:sldChg>
      <pc:sldChg chg="modSp del">
        <pc:chgData name="Daniel Khashabi" userId="62390808-c838-45e6-be59-d6fd0d208bc8" providerId="ADAL" clId="{BC61CEE6-F72E-ED4A-95CA-C76EDF0DD1AC}" dt="2023-03-15T02:23:15.821" v="9601" actId="2696"/>
        <pc:sldMkLst>
          <pc:docMk/>
          <pc:sldMk cId="3755822236" sldId="1758"/>
        </pc:sldMkLst>
        <pc:spChg chg="mod">
          <ac:chgData name="Daniel Khashabi" userId="62390808-c838-45e6-be59-d6fd0d208bc8" providerId="ADAL" clId="{BC61CEE6-F72E-ED4A-95CA-C76EDF0DD1AC}" dt="2023-03-12T19:12:52.378" v="4482"/>
          <ac:spMkLst>
            <pc:docMk/>
            <pc:sldMk cId="3755822236" sldId="1758"/>
            <ac:spMk id="3" creationId="{00000000-0000-0000-0000-000000000000}"/>
          </ac:spMkLst>
        </pc:spChg>
        <pc:spChg chg="mod">
          <ac:chgData name="Daniel Khashabi" userId="62390808-c838-45e6-be59-d6fd0d208bc8" providerId="ADAL" clId="{BC61CEE6-F72E-ED4A-95CA-C76EDF0DD1AC}" dt="2023-03-12T19:12:52.378" v="4482"/>
          <ac:spMkLst>
            <pc:docMk/>
            <pc:sldMk cId="3755822236" sldId="1758"/>
            <ac:spMk id="4" creationId="{00000000-0000-0000-0000-000000000000}"/>
          </ac:spMkLst>
        </pc:spChg>
      </pc:sldChg>
      <pc:sldChg chg="del">
        <pc:chgData name="Daniel Khashabi" userId="62390808-c838-45e6-be59-d6fd0d208bc8" providerId="ADAL" clId="{BC61CEE6-F72E-ED4A-95CA-C76EDF0DD1AC}" dt="2023-03-09T22:26:40.964" v="20" actId="2696"/>
        <pc:sldMkLst>
          <pc:docMk/>
          <pc:sldMk cId="3864040783" sldId="1759"/>
        </pc:sldMkLst>
      </pc:sldChg>
      <pc:sldChg chg="del mod modShow">
        <pc:chgData name="Daniel Khashabi" userId="62390808-c838-45e6-be59-d6fd0d208bc8" providerId="ADAL" clId="{BC61CEE6-F72E-ED4A-95CA-C76EDF0DD1AC}" dt="2023-03-12T17:35:15.440" v="3386" actId="2696"/>
        <pc:sldMkLst>
          <pc:docMk/>
          <pc:sldMk cId="3236888526" sldId="1760"/>
        </pc:sldMkLst>
      </pc:sldChg>
      <pc:sldChg chg="modSp del mod modShow">
        <pc:chgData name="Daniel Khashabi" userId="62390808-c838-45e6-be59-d6fd0d208bc8" providerId="ADAL" clId="{BC61CEE6-F72E-ED4A-95CA-C76EDF0DD1AC}" dt="2023-03-12T20:43:38.490" v="5249" actId="2696"/>
        <pc:sldMkLst>
          <pc:docMk/>
          <pc:sldMk cId="669689574" sldId="1766"/>
        </pc:sldMkLst>
        <pc:spChg chg="mod">
          <ac:chgData name="Daniel Khashabi" userId="62390808-c838-45e6-be59-d6fd0d208bc8" providerId="ADAL" clId="{BC61CEE6-F72E-ED4A-95CA-C76EDF0DD1AC}" dt="2023-03-12T19:12:52.378" v="4482"/>
          <ac:spMkLst>
            <pc:docMk/>
            <pc:sldMk cId="669689574" sldId="1766"/>
            <ac:spMk id="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9"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18"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0"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1"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2"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3"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4"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5"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6"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7" creationId="{00000000-0000-0000-0000-000000000000}"/>
          </ac:spMkLst>
        </pc:spChg>
        <pc:spChg chg="mod">
          <ac:chgData name="Daniel Khashabi" userId="62390808-c838-45e6-be59-d6fd0d208bc8" providerId="ADAL" clId="{BC61CEE6-F72E-ED4A-95CA-C76EDF0DD1AC}" dt="2023-03-12T19:12:52.378" v="4482"/>
          <ac:spMkLst>
            <pc:docMk/>
            <pc:sldMk cId="669689574" sldId="1766"/>
            <ac:spMk id="28" creationId="{00000000-0000-0000-0000-000000000000}"/>
          </ac:spMkLst>
        </pc:spChg>
      </pc:sldChg>
      <pc:sldChg chg="modSp modNotes">
        <pc:chgData name="Daniel Khashabi" userId="62390808-c838-45e6-be59-d6fd0d208bc8" providerId="ADAL" clId="{BC61CEE6-F72E-ED4A-95CA-C76EDF0DD1AC}" dt="2023-03-12T19:12:52.378" v="4482"/>
        <pc:sldMkLst>
          <pc:docMk/>
          <pc:sldMk cId="0" sldId="1767"/>
        </pc:sldMkLst>
        <pc:spChg chg="mod">
          <ac:chgData name="Daniel Khashabi" userId="62390808-c838-45e6-be59-d6fd0d208bc8" providerId="ADAL" clId="{BC61CEE6-F72E-ED4A-95CA-C76EDF0DD1AC}" dt="2023-03-12T19:12:52.378" v="4482"/>
          <ac:spMkLst>
            <pc:docMk/>
            <pc:sldMk cId="0" sldId="1767"/>
            <ac:spMk id="2" creationId="{83602E3B-62E7-EEAE-E8F3-5972D2C26242}"/>
          </ac:spMkLst>
        </pc:spChg>
        <pc:spChg chg="mod">
          <ac:chgData name="Daniel Khashabi" userId="62390808-c838-45e6-be59-d6fd0d208bc8" providerId="ADAL" clId="{BC61CEE6-F72E-ED4A-95CA-C76EDF0DD1AC}" dt="2023-03-12T19:12:52.378" v="4482"/>
          <ac:spMkLst>
            <pc:docMk/>
            <pc:sldMk cId="0" sldId="1767"/>
            <ac:spMk id="3" creationId="{742098B5-3716-BBD2-0AAF-42AC45169A7D}"/>
          </ac:spMkLst>
        </pc:spChg>
      </pc:sldChg>
      <pc:sldChg chg="del">
        <pc:chgData name="Daniel Khashabi" userId="62390808-c838-45e6-be59-d6fd0d208bc8" providerId="ADAL" clId="{BC61CEE6-F72E-ED4A-95CA-C76EDF0DD1AC}" dt="2023-03-12T17:10:46.681" v="2648" actId="2696"/>
        <pc:sldMkLst>
          <pc:docMk/>
          <pc:sldMk cId="0" sldId="1770"/>
        </pc:sldMkLst>
      </pc:sldChg>
      <pc:sldChg chg="add del">
        <pc:chgData name="Daniel Khashabi" userId="62390808-c838-45e6-be59-d6fd0d208bc8" providerId="ADAL" clId="{BC61CEE6-F72E-ED4A-95CA-C76EDF0DD1AC}" dt="2023-03-12T20:40:07.244" v="5110" actId="2696"/>
        <pc:sldMkLst>
          <pc:docMk/>
          <pc:sldMk cId="1200707737" sldId="1770"/>
        </pc:sldMkLst>
      </pc:sldChg>
      <pc:sldChg chg="modSp add del mod modShow">
        <pc:chgData name="Daniel Khashabi" userId="62390808-c838-45e6-be59-d6fd0d208bc8" providerId="ADAL" clId="{BC61CEE6-F72E-ED4A-95CA-C76EDF0DD1AC}" dt="2023-03-12T19:37:41.256" v="4909" actId="2696"/>
        <pc:sldMkLst>
          <pc:docMk/>
          <pc:sldMk cId="3514359170" sldId="1770"/>
        </pc:sldMkLst>
        <pc:spChg chg="mod">
          <ac:chgData name="Daniel Khashabi" userId="62390808-c838-45e6-be59-d6fd0d208bc8" providerId="ADAL" clId="{BC61CEE6-F72E-ED4A-95CA-C76EDF0DD1AC}" dt="2023-03-12T19:12:52.378" v="4482"/>
          <ac:spMkLst>
            <pc:docMk/>
            <pc:sldMk cId="3514359170" sldId="1770"/>
            <ac:spMk id="3"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4"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5"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6"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8"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9"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0"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1" creationId="{00000000-0000-0000-0000-000000000000}"/>
          </ac:spMkLst>
        </pc:spChg>
        <pc:spChg chg="mod">
          <ac:chgData name="Daniel Khashabi" userId="62390808-c838-45e6-be59-d6fd0d208bc8" providerId="ADAL" clId="{BC61CEE6-F72E-ED4A-95CA-C76EDF0DD1AC}" dt="2023-03-12T19:12:52.378" v="4482"/>
          <ac:spMkLst>
            <pc:docMk/>
            <pc:sldMk cId="3514359170" sldId="1770"/>
            <ac:spMk id="14" creationId="{CBEFBEE1-119F-59E6-1AE2-FC21BAD31DE3}"/>
          </ac:spMkLst>
        </pc:spChg>
      </pc:sldChg>
      <pc:sldChg chg="modSp del mod modShow modCm">
        <pc:chgData name="Daniel Khashabi" userId="62390808-c838-45e6-be59-d6fd0d208bc8" providerId="ADAL" clId="{BC61CEE6-F72E-ED4A-95CA-C76EDF0DD1AC}" dt="2023-03-13T05:15:44.652" v="8293" actId="2696"/>
        <pc:sldMkLst>
          <pc:docMk/>
          <pc:sldMk cId="0" sldId="1771"/>
        </pc:sldMkLst>
        <pc:spChg chg="mod">
          <ac:chgData name="Daniel Khashabi" userId="62390808-c838-45e6-be59-d6fd0d208bc8" providerId="ADAL" clId="{BC61CEE6-F72E-ED4A-95CA-C76EDF0DD1AC}" dt="2023-03-12T19:12:52.378" v="4482"/>
          <ac:spMkLst>
            <pc:docMk/>
            <pc:sldMk cId="0" sldId="1771"/>
            <ac:spMk id="3" creationId="{00000000-0000-0000-0000-000000000000}"/>
          </ac:spMkLst>
        </pc:spChg>
        <pc:spChg chg="mod">
          <ac:chgData name="Daniel Khashabi" userId="62390808-c838-45e6-be59-d6fd0d208bc8" providerId="ADAL" clId="{BC61CEE6-F72E-ED4A-95CA-C76EDF0DD1AC}" dt="2023-03-12T19:12:52.378" v="4482"/>
          <ac:spMkLst>
            <pc:docMk/>
            <pc:sldMk cId="0" sldId="1771"/>
            <ac:spMk id="4" creationId="{00000000-0000-0000-0000-000000000000}"/>
          </ac:spMkLst>
        </pc:spChg>
        <pc:spChg chg="mod">
          <ac:chgData name="Daniel Khashabi" userId="62390808-c838-45e6-be59-d6fd0d208bc8" providerId="ADAL" clId="{BC61CEE6-F72E-ED4A-95CA-C76EDF0DD1AC}" dt="2023-03-12T19:12:52.378" v="4482"/>
          <ac:spMkLst>
            <pc:docMk/>
            <pc:sldMk cId="0" sldId="1771"/>
            <ac:spMk id="5" creationId="{00000000-0000-0000-0000-000000000000}"/>
          </ac:spMkLst>
        </pc:spChg>
        <pc:spChg chg="mod">
          <ac:chgData name="Daniel Khashabi" userId="62390808-c838-45e6-be59-d6fd0d208bc8" providerId="ADAL" clId="{BC61CEE6-F72E-ED4A-95CA-C76EDF0DD1AC}" dt="2023-03-12T19:12:52.378" v="4482"/>
          <ac:spMkLst>
            <pc:docMk/>
            <pc:sldMk cId="0" sldId="1771"/>
            <ac:spMk id="6" creationId="{00000000-0000-0000-0000-000000000000}"/>
          </ac:spMkLst>
        </pc:spChg>
        <pc:spChg chg="mod">
          <ac:chgData name="Daniel Khashabi" userId="62390808-c838-45e6-be59-d6fd0d208bc8" providerId="ADAL" clId="{BC61CEE6-F72E-ED4A-95CA-C76EDF0DD1AC}" dt="2023-03-12T19:12:52.378" v="4482"/>
          <ac:spMkLst>
            <pc:docMk/>
            <pc:sldMk cId="0" sldId="1771"/>
            <ac:spMk id="7" creationId="{00000000-0000-0000-0000-000000000000}"/>
          </ac:spMkLst>
        </pc:spChg>
        <pc:spChg chg="mod">
          <ac:chgData name="Daniel Khashabi" userId="62390808-c838-45e6-be59-d6fd0d208bc8" providerId="ADAL" clId="{BC61CEE6-F72E-ED4A-95CA-C76EDF0DD1AC}" dt="2023-03-12T19:12:52.378" v="4482"/>
          <ac:spMkLst>
            <pc:docMk/>
            <pc:sldMk cId="0" sldId="1771"/>
            <ac:spMk id="8" creationId="{00000000-0000-0000-0000-000000000000}"/>
          </ac:spMkLst>
        </pc:spChg>
        <pc:spChg chg="mod">
          <ac:chgData name="Daniel Khashabi" userId="62390808-c838-45e6-be59-d6fd0d208bc8" providerId="ADAL" clId="{BC61CEE6-F72E-ED4A-95CA-C76EDF0DD1AC}" dt="2023-03-12T19:12:52.378" v="4482"/>
          <ac:spMkLst>
            <pc:docMk/>
            <pc:sldMk cId="0" sldId="1771"/>
            <ac:spMk id="9" creationId="{00000000-0000-0000-0000-000000000000}"/>
          </ac:spMkLst>
        </pc:spChg>
        <pc:spChg chg="mod">
          <ac:chgData name="Daniel Khashabi" userId="62390808-c838-45e6-be59-d6fd0d208bc8" providerId="ADAL" clId="{BC61CEE6-F72E-ED4A-95CA-C76EDF0DD1AC}" dt="2023-03-12T19:12:52.378" v="4482"/>
          <ac:spMkLst>
            <pc:docMk/>
            <pc:sldMk cId="0" sldId="1771"/>
            <ac:spMk id="10" creationId="{00000000-0000-0000-0000-000000000000}"/>
          </ac:spMkLst>
        </pc:spChg>
        <pc:spChg chg="mod">
          <ac:chgData name="Daniel Khashabi" userId="62390808-c838-45e6-be59-d6fd0d208bc8" providerId="ADAL" clId="{BC61CEE6-F72E-ED4A-95CA-C76EDF0DD1AC}" dt="2023-03-12T19:12:52.378" v="4482"/>
          <ac:spMkLst>
            <pc:docMk/>
            <pc:sldMk cId="0" sldId="1771"/>
            <ac:spMk id="11" creationId="{00000000-0000-0000-0000-000000000000}"/>
          </ac:spMkLst>
        </pc:spChg>
        <pc:spChg chg="mod">
          <ac:chgData name="Daniel Khashabi" userId="62390808-c838-45e6-be59-d6fd0d208bc8" providerId="ADAL" clId="{BC61CEE6-F72E-ED4A-95CA-C76EDF0DD1AC}" dt="2023-03-12T19:12:52.378" v="4482"/>
          <ac:spMkLst>
            <pc:docMk/>
            <pc:sldMk cId="0" sldId="1771"/>
            <ac:spMk id="12" creationId="{00000000-0000-0000-0000-000000000000}"/>
          </ac:spMkLst>
        </pc:spChg>
        <pc:spChg chg="mod">
          <ac:chgData name="Daniel Khashabi" userId="62390808-c838-45e6-be59-d6fd0d208bc8" providerId="ADAL" clId="{BC61CEE6-F72E-ED4A-95CA-C76EDF0DD1AC}" dt="2023-03-12T19:12:52.378" v="4482"/>
          <ac:spMkLst>
            <pc:docMk/>
            <pc:sldMk cId="0" sldId="1771"/>
            <ac:spMk id="13" creationId="{00000000-0000-0000-0000-000000000000}"/>
          </ac:spMkLst>
        </pc:spChg>
        <pc:spChg chg="mod">
          <ac:chgData name="Daniel Khashabi" userId="62390808-c838-45e6-be59-d6fd0d208bc8" providerId="ADAL" clId="{BC61CEE6-F72E-ED4A-95CA-C76EDF0DD1AC}" dt="2023-03-12T19:12:52.378" v="4482"/>
          <ac:spMkLst>
            <pc:docMk/>
            <pc:sldMk cId="0" sldId="1771"/>
            <ac:spMk id="14" creationId="{00000000-0000-0000-0000-000000000000}"/>
          </ac:spMkLst>
        </pc:spChg>
        <pc:spChg chg="mod">
          <ac:chgData name="Daniel Khashabi" userId="62390808-c838-45e6-be59-d6fd0d208bc8" providerId="ADAL" clId="{BC61CEE6-F72E-ED4A-95CA-C76EDF0DD1AC}" dt="2023-03-12T19:12:52.378" v="4482"/>
          <ac:spMkLst>
            <pc:docMk/>
            <pc:sldMk cId="0" sldId="1771"/>
            <ac:spMk id="15" creationId="{00000000-0000-0000-0000-000000000000}"/>
          </ac:spMkLst>
        </pc:spChg>
        <pc:spChg chg="mod">
          <ac:chgData name="Daniel Khashabi" userId="62390808-c838-45e6-be59-d6fd0d208bc8" providerId="ADAL" clId="{BC61CEE6-F72E-ED4A-95CA-C76EDF0DD1AC}" dt="2023-03-12T19:12:52.378" v="4482"/>
          <ac:spMkLst>
            <pc:docMk/>
            <pc:sldMk cId="0" sldId="1771"/>
            <ac:spMk id="16" creationId="{00000000-0000-0000-0000-000000000000}"/>
          </ac:spMkLst>
        </pc:spChg>
        <pc:spChg chg="mod">
          <ac:chgData name="Daniel Khashabi" userId="62390808-c838-45e6-be59-d6fd0d208bc8" providerId="ADAL" clId="{BC61CEE6-F72E-ED4A-95CA-C76EDF0DD1AC}" dt="2023-03-12T19:12:52.378" v="4482"/>
          <ac:spMkLst>
            <pc:docMk/>
            <pc:sldMk cId="0" sldId="1771"/>
            <ac:spMk id="17" creationId="{00000000-0000-0000-0000-000000000000}"/>
          </ac:spMkLst>
        </pc:spChg>
        <pc:spChg chg="mod">
          <ac:chgData name="Daniel Khashabi" userId="62390808-c838-45e6-be59-d6fd0d208bc8" providerId="ADAL" clId="{BC61CEE6-F72E-ED4A-95CA-C76EDF0DD1AC}" dt="2023-03-12T19:12:52.378" v="4482"/>
          <ac:spMkLst>
            <pc:docMk/>
            <pc:sldMk cId="0" sldId="1771"/>
            <ac:spMk id="18" creationId="{00000000-0000-0000-0000-000000000000}"/>
          </ac:spMkLst>
        </pc:spChg>
        <pc:spChg chg="mod">
          <ac:chgData name="Daniel Khashabi" userId="62390808-c838-45e6-be59-d6fd0d208bc8" providerId="ADAL" clId="{BC61CEE6-F72E-ED4A-95CA-C76EDF0DD1AC}" dt="2023-03-12T19:12:52.378" v="4482"/>
          <ac:spMkLst>
            <pc:docMk/>
            <pc:sldMk cId="0" sldId="1771"/>
            <ac:spMk id="19" creationId="{00000000-0000-0000-0000-000000000000}"/>
          </ac:spMkLst>
        </pc:spChg>
        <pc:spChg chg="mod">
          <ac:chgData name="Daniel Khashabi" userId="62390808-c838-45e6-be59-d6fd0d208bc8" providerId="ADAL" clId="{BC61CEE6-F72E-ED4A-95CA-C76EDF0DD1AC}" dt="2023-03-12T19:12:52.378" v="4482"/>
          <ac:spMkLst>
            <pc:docMk/>
            <pc:sldMk cId="0" sldId="1771"/>
            <ac:spMk id="20" creationId="{00000000-0000-0000-0000-000000000000}"/>
          </ac:spMkLst>
        </pc:spChg>
        <pc:spChg chg="mod">
          <ac:chgData name="Daniel Khashabi" userId="62390808-c838-45e6-be59-d6fd0d208bc8" providerId="ADAL" clId="{BC61CEE6-F72E-ED4A-95CA-C76EDF0DD1AC}" dt="2023-03-12T19:12:52.378" v="4482"/>
          <ac:spMkLst>
            <pc:docMk/>
            <pc:sldMk cId="0" sldId="1771"/>
            <ac:spMk id="21" creationId="{00000000-0000-0000-0000-000000000000}"/>
          </ac:spMkLst>
        </pc:spChg>
        <pc:spChg chg="mod">
          <ac:chgData name="Daniel Khashabi" userId="62390808-c838-45e6-be59-d6fd0d208bc8" providerId="ADAL" clId="{BC61CEE6-F72E-ED4A-95CA-C76EDF0DD1AC}" dt="2023-03-12T19:12:52.378" v="4482"/>
          <ac:spMkLst>
            <pc:docMk/>
            <pc:sldMk cId="0" sldId="1771"/>
            <ac:spMk id="22" creationId="{00000000-0000-0000-0000-000000000000}"/>
          </ac:spMkLst>
        </pc:spChg>
        <pc:spChg chg="mod">
          <ac:chgData name="Daniel Khashabi" userId="62390808-c838-45e6-be59-d6fd0d208bc8" providerId="ADAL" clId="{BC61CEE6-F72E-ED4A-95CA-C76EDF0DD1AC}" dt="2023-03-12T19:12:52.378" v="4482"/>
          <ac:spMkLst>
            <pc:docMk/>
            <pc:sldMk cId="0" sldId="1771"/>
            <ac:spMk id="23" creationId="{00000000-0000-0000-0000-000000000000}"/>
          </ac:spMkLst>
        </pc:spChg>
        <pc:spChg chg="mod">
          <ac:chgData name="Daniel Khashabi" userId="62390808-c838-45e6-be59-d6fd0d208bc8" providerId="ADAL" clId="{BC61CEE6-F72E-ED4A-95CA-C76EDF0DD1AC}" dt="2023-03-12T19:12:52.378" v="4482"/>
          <ac:spMkLst>
            <pc:docMk/>
            <pc:sldMk cId="0" sldId="1771"/>
            <ac:spMk id="24" creationId="{00000000-0000-0000-0000-000000000000}"/>
          </ac:spMkLst>
        </pc:spChg>
        <pc:spChg chg="mod">
          <ac:chgData name="Daniel Khashabi" userId="62390808-c838-45e6-be59-d6fd0d208bc8" providerId="ADAL" clId="{BC61CEE6-F72E-ED4A-95CA-C76EDF0DD1AC}" dt="2023-03-12T19:12:52.378" v="4482"/>
          <ac:spMkLst>
            <pc:docMk/>
            <pc:sldMk cId="0" sldId="1771"/>
            <ac:spMk id="25" creationId="{00000000-0000-0000-0000-000000000000}"/>
          </ac:spMkLst>
        </pc:spChg>
        <pc:spChg chg="mod">
          <ac:chgData name="Daniel Khashabi" userId="62390808-c838-45e6-be59-d6fd0d208bc8" providerId="ADAL" clId="{BC61CEE6-F72E-ED4A-95CA-C76EDF0DD1AC}" dt="2023-03-12T19:12:52.378" v="4482"/>
          <ac:spMkLst>
            <pc:docMk/>
            <pc:sldMk cId="0" sldId="1771"/>
            <ac:spMk id="26" creationId="{00000000-0000-0000-0000-000000000000}"/>
          </ac:spMkLst>
        </pc:spChg>
        <pc:spChg chg="mod">
          <ac:chgData name="Daniel Khashabi" userId="62390808-c838-45e6-be59-d6fd0d208bc8" providerId="ADAL" clId="{BC61CEE6-F72E-ED4A-95CA-C76EDF0DD1AC}" dt="2023-03-12T19:12:52.378" v="4482"/>
          <ac:spMkLst>
            <pc:docMk/>
            <pc:sldMk cId="0" sldId="1771"/>
            <ac:spMk id="27" creationId="{00000000-0000-0000-0000-000000000000}"/>
          </ac:spMkLst>
        </pc:spChg>
        <pc:spChg chg="mod">
          <ac:chgData name="Daniel Khashabi" userId="62390808-c838-45e6-be59-d6fd0d208bc8" providerId="ADAL" clId="{BC61CEE6-F72E-ED4A-95CA-C76EDF0DD1AC}" dt="2023-03-12T19:12:52.378" v="4482"/>
          <ac:spMkLst>
            <pc:docMk/>
            <pc:sldMk cId="0" sldId="1771"/>
            <ac:spMk id="28" creationId="{00000000-0000-0000-0000-000000000000}"/>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2T01:32:31.238" v="298"/>
              <pc2:cmMkLst xmlns:pc2="http://schemas.microsoft.com/office/powerpoint/2019/9/main/command">
                <pc:docMk/>
                <pc:sldMk cId="0" sldId="1771"/>
                <pc2:cmMk id="{82E946DF-B067-624F-930E-9BD64D5250A8}"/>
              </pc2:cmMkLst>
            </pc226:cmChg>
          </p:ext>
        </pc:extLst>
      </pc:sldChg>
      <pc:sldChg chg="modSp add del mod modShow">
        <pc:chgData name="Daniel Khashabi" userId="62390808-c838-45e6-be59-d6fd0d208bc8" providerId="ADAL" clId="{BC61CEE6-F72E-ED4A-95CA-C76EDF0DD1AC}" dt="2023-03-13T05:15:44.663" v="8294" actId="2696"/>
        <pc:sldMkLst>
          <pc:docMk/>
          <pc:sldMk cId="0" sldId="1772"/>
        </pc:sldMkLst>
        <pc:spChg chg="mod">
          <ac:chgData name="Daniel Khashabi" userId="62390808-c838-45e6-be59-d6fd0d208bc8" providerId="ADAL" clId="{BC61CEE6-F72E-ED4A-95CA-C76EDF0DD1AC}" dt="2023-03-12T19:12:52.378" v="4482"/>
          <ac:spMkLst>
            <pc:docMk/>
            <pc:sldMk cId="0" sldId="1772"/>
            <ac:spMk id="3" creationId="{00000000-0000-0000-0000-000000000000}"/>
          </ac:spMkLst>
        </pc:spChg>
        <pc:spChg chg="mod">
          <ac:chgData name="Daniel Khashabi" userId="62390808-c838-45e6-be59-d6fd0d208bc8" providerId="ADAL" clId="{BC61CEE6-F72E-ED4A-95CA-C76EDF0DD1AC}" dt="2023-03-12T19:12:52.378" v="4482"/>
          <ac:spMkLst>
            <pc:docMk/>
            <pc:sldMk cId="0" sldId="1772"/>
            <ac:spMk id="4" creationId="{00000000-0000-0000-0000-000000000000}"/>
          </ac:spMkLst>
        </pc:spChg>
        <pc:spChg chg="mod">
          <ac:chgData name="Daniel Khashabi" userId="62390808-c838-45e6-be59-d6fd0d208bc8" providerId="ADAL" clId="{BC61CEE6-F72E-ED4A-95CA-C76EDF0DD1AC}" dt="2023-03-12T19:12:52.378" v="4482"/>
          <ac:spMkLst>
            <pc:docMk/>
            <pc:sldMk cId="0" sldId="1772"/>
            <ac:spMk id="5" creationId="{00000000-0000-0000-0000-000000000000}"/>
          </ac:spMkLst>
        </pc:spChg>
      </pc:sldChg>
      <pc:sldChg chg="modSp del">
        <pc:chgData name="Daniel Khashabi" userId="62390808-c838-45e6-be59-d6fd0d208bc8" providerId="ADAL" clId="{BC61CEE6-F72E-ED4A-95CA-C76EDF0DD1AC}" dt="2023-03-13T05:15:44.710" v="8298" actId="2696"/>
        <pc:sldMkLst>
          <pc:docMk/>
          <pc:sldMk cId="0" sldId="1773"/>
        </pc:sldMkLst>
        <pc:spChg chg="mod">
          <ac:chgData name="Daniel Khashabi" userId="62390808-c838-45e6-be59-d6fd0d208bc8" providerId="ADAL" clId="{BC61CEE6-F72E-ED4A-95CA-C76EDF0DD1AC}" dt="2023-03-12T19:12:52.378" v="4482"/>
          <ac:spMkLst>
            <pc:docMk/>
            <pc:sldMk cId="0" sldId="1773"/>
            <ac:spMk id="3" creationId="{00000000-0000-0000-0000-000000000000}"/>
          </ac:spMkLst>
        </pc:spChg>
        <pc:spChg chg="mod">
          <ac:chgData name="Daniel Khashabi" userId="62390808-c838-45e6-be59-d6fd0d208bc8" providerId="ADAL" clId="{BC61CEE6-F72E-ED4A-95CA-C76EDF0DD1AC}" dt="2023-03-12T19:12:52.378" v="4482"/>
          <ac:spMkLst>
            <pc:docMk/>
            <pc:sldMk cId="0" sldId="1773"/>
            <ac:spMk id="4" creationId="{00000000-0000-0000-0000-000000000000}"/>
          </ac:spMkLst>
        </pc:spChg>
        <pc:spChg chg="mod">
          <ac:chgData name="Daniel Khashabi" userId="62390808-c838-45e6-be59-d6fd0d208bc8" providerId="ADAL" clId="{BC61CEE6-F72E-ED4A-95CA-C76EDF0DD1AC}" dt="2023-03-12T19:12:52.378" v="4482"/>
          <ac:spMkLst>
            <pc:docMk/>
            <pc:sldMk cId="0" sldId="1773"/>
            <ac:spMk id="5" creationId="{00000000-0000-0000-0000-000000000000}"/>
          </ac:spMkLst>
        </pc:spChg>
        <pc:spChg chg="mod">
          <ac:chgData name="Daniel Khashabi" userId="62390808-c838-45e6-be59-d6fd0d208bc8" providerId="ADAL" clId="{BC61CEE6-F72E-ED4A-95CA-C76EDF0DD1AC}" dt="2023-03-12T19:12:52.378" v="4482"/>
          <ac:spMkLst>
            <pc:docMk/>
            <pc:sldMk cId="0" sldId="1773"/>
            <ac:spMk id="6" creationId="{00000000-0000-0000-0000-000000000000}"/>
          </ac:spMkLst>
        </pc:spChg>
        <pc:spChg chg="mod">
          <ac:chgData name="Daniel Khashabi" userId="62390808-c838-45e6-be59-d6fd0d208bc8" providerId="ADAL" clId="{BC61CEE6-F72E-ED4A-95CA-C76EDF0DD1AC}" dt="2023-03-12T19:12:52.378" v="4482"/>
          <ac:spMkLst>
            <pc:docMk/>
            <pc:sldMk cId="0" sldId="1773"/>
            <ac:spMk id="7" creationId="{00000000-0000-0000-0000-000000000000}"/>
          </ac:spMkLst>
        </pc:spChg>
        <pc:spChg chg="mod">
          <ac:chgData name="Daniel Khashabi" userId="62390808-c838-45e6-be59-d6fd0d208bc8" providerId="ADAL" clId="{BC61CEE6-F72E-ED4A-95CA-C76EDF0DD1AC}" dt="2023-03-12T19:12:52.378" v="4482"/>
          <ac:spMkLst>
            <pc:docMk/>
            <pc:sldMk cId="0" sldId="1773"/>
            <ac:spMk id="8" creationId="{00000000-0000-0000-0000-000000000000}"/>
          </ac:spMkLst>
        </pc:spChg>
        <pc:spChg chg="mod">
          <ac:chgData name="Daniel Khashabi" userId="62390808-c838-45e6-be59-d6fd0d208bc8" providerId="ADAL" clId="{BC61CEE6-F72E-ED4A-95CA-C76EDF0DD1AC}" dt="2023-03-12T19:12:52.378" v="4482"/>
          <ac:spMkLst>
            <pc:docMk/>
            <pc:sldMk cId="0" sldId="1773"/>
            <ac:spMk id="9" creationId="{00000000-0000-0000-0000-000000000000}"/>
          </ac:spMkLst>
        </pc:spChg>
        <pc:spChg chg="mod">
          <ac:chgData name="Daniel Khashabi" userId="62390808-c838-45e6-be59-d6fd0d208bc8" providerId="ADAL" clId="{BC61CEE6-F72E-ED4A-95CA-C76EDF0DD1AC}" dt="2023-03-12T19:12:52.378" v="4482"/>
          <ac:spMkLst>
            <pc:docMk/>
            <pc:sldMk cId="0" sldId="1773"/>
            <ac:spMk id="10" creationId="{00000000-0000-0000-0000-000000000000}"/>
          </ac:spMkLst>
        </pc:spChg>
        <pc:spChg chg="mod">
          <ac:chgData name="Daniel Khashabi" userId="62390808-c838-45e6-be59-d6fd0d208bc8" providerId="ADAL" clId="{BC61CEE6-F72E-ED4A-95CA-C76EDF0DD1AC}" dt="2023-03-12T19:12:52.378" v="4482"/>
          <ac:spMkLst>
            <pc:docMk/>
            <pc:sldMk cId="0" sldId="1773"/>
            <ac:spMk id="11" creationId="{00000000-0000-0000-0000-000000000000}"/>
          </ac:spMkLst>
        </pc:spChg>
        <pc:spChg chg="mod">
          <ac:chgData name="Daniel Khashabi" userId="62390808-c838-45e6-be59-d6fd0d208bc8" providerId="ADAL" clId="{BC61CEE6-F72E-ED4A-95CA-C76EDF0DD1AC}" dt="2023-03-12T19:12:52.378" v="4482"/>
          <ac:spMkLst>
            <pc:docMk/>
            <pc:sldMk cId="0" sldId="1773"/>
            <ac:spMk id="12" creationId="{00000000-0000-0000-0000-000000000000}"/>
          </ac:spMkLst>
        </pc:spChg>
        <pc:spChg chg="mod">
          <ac:chgData name="Daniel Khashabi" userId="62390808-c838-45e6-be59-d6fd0d208bc8" providerId="ADAL" clId="{BC61CEE6-F72E-ED4A-95CA-C76EDF0DD1AC}" dt="2023-03-12T19:12:52.378" v="4482"/>
          <ac:spMkLst>
            <pc:docMk/>
            <pc:sldMk cId="0" sldId="1773"/>
            <ac:spMk id="13" creationId="{00000000-0000-0000-0000-000000000000}"/>
          </ac:spMkLst>
        </pc:spChg>
        <pc:spChg chg="mod">
          <ac:chgData name="Daniel Khashabi" userId="62390808-c838-45e6-be59-d6fd0d208bc8" providerId="ADAL" clId="{BC61CEE6-F72E-ED4A-95CA-C76EDF0DD1AC}" dt="2023-03-12T19:12:52.378" v="4482"/>
          <ac:spMkLst>
            <pc:docMk/>
            <pc:sldMk cId="0" sldId="1773"/>
            <ac:spMk id="14" creationId="{00000000-0000-0000-0000-000000000000}"/>
          </ac:spMkLst>
        </pc:spChg>
        <pc:spChg chg="mod">
          <ac:chgData name="Daniel Khashabi" userId="62390808-c838-45e6-be59-d6fd0d208bc8" providerId="ADAL" clId="{BC61CEE6-F72E-ED4A-95CA-C76EDF0DD1AC}" dt="2023-03-12T19:12:52.378" v="4482"/>
          <ac:spMkLst>
            <pc:docMk/>
            <pc:sldMk cId="0" sldId="1773"/>
            <ac:spMk id="15" creationId="{00000000-0000-0000-0000-000000000000}"/>
          </ac:spMkLst>
        </pc:spChg>
        <pc:spChg chg="mod">
          <ac:chgData name="Daniel Khashabi" userId="62390808-c838-45e6-be59-d6fd0d208bc8" providerId="ADAL" clId="{BC61CEE6-F72E-ED4A-95CA-C76EDF0DD1AC}" dt="2023-03-12T19:12:52.378" v="4482"/>
          <ac:spMkLst>
            <pc:docMk/>
            <pc:sldMk cId="0" sldId="1773"/>
            <ac:spMk id="16" creationId="{00000000-0000-0000-0000-000000000000}"/>
          </ac:spMkLst>
        </pc:spChg>
        <pc:spChg chg="mod">
          <ac:chgData name="Daniel Khashabi" userId="62390808-c838-45e6-be59-d6fd0d208bc8" providerId="ADAL" clId="{BC61CEE6-F72E-ED4A-95CA-C76EDF0DD1AC}" dt="2023-03-12T19:12:52.378" v="4482"/>
          <ac:spMkLst>
            <pc:docMk/>
            <pc:sldMk cId="0" sldId="1773"/>
            <ac:spMk id="17" creationId="{00000000-0000-0000-0000-000000000000}"/>
          </ac:spMkLst>
        </pc:spChg>
        <pc:spChg chg="mod">
          <ac:chgData name="Daniel Khashabi" userId="62390808-c838-45e6-be59-d6fd0d208bc8" providerId="ADAL" clId="{BC61CEE6-F72E-ED4A-95CA-C76EDF0DD1AC}" dt="2023-03-12T19:12:52.378" v="4482"/>
          <ac:spMkLst>
            <pc:docMk/>
            <pc:sldMk cId="0" sldId="1773"/>
            <ac:spMk id="18" creationId="{00000000-0000-0000-0000-000000000000}"/>
          </ac:spMkLst>
        </pc:spChg>
        <pc:spChg chg="mod">
          <ac:chgData name="Daniel Khashabi" userId="62390808-c838-45e6-be59-d6fd0d208bc8" providerId="ADAL" clId="{BC61CEE6-F72E-ED4A-95CA-C76EDF0DD1AC}" dt="2023-03-12T19:12:52.378" v="4482"/>
          <ac:spMkLst>
            <pc:docMk/>
            <pc:sldMk cId="0" sldId="1773"/>
            <ac:spMk id="19" creationId="{00000000-0000-0000-0000-000000000000}"/>
          </ac:spMkLst>
        </pc:spChg>
        <pc:spChg chg="mod">
          <ac:chgData name="Daniel Khashabi" userId="62390808-c838-45e6-be59-d6fd0d208bc8" providerId="ADAL" clId="{BC61CEE6-F72E-ED4A-95CA-C76EDF0DD1AC}" dt="2023-03-12T19:12:52.378" v="4482"/>
          <ac:spMkLst>
            <pc:docMk/>
            <pc:sldMk cId="0" sldId="1773"/>
            <ac:spMk id="20" creationId="{00000000-0000-0000-0000-000000000000}"/>
          </ac:spMkLst>
        </pc:spChg>
        <pc:spChg chg="mod">
          <ac:chgData name="Daniel Khashabi" userId="62390808-c838-45e6-be59-d6fd0d208bc8" providerId="ADAL" clId="{BC61CEE6-F72E-ED4A-95CA-C76EDF0DD1AC}" dt="2023-03-12T19:12:52.378" v="4482"/>
          <ac:spMkLst>
            <pc:docMk/>
            <pc:sldMk cId="0" sldId="1773"/>
            <ac:spMk id="21" creationId="{00000000-0000-0000-0000-000000000000}"/>
          </ac:spMkLst>
        </pc:spChg>
        <pc:spChg chg="mod">
          <ac:chgData name="Daniel Khashabi" userId="62390808-c838-45e6-be59-d6fd0d208bc8" providerId="ADAL" clId="{BC61CEE6-F72E-ED4A-95CA-C76EDF0DD1AC}" dt="2023-03-12T19:12:52.378" v="4482"/>
          <ac:spMkLst>
            <pc:docMk/>
            <pc:sldMk cId="0" sldId="1773"/>
            <ac:spMk id="22" creationId="{00000000-0000-0000-0000-000000000000}"/>
          </ac:spMkLst>
        </pc:spChg>
        <pc:spChg chg="mod">
          <ac:chgData name="Daniel Khashabi" userId="62390808-c838-45e6-be59-d6fd0d208bc8" providerId="ADAL" clId="{BC61CEE6-F72E-ED4A-95CA-C76EDF0DD1AC}" dt="2023-03-12T19:12:52.378" v="4482"/>
          <ac:spMkLst>
            <pc:docMk/>
            <pc:sldMk cId="0" sldId="1773"/>
            <ac:spMk id="23" creationId="{00000000-0000-0000-0000-000000000000}"/>
          </ac:spMkLst>
        </pc:spChg>
        <pc:spChg chg="mod">
          <ac:chgData name="Daniel Khashabi" userId="62390808-c838-45e6-be59-d6fd0d208bc8" providerId="ADAL" clId="{BC61CEE6-F72E-ED4A-95CA-C76EDF0DD1AC}" dt="2023-03-12T19:12:52.378" v="4482"/>
          <ac:spMkLst>
            <pc:docMk/>
            <pc:sldMk cId="0" sldId="1773"/>
            <ac:spMk id="24" creationId="{00000000-0000-0000-0000-000000000000}"/>
          </ac:spMkLst>
        </pc:spChg>
        <pc:spChg chg="mod">
          <ac:chgData name="Daniel Khashabi" userId="62390808-c838-45e6-be59-d6fd0d208bc8" providerId="ADAL" clId="{BC61CEE6-F72E-ED4A-95CA-C76EDF0DD1AC}" dt="2023-03-12T19:12:52.378" v="4482"/>
          <ac:spMkLst>
            <pc:docMk/>
            <pc:sldMk cId="0" sldId="1773"/>
            <ac:spMk id="25" creationId="{00000000-0000-0000-0000-000000000000}"/>
          </ac:spMkLst>
        </pc:spChg>
        <pc:spChg chg="mod">
          <ac:chgData name="Daniel Khashabi" userId="62390808-c838-45e6-be59-d6fd0d208bc8" providerId="ADAL" clId="{BC61CEE6-F72E-ED4A-95CA-C76EDF0DD1AC}" dt="2023-03-12T19:12:52.378" v="4482"/>
          <ac:spMkLst>
            <pc:docMk/>
            <pc:sldMk cId="0" sldId="1773"/>
            <ac:spMk id="26" creationId="{00000000-0000-0000-0000-000000000000}"/>
          </ac:spMkLst>
        </pc:spChg>
        <pc:spChg chg="mod">
          <ac:chgData name="Daniel Khashabi" userId="62390808-c838-45e6-be59-d6fd0d208bc8" providerId="ADAL" clId="{BC61CEE6-F72E-ED4A-95CA-C76EDF0DD1AC}" dt="2023-03-12T19:12:52.378" v="4482"/>
          <ac:spMkLst>
            <pc:docMk/>
            <pc:sldMk cId="0" sldId="1773"/>
            <ac:spMk id="27" creationId="{00000000-0000-0000-0000-000000000000}"/>
          </ac:spMkLst>
        </pc:spChg>
        <pc:spChg chg="mod">
          <ac:chgData name="Daniel Khashabi" userId="62390808-c838-45e6-be59-d6fd0d208bc8" providerId="ADAL" clId="{BC61CEE6-F72E-ED4A-95CA-C76EDF0DD1AC}" dt="2023-03-12T19:12:52.378" v="4482"/>
          <ac:spMkLst>
            <pc:docMk/>
            <pc:sldMk cId="0" sldId="1773"/>
            <ac:spMk id="28" creationId="{00000000-0000-0000-0000-000000000000}"/>
          </ac:spMkLst>
        </pc:spChg>
        <pc:spChg chg="mod">
          <ac:chgData name="Daniel Khashabi" userId="62390808-c838-45e6-be59-d6fd0d208bc8" providerId="ADAL" clId="{BC61CEE6-F72E-ED4A-95CA-C76EDF0DD1AC}" dt="2023-03-12T19:12:52.378" v="4482"/>
          <ac:spMkLst>
            <pc:docMk/>
            <pc:sldMk cId="0" sldId="1773"/>
            <ac:spMk id="29" creationId="{00000000-0000-0000-0000-000000000000}"/>
          </ac:spMkLst>
        </pc:spChg>
        <pc:spChg chg="mod">
          <ac:chgData name="Daniel Khashabi" userId="62390808-c838-45e6-be59-d6fd0d208bc8" providerId="ADAL" clId="{BC61CEE6-F72E-ED4A-95CA-C76EDF0DD1AC}" dt="2023-03-12T19:12:52.378" v="4482"/>
          <ac:spMkLst>
            <pc:docMk/>
            <pc:sldMk cId="0" sldId="1773"/>
            <ac:spMk id="30" creationId="{00000000-0000-0000-0000-000000000000}"/>
          </ac:spMkLst>
        </pc:spChg>
        <pc:spChg chg="mod">
          <ac:chgData name="Daniel Khashabi" userId="62390808-c838-45e6-be59-d6fd0d208bc8" providerId="ADAL" clId="{BC61CEE6-F72E-ED4A-95CA-C76EDF0DD1AC}" dt="2023-03-12T19:12:52.378" v="4482"/>
          <ac:spMkLst>
            <pc:docMk/>
            <pc:sldMk cId="0" sldId="1773"/>
            <ac:spMk id="31" creationId="{00000000-0000-0000-0000-000000000000}"/>
          </ac:spMkLst>
        </pc:spChg>
        <pc:spChg chg="mod">
          <ac:chgData name="Daniel Khashabi" userId="62390808-c838-45e6-be59-d6fd0d208bc8" providerId="ADAL" clId="{BC61CEE6-F72E-ED4A-95CA-C76EDF0DD1AC}" dt="2023-03-12T19:12:52.378" v="4482"/>
          <ac:spMkLst>
            <pc:docMk/>
            <pc:sldMk cId="0" sldId="1773"/>
            <ac:spMk id="32" creationId="{00000000-0000-0000-0000-000000000000}"/>
          </ac:spMkLst>
        </pc:spChg>
        <pc:spChg chg="mod">
          <ac:chgData name="Daniel Khashabi" userId="62390808-c838-45e6-be59-d6fd0d208bc8" providerId="ADAL" clId="{BC61CEE6-F72E-ED4A-95CA-C76EDF0DD1AC}" dt="2023-03-12T19:12:52.378" v="4482"/>
          <ac:spMkLst>
            <pc:docMk/>
            <pc:sldMk cId="0" sldId="1773"/>
            <ac:spMk id="33" creationId="{00000000-0000-0000-0000-000000000000}"/>
          </ac:spMkLst>
        </pc:spChg>
      </pc:sldChg>
      <pc:sldChg chg="addSp delSp modSp del mod modCm chgLayout">
        <pc:chgData name="Daniel Khashabi" userId="62390808-c838-45e6-be59-d6fd0d208bc8" providerId="ADAL" clId="{BC61CEE6-F72E-ED4A-95CA-C76EDF0DD1AC}" dt="2023-03-13T04:16:00.318" v="7937" actId="2696"/>
        <pc:sldMkLst>
          <pc:docMk/>
          <pc:sldMk cId="0" sldId="1774"/>
        </pc:sldMkLst>
        <pc:spChg chg="mod ord">
          <ac:chgData name="Daniel Khashabi" userId="62390808-c838-45e6-be59-d6fd0d208bc8" providerId="ADAL" clId="{BC61CEE6-F72E-ED4A-95CA-C76EDF0DD1AC}" dt="2023-03-12T02:08:24.184" v="581" actId="700"/>
          <ac:spMkLst>
            <pc:docMk/>
            <pc:sldMk cId="0" sldId="1774"/>
            <ac:spMk id="2" creationId="{00000000-0000-0000-0000-000000000000}"/>
          </ac:spMkLst>
        </pc:spChg>
        <pc:spChg chg="del mod">
          <ac:chgData name="Daniel Khashabi" userId="62390808-c838-45e6-be59-d6fd0d208bc8" providerId="ADAL" clId="{BC61CEE6-F72E-ED4A-95CA-C76EDF0DD1AC}" dt="2023-03-12T02:08:28.361" v="583" actId="478"/>
          <ac:spMkLst>
            <pc:docMk/>
            <pc:sldMk cId="0" sldId="1774"/>
            <ac:spMk id="3" creationId="{00000000-0000-0000-0000-000000000000}"/>
          </ac:spMkLst>
        </pc:spChg>
        <pc:spChg chg="mod">
          <ac:chgData name="Daniel Khashabi" userId="62390808-c838-45e6-be59-d6fd0d208bc8" providerId="ADAL" clId="{BC61CEE6-F72E-ED4A-95CA-C76EDF0DD1AC}" dt="2023-03-12T19:12:52.378" v="4482"/>
          <ac:spMkLst>
            <pc:docMk/>
            <pc:sldMk cId="0" sldId="1774"/>
            <ac:spMk id="4" creationId="{00000000-0000-0000-0000-000000000000}"/>
          </ac:spMkLst>
        </pc:spChg>
        <pc:spChg chg="del">
          <ac:chgData name="Daniel Khashabi" userId="62390808-c838-45e6-be59-d6fd0d208bc8" providerId="ADAL" clId="{BC61CEE6-F72E-ED4A-95CA-C76EDF0DD1AC}" dt="2023-03-13T03:06:53.480" v="7484" actId="478"/>
          <ac:spMkLst>
            <pc:docMk/>
            <pc:sldMk cId="0" sldId="1774"/>
            <ac:spMk id="5" creationId="{C181DAA4-7E1E-DFD7-878C-6658578B43C7}"/>
          </ac:spMkLst>
        </pc:spChg>
        <pc:spChg chg="add mod ord">
          <ac:chgData name="Daniel Khashabi" userId="62390808-c838-45e6-be59-d6fd0d208bc8" providerId="ADAL" clId="{BC61CEE6-F72E-ED4A-95CA-C76EDF0DD1AC}" dt="2023-03-13T03:06:44.906" v="7483" actId="20577"/>
          <ac:spMkLst>
            <pc:docMk/>
            <pc:sldMk cId="0" sldId="1774"/>
            <ac:spMk id="6" creationId="{A52D4D4A-E162-C1C8-3B13-6C5E471909A3}"/>
          </ac:spMkLst>
        </pc:spChg>
        <pc:extLst>
          <p:ext xmlns:p="http://schemas.openxmlformats.org/presentationml/2006/main" uri="{D6D511B9-2390-475A-947B-AFAB55BFBCF1}">
            <pc226:cmChg xmlns:pc226="http://schemas.microsoft.com/office/powerpoint/2022/06/main/command" chg="mod">
              <pc226:chgData name="Daniel Khashabi" userId="62390808-c838-45e6-be59-d6fd0d208bc8" providerId="ADAL" clId="{BC61CEE6-F72E-ED4A-95CA-C76EDF0DD1AC}" dt="2023-03-13T04:01:28.478" v="7827"/>
              <pc2:cmMkLst xmlns:pc2="http://schemas.microsoft.com/office/powerpoint/2019/9/main/command">
                <pc:docMk/>
                <pc:sldMk cId="0" sldId="1774"/>
                <pc2:cmMk id="{E9261E16-8847-964B-AC82-A33A9C83FCD4}"/>
              </pc2:cmMkLst>
            </pc226:cmChg>
          </p:ext>
        </pc:extLst>
      </pc:sldChg>
      <pc:sldChg chg="add">
        <pc:chgData name="Daniel Khashabi" userId="62390808-c838-45e6-be59-d6fd0d208bc8" providerId="ADAL" clId="{BC61CEE6-F72E-ED4A-95CA-C76EDF0DD1AC}" dt="2023-03-13T04:14:42.418" v="7833"/>
        <pc:sldMkLst>
          <pc:docMk/>
          <pc:sldMk cId="1290742328" sldId="1776"/>
        </pc:sldMkLst>
      </pc:sldChg>
      <pc:sldChg chg="modSp add mod">
        <pc:chgData name="Daniel Khashabi" userId="62390808-c838-45e6-be59-d6fd0d208bc8" providerId="ADAL" clId="{BC61CEE6-F72E-ED4A-95CA-C76EDF0DD1AC}" dt="2023-03-12T22:06:17.177" v="5256" actId="1036"/>
        <pc:sldMkLst>
          <pc:docMk/>
          <pc:sldMk cId="3596245183" sldId="1776"/>
        </pc:sldMkLst>
        <pc:spChg chg="add del mod ord">
          <ac:chgData name="Daniel Khashabi" userId="62390808-c838-45e6-be59-d6fd0d208bc8" providerId="ADAL" clId="{BC61CEE6-F72E-ED4A-95CA-C76EDF0DD1AC}" dt="2023-03-13T03:55:59.015" v="7683" actId="478"/>
          <ac:spMkLst>
            <pc:docMk/>
            <pc:sldMk cId="3596245183" sldId="1776"/>
            <ac:spMk id="2"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4"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5"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6" creationId="{00000000-0000-0000-0000-000000000000}"/>
          </ac:spMkLst>
        </pc:spChg>
        <pc:spChg chg="del mod">
          <ac:chgData name="Daniel Khashabi" userId="62390808-c838-45e6-be59-d6fd0d208bc8" providerId="ADAL" clId="{BC61CEE6-F72E-ED4A-95CA-C76EDF0DD1AC}" dt="2023-03-13T03:53:28.428" v="7576" actId="478"/>
          <ac:spMkLst>
            <pc:docMk/>
            <pc:sldMk cId="3596245183" sldId="1776"/>
            <ac:spMk id="7" creationId="{00000000-0000-0000-0000-000000000000}"/>
          </ac:spMkLst>
        </pc:spChg>
        <pc:spChg chg="del mod">
          <ac:chgData name="Daniel Khashabi" userId="62390808-c838-45e6-be59-d6fd0d208bc8" providerId="ADAL" clId="{BC61CEE6-F72E-ED4A-95CA-C76EDF0DD1AC}" dt="2023-03-13T03:54:07.351" v="7586" actId="478"/>
          <ac:spMkLst>
            <pc:docMk/>
            <pc:sldMk cId="3596245183" sldId="1776"/>
            <ac:spMk id="8" creationId="{00000000-0000-0000-0000-000000000000}"/>
          </ac:spMkLst>
        </pc:spChg>
        <pc:spChg chg="mod">
          <ac:chgData name="Daniel Khashabi" userId="62390808-c838-45e6-be59-d6fd0d208bc8" providerId="ADAL" clId="{BC61CEE6-F72E-ED4A-95CA-C76EDF0DD1AC}" dt="2023-03-12T19:12:52.378" v="4482"/>
          <ac:spMkLst>
            <pc:docMk/>
            <pc:sldMk cId="3596245183" sldId="1776"/>
            <ac:spMk id="9" creationId="{00000000-0000-0000-0000-000000000000}"/>
          </ac:spMkLst>
        </pc:spChg>
        <pc:spChg chg="mod">
          <ac:chgData name="Daniel Khashabi" userId="62390808-c838-45e6-be59-d6fd0d208bc8" providerId="ADAL" clId="{BC61CEE6-F72E-ED4A-95CA-C76EDF0DD1AC}" dt="2023-03-12T22:06:17.177" v="5256" actId="1036"/>
          <ac:spMkLst>
            <pc:docMk/>
            <pc:sldMk cId="3596245183" sldId="1776"/>
            <ac:spMk id="10" creationId="{00000000-0000-0000-0000-000000000000}"/>
          </ac:spMkLst>
        </pc:spChg>
        <pc:spChg chg="del">
          <ac:chgData name="Daniel Khashabi" userId="62390808-c838-45e6-be59-d6fd0d208bc8" providerId="ADAL" clId="{BC61CEE6-F72E-ED4A-95CA-C76EDF0DD1AC}" dt="2023-03-13T03:54:47.382" v="7601" actId="478"/>
          <ac:spMkLst>
            <pc:docMk/>
            <pc:sldMk cId="3596245183" sldId="1776"/>
            <ac:spMk id="11" creationId="{2F584718-8E8A-4184-D76C-B9D44DA38E87}"/>
          </ac:spMkLst>
        </pc:spChg>
        <pc:spChg chg="add del mod">
          <ac:chgData name="Daniel Khashabi" userId="62390808-c838-45e6-be59-d6fd0d208bc8" providerId="ADAL" clId="{BC61CEE6-F72E-ED4A-95CA-C76EDF0DD1AC}" dt="2023-03-13T03:53:54.031" v="7578" actId="21"/>
          <ac:spMkLst>
            <pc:docMk/>
            <pc:sldMk cId="3596245183" sldId="1776"/>
            <ac:spMk id="12" creationId="{424E7662-1552-EB77-2474-1D47846D7518}"/>
          </ac:spMkLst>
        </pc:spChg>
        <pc:spChg chg="add mod ord">
          <ac:chgData name="Daniel Khashabi" userId="62390808-c838-45e6-be59-d6fd0d208bc8" providerId="ADAL" clId="{BC61CEE6-F72E-ED4A-95CA-C76EDF0DD1AC}" dt="2023-03-13T03:54:08.083" v="7587"/>
          <ac:spMkLst>
            <pc:docMk/>
            <pc:sldMk cId="3596245183" sldId="1776"/>
            <ac:spMk id="13" creationId="{79A8E647-5B19-591E-5292-B8CF509DA7F2}"/>
          </ac:spMkLst>
        </pc:spChg>
        <pc:spChg chg="add mod">
          <ac:chgData name="Daniel Khashabi" userId="62390808-c838-45e6-be59-d6fd0d208bc8" providerId="ADAL" clId="{BC61CEE6-F72E-ED4A-95CA-C76EDF0DD1AC}" dt="2023-03-13T03:56:02.421" v="7690" actId="20577"/>
          <ac:spMkLst>
            <pc:docMk/>
            <pc:sldMk cId="3596245183" sldId="1776"/>
            <ac:spMk id="15" creationId="{B58314EB-26A3-D215-5C61-E501FCE5D6F9}"/>
          </ac:spMkLst>
        </pc:spChg>
        <pc:spChg chg="add del mod">
          <ac:chgData name="Daniel Khashabi" userId="62390808-c838-45e6-be59-d6fd0d208bc8" providerId="ADAL" clId="{BC61CEE6-F72E-ED4A-95CA-C76EDF0DD1AC}" dt="2023-03-13T03:56:01.107" v="7688" actId="478"/>
          <ac:spMkLst>
            <pc:docMk/>
            <pc:sldMk cId="3596245183" sldId="1776"/>
            <ac:spMk id="16" creationId="{D6F2673F-B339-B744-BF16-F30213D527CC}"/>
          </ac:spMkLst>
        </pc:spChg>
        <pc:grpChg chg="mod">
          <ac:chgData name="Daniel Khashabi" userId="62390808-c838-45e6-be59-d6fd0d208bc8" providerId="ADAL" clId="{BC61CEE6-F72E-ED4A-95CA-C76EDF0DD1AC}" dt="2023-03-13T03:54:53.021" v="7622" actId="1035"/>
          <ac:grpSpMkLst>
            <pc:docMk/>
            <pc:sldMk cId="3596245183" sldId="1776"/>
            <ac:grpSpMk id="3" creationId="{00000000-0000-0000-0000-000000000000}"/>
          </ac:grpSpMkLst>
        </pc:grpChg>
      </pc:sldChg>
      <pc:sldChg chg="add">
        <pc:chgData name="Daniel Khashabi" userId="62390808-c838-45e6-be59-d6fd0d208bc8" providerId="ADAL" clId="{BC61CEE6-F72E-ED4A-95CA-C76EDF0DD1AC}" dt="2023-03-12T22:06:05.430" v="5251"/>
        <pc:sldMkLst>
          <pc:docMk/>
          <pc:sldMk cId="1070008071" sldId="1777"/>
        </pc:sldMkLst>
        <pc:spChg chg="del mod">
          <ac:chgData name="Daniel Khashabi" userId="62390808-c838-45e6-be59-d6fd0d208bc8" providerId="ADAL" clId="{BC61CEE6-F72E-ED4A-95CA-C76EDF0DD1AC}" dt="2023-03-13T03:55:40.585" v="7673" actId="478"/>
          <ac:spMkLst>
            <pc:docMk/>
            <pc:sldMk cId="1070008071" sldId="1777"/>
            <ac:spMk id="2" creationId="{00000000-0000-0000-0000-000000000000}"/>
          </ac:spMkLst>
        </pc:spChg>
        <pc:spChg chg="mod">
          <ac:chgData name="Daniel Khashabi" userId="62390808-c838-45e6-be59-d6fd0d208bc8" providerId="ADAL" clId="{BC61CEE6-F72E-ED4A-95CA-C76EDF0DD1AC}" dt="2023-03-13T03:58:40.663" v="7762" actId="1037"/>
          <ac:spMkLst>
            <pc:docMk/>
            <pc:sldMk cId="1070008071" sldId="1777"/>
            <ac:spMk id="3" creationId="{00000000-0000-0000-0000-000000000000}"/>
          </ac:spMkLst>
        </pc:spChg>
        <pc:spChg chg="del mod">
          <ac:chgData name="Daniel Khashabi" userId="62390808-c838-45e6-be59-d6fd0d208bc8" providerId="ADAL" clId="{BC61CEE6-F72E-ED4A-95CA-C76EDF0DD1AC}" dt="2023-03-13T03:55:00.077" v="7625" actId="478"/>
          <ac:spMkLst>
            <pc:docMk/>
            <pc:sldMk cId="1070008071" sldId="1777"/>
            <ac:spMk id="4" creationId="{00000000-0000-0000-0000-000000000000}"/>
          </ac:spMkLst>
        </pc:spChg>
        <pc:spChg chg="del mod">
          <ac:chgData name="Daniel Khashabi" userId="62390808-c838-45e6-be59-d6fd0d208bc8" providerId="ADAL" clId="{BC61CEE6-F72E-ED4A-95CA-C76EDF0DD1AC}" dt="2023-03-13T03:54:59.057" v="7624" actId="478"/>
          <ac:spMkLst>
            <pc:docMk/>
            <pc:sldMk cId="1070008071" sldId="1777"/>
            <ac:spMk id="5" creationId="{00000000-0000-0000-0000-000000000000}"/>
          </ac:spMkLst>
        </pc:spChg>
        <pc:spChg chg="del mod">
          <ac:chgData name="Daniel Khashabi" userId="62390808-c838-45e6-be59-d6fd0d208bc8" providerId="ADAL" clId="{BC61CEE6-F72E-ED4A-95CA-C76EDF0DD1AC}" dt="2023-03-13T03:55:24.276" v="7655" actId="478"/>
          <ac:spMkLst>
            <pc:docMk/>
            <pc:sldMk cId="1070008071" sldId="1777"/>
            <ac:spMk id="6" creationId="{00000000-0000-0000-0000-000000000000}"/>
          </ac:spMkLst>
        </pc:spChg>
        <pc:spChg chg="del mod">
          <ac:chgData name="Daniel Khashabi" userId="62390808-c838-45e6-be59-d6fd0d208bc8" providerId="ADAL" clId="{BC61CEE6-F72E-ED4A-95CA-C76EDF0DD1AC}" dt="2023-03-13T03:55:11.349" v="7635" actId="478"/>
          <ac:spMkLst>
            <pc:docMk/>
            <pc:sldMk cId="1070008071" sldId="1777"/>
            <ac:spMk id="7" creationId="{00000000-0000-0000-0000-000000000000}"/>
          </ac:spMkLst>
        </pc:spChg>
        <pc:spChg chg="del">
          <ac:chgData name="Daniel Khashabi" userId="62390808-c838-45e6-be59-d6fd0d208bc8" providerId="ADAL" clId="{BC61CEE6-F72E-ED4A-95CA-C76EDF0DD1AC}" dt="2023-03-13T03:55:10.159" v="7634" actId="478"/>
          <ac:spMkLst>
            <pc:docMk/>
            <pc:sldMk cId="1070008071" sldId="1777"/>
            <ac:spMk id="8" creationId="{EF8E6853-2A21-61FD-02FE-F4DC65EA4544}"/>
          </ac:spMkLst>
        </pc:spChg>
        <pc:spChg chg="add del mod">
          <ac:chgData name="Daniel Khashabi" userId="62390808-c838-45e6-be59-d6fd0d208bc8" providerId="ADAL" clId="{BC61CEE6-F72E-ED4A-95CA-C76EDF0DD1AC}" dt="2023-03-13T03:54:57.907" v="7623" actId="21"/>
          <ac:spMkLst>
            <pc:docMk/>
            <pc:sldMk cId="1070008071" sldId="1777"/>
            <ac:spMk id="9" creationId="{9FCA6F2D-F490-15CF-4F8D-20565A53C56B}"/>
          </ac:spMkLst>
        </pc:spChg>
        <pc:spChg chg="add mod">
          <ac:chgData name="Daniel Khashabi" userId="62390808-c838-45e6-be59-d6fd0d208bc8" providerId="ADAL" clId="{BC61CEE6-F72E-ED4A-95CA-C76EDF0DD1AC}" dt="2023-03-13T03:55:19.094" v="7639" actId="1076"/>
          <ac:spMkLst>
            <pc:docMk/>
            <pc:sldMk cId="1070008071" sldId="1777"/>
            <ac:spMk id="10" creationId="{94034D0C-C176-DBE7-8546-38F951FFB8BC}"/>
          </ac:spMkLst>
        </pc:spChg>
        <pc:spChg chg="add mod">
          <ac:chgData name="Daniel Khashabi" userId="62390808-c838-45e6-be59-d6fd0d208bc8" providerId="ADAL" clId="{BC61CEE6-F72E-ED4A-95CA-C76EDF0DD1AC}" dt="2023-03-13T03:55:11.831" v="7636"/>
          <ac:spMkLst>
            <pc:docMk/>
            <pc:sldMk cId="1070008071" sldId="1777"/>
            <ac:spMk id="11" creationId="{7F8FA150-9545-D810-A1B9-28CB0A02FF69}"/>
          </ac:spMkLst>
        </pc:spChg>
        <pc:spChg chg="add mod ord">
          <ac:chgData name="Daniel Khashabi" userId="62390808-c838-45e6-be59-d6fd0d208bc8" providerId="ADAL" clId="{BC61CEE6-F72E-ED4A-95CA-C76EDF0DD1AC}" dt="2023-03-13T03:55:53.923" v="7682" actId="368"/>
          <ac:spMkLst>
            <pc:docMk/>
            <pc:sldMk cId="1070008071" sldId="1777"/>
            <ac:spMk id="12" creationId="{4C786F71-E03A-DBB8-94F1-4DD5A49453D1}"/>
          </ac:spMkLst>
        </pc:spChg>
        <pc:spChg chg="add del mod ord">
          <ac:chgData name="Daniel Khashabi" userId="62390808-c838-45e6-be59-d6fd0d208bc8" providerId="ADAL" clId="{BC61CEE6-F72E-ED4A-95CA-C76EDF0DD1AC}" dt="2023-03-13T03:55:44.425" v="7676" actId="478"/>
          <ac:spMkLst>
            <pc:docMk/>
            <pc:sldMk cId="1070008071" sldId="1777"/>
            <ac:spMk id="13" creationId="{1E72B3E9-A1C8-CA82-D38C-FC4232F08AB2}"/>
          </ac:spMkLst>
        </pc:spChg>
        <pc:spChg chg="add mod">
          <ac:chgData name="Daniel Khashabi" userId="62390808-c838-45e6-be59-d6fd0d208bc8" providerId="ADAL" clId="{BC61CEE6-F72E-ED4A-95CA-C76EDF0DD1AC}" dt="2023-03-13T03:59:58.095" v="7817" actId="1035"/>
          <ac:spMkLst>
            <pc:docMk/>
            <pc:sldMk cId="1070008071" sldId="1777"/>
            <ac:spMk id="14" creationId="{6C9254BD-AD33-5B95-A956-146B3CD0D2C8}"/>
          </ac:spMkLst>
        </pc:spChg>
      </pc:sldChg>
      <pc:sldChg chg="addSp modSp add mod modAnim">
        <pc:chgData name="Daniel Khashabi" userId="62390808-c838-45e6-be59-d6fd0d208bc8" providerId="ADAL" clId="{BC61CEE6-F72E-ED4A-95CA-C76EDF0DD1AC}" dt="2023-03-13T05:15:59.192" v="8301"/>
        <pc:sldMkLst>
          <pc:docMk/>
          <pc:sldMk cId="2921383265" sldId="1777"/>
        </pc:sldMkLst>
        <pc:spChg chg="add mod">
          <ac:chgData name="Daniel Khashabi" userId="62390808-c838-45e6-be59-d6fd0d208bc8" providerId="ADAL" clId="{BC61CEE6-F72E-ED4A-95CA-C76EDF0DD1AC}" dt="2023-03-13T04:15:35.302" v="7936" actId="20577"/>
          <ac:spMkLst>
            <pc:docMk/>
            <pc:sldMk cId="2921383265" sldId="1777"/>
            <ac:spMk id="2" creationId="{3C10D68C-0994-01FD-E4C7-E304DFE773C2}"/>
          </ac:spMkLst>
        </pc:spChg>
        <pc:spChg chg="mod">
          <ac:chgData name="Daniel Khashabi" userId="62390808-c838-45e6-be59-d6fd0d208bc8" providerId="ADAL" clId="{BC61CEE6-F72E-ED4A-95CA-C76EDF0DD1AC}" dt="2023-03-13T04:14:53.734" v="7887" actId="1035"/>
          <ac:spMkLst>
            <pc:docMk/>
            <pc:sldMk cId="2921383265" sldId="1777"/>
            <ac:spMk id="14" creationId="{6C9254BD-AD33-5B95-A956-146B3CD0D2C8}"/>
          </ac:spMkLst>
        </pc:spChg>
      </pc:sldChg>
      <pc:sldChg chg="modSp del">
        <pc:chgData name="Daniel Khashabi" userId="62390808-c838-45e6-be59-d6fd0d208bc8" providerId="ADAL" clId="{BC61CEE6-F72E-ED4A-95CA-C76EDF0DD1AC}" dt="2023-03-13T03:58:43.956" v="7763" actId="2696"/>
        <pc:sldMkLst>
          <pc:docMk/>
          <pc:sldMk cId="3199219503" sldId="1778"/>
        </pc:sldMkLst>
        <pc:spChg chg="mod">
          <ac:chgData name="Daniel Khashabi" userId="62390808-c838-45e6-be59-d6fd0d208bc8" providerId="ADAL" clId="{BC61CEE6-F72E-ED4A-95CA-C76EDF0DD1AC}" dt="2023-03-12T19:12:52.378" v="4482"/>
          <ac:spMkLst>
            <pc:docMk/>
            <pc:sldMk cId="3199219503" sldId="1778"/>
            <ac:spMk id="3"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4"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6"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7"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8"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9" creationId="{00000000-0000-0000-0000-000000000000}"/>
          </ac:spMkLst>
        </pc:spChg>
        <pc:spChg chg="mod">
          <ac:chgData name="Daniel Khashabi" userId="62390808-c838-45e6-be59-d6fd0d208bc8" providerId="ADAL" clId="{BC61CEE6-F72E-ED4A-95CA-C76EDF0DD1AC}" dt="2023-03-12T19:12:52.378" v="4482"/>
          <ac:spMkLst>
            <pc:docMk/>
            <pc:sldMk cId="3199219503" sldId="1778"/>
            <ac:spMk id="10" creationId="{00000000-0000-0000-0000-000000000000}"/>
          </ac:spMkLst>
        </pc:spChg>
      </pc:sldChg>
      <pc:sldChg chg="del mod modShow">
        <pc:chgData name="Daniel Khashabi" userId="62390808-c838-45e6-be59-d6fd0d208bc8" providerId="ADAL" clId="{BC61CEE6-F72E-ED4A-95CA-C76EDF0DD1AC}" dt="2023-03-12T16:51:50.640" v="2392" actId="2696"/>
        <pc:sldMkLst>
          <pc:docMk/>
          <pc:sldMk cId="0" sldId="1779"/>
        </pc:sldMkLst>
      </pc:sldChg>
      <pc:sldChg chg="addSp delSp modSp del mod modClrScheme modShow chgLayout">
        <pc:chgData name="Daniel Khashabi" userId="62390808-c838-45e6-be59-d6fd0d208bc8" providerId="ADAL" clId="{BC61CEE6-F72E-ED4A-95CA-C76EDF0DD1AC}" dt="2023-03-12T16:51:50.640" v="2392" actId="2696"/>
        <pc:sldMkLst>
          <pc:docMk/>
          <pc:sldMk cId="0" sldId="1780"/>
        </pc:sldMkLst>
        <pc:spChg chg="del mod">
          <ac:chgData name="Daniel Khashabi" userId="62390808-c838-45e6-be59-d6fd0d208bc8" providerId="ADAL" clId="{BC61CEE6-F72E-ED4A-95CA-C76EDF0DD1AC}" dt="2023-03-12T03:15:56.391" v="2114" actId="478"/>
          <ac:spMkLst>
            <pc:docMk/>
            <pc:sldMk cId="0" sldId="1780"/>
            <ac:spMk id="2" creationId="{00000000-0000-0000-0000-000000000000}"/>
          </ac:spMkLst>
        </pc:spChg>
        <pc:spChg chg="del">
          <ac:chgData name="Daniel Khashabi" userId="62390808-c838-45e6-be59-d6fd0d208bc8" providerId="ADAL" clId="{BC61CEE6-F72E-ED4A-95CA-C76EDF0DD1AC}" dt="2023-03-12T03:16:54.060" v="2131" actId="478"/>
          <ac:spMkLst>
            <pc:docMk/>
            <pc:sldMk cId="0" sldId="1780"/>
            <ac:spMk id="6" creationId="{00000000-0000-0000-0000-000000000000}"/>
          </ac:spMkLst>
        </pc:spChg>
        <pc:spChg chg="add del mod ord">
          <ac:chgData name="Daniel Khashabi" userId="62390808-c838-45e6-be59-d6fd0d208bc8" providerId="ADAL" clId="{BC61CEE6-F72E-ED4A-95CA-C76EDF0DD1AC}" dt="2023-03-12T03:16:27.930" v="2123" actId="478"/>
          <ac:spMkLst>
            <pc:docMk/>
            <pc:sldMk cId="0" sldId="1780"/>
            <ac:spMk id="9" creationId="{38D03A10-6D0E-9ED5-2088-569BA414D22D}"/>
          </ac:spMkLst>
        </pc:spChg>
        <pc:spChg chg="add del mod ord">
          <ac:chgData name="Daniel Khashabi" userId="62390808-c838-45e6-be59-d6fd0d208bc8" providerId="ADAL" clId="{BC61CEE6-F72E-ED4A-95CA-C76EDF0DD1AC}" dt="2023-03-12T03:16:52.126" v="2130" actId="700"/>
          <ac:spMkLst>
            <pc:docMk/>
            <pc:sldMk cId="0" sldId="1780"/>
            <ac:spMk id="10" creationId="{E1079D45-2AC8-DF06-FD27-3ECE87A5936F}"/>
          </ac:spMkLst>
        </pc:spChg>
        <pc:spChg chg="add mod ord">
          <ac:chgData name="Daniel Khashabi" userId="62390808-c838-45e6-be59-d6fd0d208bc8" providerId="ADAL" clId="{BC61CEE6-F72E-ED4A-95CA-C76EDF0DD1AC}" dt="2023-03-12T03:17:09.130" v="2133" actId="700"/>
          <ac:spMkLst>
            <pc:docMk/>
            <pc:sldMk cId="0" sldId="1780"/>
            <ac:spMk id="12" creationId="{569179B1-C82E-EC8A-BA77-76C4136FC28D}"/>
          </ac:spMkLst>
        </pc:spChg>
        <pc:spChg chg="add del mod">
          <ac:chgData name="Daniel Khashabi" userId="62390808-c838-45e6-be59-d6fd0d208bc8" providerId="ADAL" clId="{BC61CEE6-F72E-ED4A-95CA-C76EDF0DD1AC}" dt="2023-03-12T03:16:29.400" v="2126"/>
          <ac:spMkLst>
            <pc:docMk/>
            <pc:sldMk cId="0" sldId="1780"/>
            <ac:spMk id="13" creationId="{CC8774D2-9D66-E5E7-1D61-EC026547BA22}"/>
          </ac:spMkLst>
        </pc:spChg>
        <pc:spChg chg="add del mod ord">
          <ac:chgData name="Daniel Khashabi" userId="62390808-c838-45e6-be59-d6fd0d208bc8" providerId="ADAL" clId="{BC61CEE6-F72E-ED4A-95CA-C76EDF0DD1AC}" dt="2023-03-12T03:17:09.130" v="2133" actId="700"/>
          <ac:spMkLst>
            <pc:docMk/>
            <pc:sldMk cId="0" sldId="1780"/>
            <ac:spMk id="14" creationId="{D7E29670-D981-3EBC-CA63-98FC07A0CC47}"/>
          </ac:spMkLst>
        </pc:spChg>
        <pc:spChg chg="add mod ord">
          <ac:chgData name="Daniel Khashabi" userId="62390808-c838-45e6-be59-d6fd0d208bc8" providerId="ADAL" clId="{BC61CEE6-F72E-ED4A-95CA-C76EDF0DD1AC}" dt="2023-03-12T03:17:09.130" v="2133" actId="700"/>
          <ac:spMkLst>
            <pc:docMk/>
            <pc:sldMk cId="0" sldId="1780"/>
            <ac:spMk id="15" creationId="{CF2FCFD6-6F22-16C9-1220-A59F30E173AB}"/>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1"/>
        </pc:sldMkLst>
        <pc:spChg chg="mod ord">
          <ac:chgData name="Daniel Khashabi" userId="62390808-c838-45e6-be59-d6fd0d208bc8" providerId="ADAL" clId="{BC61CEE6-F72E-ED4A-95CA-C76EDF0DD1AC}" dt="2023-03-12T03:17:09.130" v="2133" actId="700"/>
          <ac:spMkLst>
            <pc:docMk/>
            <pc:sldMk cId="0" sldId="1781"/>
            <ac:spMk id="2" creationId="{00000000-0000-0000-0000-000000000000}"/>
          </ac:spMkLst>
        </pc:spChg>
        <pc:spChg chg="del">
          <ac:chgData name="Daniel Khashabi" userId="62390808-c838-45e6-be59-d6fd0d208bc8" providerId="ADAL" clId="{BC61CEE6-F72E-ED4A-95CA-C76EDF0DD1AC}" dt="2023-03-12T03:17:15.279" v="2134" actId="478"/>
          <ac:spMkLst>
            <pc:docMk/>
            <pc:sldMk cId="0" sldId="1781"/>
            <ac:spMk id="9" creationId="{00000000-0000-0000-0000-000000000000}"/>
          </ac:spMkLst>
        </pc:spChg>
        <pc:spChg chg="add del mod ord">
          <ac:chgData name="Daniel Khashabi" userId="62390808-c838-45e6-be59-d6fd0d208bc8" providerId="ADAL" clId="{BC61CEE6-F72E-ED4A-95CA-C76EDF0DD1AC}" dt="2023-03-12T03:16:48.063" v="2129" actId="700"/>
          <ac:spMkLst>
            <pc:docMk/>
            <pc:sldMk cId="0" sldId="1781"/>
            <ac:spMk id="12" creationId="{4D67215C-98BA-2863-4E40-59C01A8B1B89}"/>
          </ac:spMkLst>
        </pc:spChg>
        <pc:spChg chg="add del mod ord">
          <ac:chgData name="Daniel Khashabi" userId="62390808-c838-45e6-be59-d6fd0d208bc8" providerId="ADAL" clId="{BC61CEE6-F72E-ED4A-95CA-C76EDF0DD1AC}" dt="2023-03-12T03:17:09.130" v="2133" actId="700"/>
          <ac:spMkLst>
            <pc:docMk/>
            <pc:sldMk cId="0" sldId="1781"/>
            <ac:spMk id="13" creationId="{96BB4165-A13B-6987-6F90-432640C54E1B}"/>
          </ac:spMkLst>
        </pc:spChg>
        <pc:spChg chg="add mod ord">
          <ac:chgData name="Daniel Khashabi" userId="62390808-c838-45e6-be59-d6fd0d208bc8" providerId="ADAL" clId="{BC61CEE6-F72E-ED4A-95CA-C76EDF0DD1AC}" dt="2023-03-12T03:17:09.130" v="2133" actId="700"/>
          <ac:spMkLst>
            <pc:docMk/>
            <pc:sldMk cId="0" sldId="1781"/>
            <ac:spMk id="14" creationId="{8DB2C8C2-6247-6005-BFA6-1F9DA7C0880D}"/>
          </ac:spMkLst>
        </pc:spChg>
      </pc:sldChg>
      <pc:sldChg chg="addSp delSp modSp del mod modShow chgLayout">
        <pc:chgData name="Daniel Khashabi" userId="62390808-c838-45e6-be59-d6fd0d208bc8" providerId="ADAL" clId="{BC61CEE6-F72E-ED4A-95CA-C76EDF0DD1AC}" dt="2023-03-12T16:51:50.640" v="2392" actId="2696"/>
        <pc:sldMkLst>
          <pc:docMk/>
          <pc:sldMk cId="0" sldId="1782"/>
        </pc:sldMkLst>
        <pc:spChg chg="mod ord">
          <ac:chgData name="Daniel Khashabi" userId="62390808-c838-45e6-be59-d6fd0d208bc8" providerId="ADAL" clId="{BC61CEE6-F72E-ED4A-95CA-C76EDF0DD1AC}" dt="2023-03-12T03:17:09.130" v="2133" actId="700"/>
          <ac:spMkLst>
            <pc:docMk/>
            <pc:sldMk cId="0" sldId="1782"/>
            <ac:spMk id="3" creationId="{00000000-0000-0000-0000-000000000000}"/>
          </ac:spMkLst>
        </pc:spChg>
        <pc:spChg chg="del">
          <ac:chgData name="Daniel Khashabi" userId="62390808-c838-45e6-be59-d6fd0d208bc8" providerId="ADAL" clId="{BC61CEE6-F72E-ED4A-95CA-C76EDF0DD1AC}" dt="2023-03-12T03:17:01.065" v="2132" actId="478"/>
          <ac:spMkLst>
            <pc:docMk/>
            <pc:sldMk cId="0" sldId="1782"/>
            <ac:spMk id="11" creationId="{00000000-0000-0000-0000-000000000000}"/>
          </ac:spMkLst>
        </pc:spChg>
        <pc:spChg chg="add mod ord">
          <ac:chgData name="Daniel Khashabi" userId="62390808-c838-45e6-be59-d6fd0d208bc8" providerId="ADAL" clId="{BC61CEE6-F72E-ED4A-95CA-C76EDF0DD1AC}" dt="2023-03-12T03:17:09.130" v="2133" actId="700"/>
          <ac:spMkLst>
            <pc:docMk/>
            <pc:sldMk cId="0" sldId="1782"/>
            <ac:spMk id="14" creationId="{4477DF78-F4A5-4A26-2FC0-89974F857D59}"/>
          </ac:spMkLst>
        </pc:spChg>
      </pc:sldChg>
      <pc:sldChg chg="addSp delSp modSp del mod chgLayout">
        <pc:chgData name="Daniel Khashabi" userId="62390808-c838-45e6-be59-d6fd0d208bc8" providerId="ADAL" clId="{BC61CEE6-F72E-ED4A-95CA-C76EDF0DD1AC}" dt="2023-03-15T02:23:15.496" v="9559" actId="2696"/>
        <pc:sldMkLst>
          <pc:docMk/>
          <pc:sldMk cId="0" sldId="1783"/>
        </pc:sldMkLst>
        <pc:spChg chg="mod ord">
          <ac:chgData name="Daniel Khashabi" userId="62390808-c838-45e6-be59-d6fd0d208bc8" providerId="ADAL" clId="{BC61CEE6-F72E-ED4A-95CA-C76EDF0DD1AC}" dt="2023-03-13T05:06:08.677" v="8121" actId="700"/>
          <ac:spMkLst>
            <pc:docMk/>
            <pc:sldMk cId="0" sldId="1783"/>
            <ac:spMk id="2" creationId="{00000000-0000-0000-0000-000000000000}"/>
          </ac:spMkLst>
        </pc:spChg>
        <pc:spChg chg="del mod">
          <ac:chgData name="Daniel Khashabi" userId="62390808-c838-45e6-be59-d6fd0d208bc8" providerId="ADAL" clId="{BC61CEE6-F72E-ED4A-95CA-C76EDF0DD1AC}" dt="2023-03-13T05:06:11.659" v="8123" actId="478"/>
          <ac:spMkLst>
            <pc:docMk/>
            <pc:sldMk cId="0" sldId="1783"/>
            <ac:spMk id="3" creationId="{00000000-0000-0000-0000-000000000000}"/>
          </ac:spMkLst>
        </pc:spChg>
        <pc:spChg chg="mod">
          <ac:chgData name="Daniel Khashabi" userId="62390808-c838-45e6-be59-d6fd0d208bc8" providerId="ADAL" clId="{BC61CEE6-F72E-ED4A-95CA-C76EDF0DD1AC}" dt="2023-03-12T19:12:52.378" v="4482"/>
          <ac:spMkLst>
            <pc:docMk/>
            <pc:sldMk cId="0" sldId="1783"/>
            <ac:spMk id="4" creationId="{00000000-0000-0000-0000-000000000000}"/>
          </ac:spMkLst>
        </pc:spChg>
        <pc:spChg chg="add mod ord">
          <ac:chgData name="Daniel Khashabi" userId="62390808-c838-45e6-be59-d6fd0d208bc8" providerId="ADAL" clId="{BC61CEE6-F72E-ED4A-95CA-C76EDF0DD1AC}" dt="2023-03-14T15:56:23.123" v="9266" actId="20577"/>
          <ac:spMkLst>
            <pc:docMk/>
            <pc:sldMk cId="0" sldId="1783"/>
            <ac:spMk id="6" creationId="{D8E5E063-5F46-7637-F45E-D3B84DABDF28}"/>
          </ac:spMkLst>
        </pc:spChg>
      </pc:sldChg>
      <pc:sldChg chg="modSp del mod modNotes">
        <pc:chgData name="Daniel Khashabi" userId="62390808-c838-45e6-be59-d6fd0d208bc8" providerId="ADAL" clId="{BC61CEE6-F72E-ED4A-95CA-C76EDF0DD1AC}" dt="2023-03-15T02:23:15.587" v="9571" actId="2696"/>
        <pc:sldMkLst>
          <pc:docMk/>
          <pc:sldMk cId="2894810001" sldId="1784"/>
        </pc:sldMkLst>
        <pc:spChg chg="mod">
          <ac:chgData name="Daniel Khashabi" userId="62390808-c838-45e6-be59-d6fd0d208bc8" providerId="ADAL" clId="{BC61CEE6-F72E-ED4A-95CA-C76EDF0DD1AC}" dt="2023-03-12T19:12:52.378" v="4482"/>
          <ac:spMkLst>
            <pc:docMk/>
            <pc:sldMk cId="2894810001" sldId="1784"/>
            <ac:spMk id="2" creationId="{83602E3B-62E7-EEAE-E8F3-5972D2C26242}"/>
          </ac:spMkLst>
        </pc:spChg>
        <pc:spChg chg="mod">
          <ac:chgData name="Daniel Khashabi" userId="62390808-c838-45e6-be59-d6fd0d208bc8" providerId="ADAL" clId="{BC61CEE6-F72E-ED4A-95CA-C76EDF0DD1AC}" dt="2023-03-12T19:12:52.378" v="4482"/>
          <ac:spMkLst>
            <pc:docMk/>
            <pc:sldMk cId="2894810001" sldId="1784"/>
            <ac:spMk id="3" creationId="{742098B5-3716-BBD2-0AAF-42AC45169A7D}"/>
          </ac:spMkLst>
        </pc:spChg>
        <pc:spChg chg="mod">
          <ac:chgData name="Daniel Khashabi" userId="62390808-c838-45e6-be59-d6fd0d208bc8" providerId="ADAL" clId="{BC61CEE6-F72E-ED4A-95CA-C76EDF0DD1AC}" dt="2023-03-13T05:16:43.586" v="8312" actId="20577"/>
          <ac:spMkLst>
            <pc:docMk/>
            <pc:sldMk cId="2894810001" sldId="1784"/>
            <ac:spMk id="59" creationId="{00000000-0000-0000-0000-000000000000}"/>
          </ac:spMkLst>
        </pc:spChg>
      </pc:sldChg>
      <pc:sldChg chg="addSp delSp modSp del mod chgLayout">
        <pc:chgData name="Daniel Khashabi" userId="62390808-c838-45e6-be59-d6fd0d208bc8" providerId="ADAL" clId="{BC61CEE6-F72E-ED4A-95CA-C76EDF0DD1AC}" dt="2023-03-15T02:23:15.630" v="9573" actId="2696"/>
        <pc:sldMkLst>
          <pc:docMk/>
          <pc:sldMk cId="0" sldId="1787"/>
        </pc:sldMkLst>
        <pc:spChg chg="mod">
          <ac:chgData name="Daniel Khashabi" userId="62390808-c838-45e6-be59-d6fd0d208bc8" providerId="ADAL" clId="{BC61CEE6-F72E-ED4A-95CA-C76EDF0DD1AC}" dt="2023-03-14T15:37:02.865" v="9007" actId="20577"/>
          <ac:spMkLst>
            <pc:docMk/>
            <pc:sldMk cId="0" sldId="1787"/>
            <ac:spMk id="2"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787"/>
            <ac:spMk id="3" creationId="{A984BC48-76C6-199F-2F35-57D232EE643F}"/>
          </ac:spMkLst>
        </pc:spChg>
        <pc:spChg chg="del mod">
          <ac:chgData name="Daniel Khashabi" userId="62390808-c838-45e6-be59-d6fd0d208bc8" providerId="ADAL" clId="{BC61CEE6-F72E-ED4A-95CA-C76EDF0DD1AC}" dt="2023-03-14T15:37:57.787" v="9029" actId="478"/>
          <ac:spMkLst>
            <pc:docMk/>
            <pc:sldMk cId="0" sldId="1787"/>
            <ac:spMk id="4"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5" creationId="{00000000-0000-0000-0000-000000000000}"/>
          </ac:spMkLst>
        </pc:spChg>
        <pc:spChg chg="mod">
          <ac:chgData name="Daniel Khashabi" userId="62390808-c838-45e6-be59-d6fd0d208bc8" providerId="ADAL" clId="{BC61CEE6-F72E-ED4A-95CA-C76EDF0DD1AC}" dt="2023-03-12T19:12:52.378" v="4482"/>
          <ac:spMkLst>
            <pc:docMk/>
            <pc:sldMk cId="0" sldId="1787"/>
            <ac:spMk id="7" creationId="{00000000-0000-0000-0000-000000000000}"/>
          </ac:spMkLst>
        </pc:spChg>
        <pc:spChg chg="mod">
          <ac:chgData name="Daniel Khashabi" userId="62390808-c838-45e6-be59-d6fd0d208bc8" providerId="ADAL" clId="{BC61CEE6-F72E-ED4A-95CA-C76EDF0DD1AC}" dt="2023-03-12T19:12:52.378" v="4482"/>
          <ac:spMkLst>
            <pc:docMk/>
            <pc:sldMk cId="0" sldId="1787"/>
            <ac:spMk id="8" creationId="{00000000-0000-0000-0000-000000000000}"/>
          </ac:spMkLst>
        </pc:spChg>
        <pc:spChg chg="del mod">
          <ac:chgData name="Daniel Khashabi" userId="62390808-c838-45e6-be59-d6fd0d208bc8" providerId="ADAL" clId="{BC61CEE6-F72E-ED4A-95CA-C76EDF0DD1AC}" dt="2023-03-14T15:37:57.787" v="9029" actId="478"/>
          <ac:spMkLst>
            <pc:docMk/>
            <pc:sldMk cId="0" sldId="1787"/>
            <ac:spMk id="9" creationId="{00000000-0000-0000-0000-000000000000}"/>
          </ac:spMkLst>
        </pc:spChg>
        <pc:spChg chg="mod">
          <ac:chgData name="Daniel Khashabi" userId="62390808-c838-45e6-be59-d6fd0d208bc8" providerId="ADAL" clId="{BC61CEE6-F72E-ED4A-95CA-C76EDF0DD1AC}" dt="2023-03-12T19:12:52.378" v="4482"/>
          <ac:spMkLst>
            <pc:docMk/>
            <pc:sldMk cId="0" sldId="1787"/>
            <ac:spMk id="10" creationId="{00000000-0000-0000-0000-000000000000}"/>
          </ac:spMkLst>
        </pc:spChg>
        <pc:spChg chg="mod">
          <ac:chgData name="Daniel Khashabi" userId="62390808-c838-45e6-be59-d6fd0d208bc8" providerId="ADAL" clId="{BC61CEE6-F72E-ED4A-95CA-C76EDF0DD1AC}" dt="2023-03-12T19:12:52.378" v="4482"/>
          <ac:spMkLst>
            <pc:docMk/>
            <pc:sldMk cId="0" sldId="1787"/>
            <ac:spMk id="12" creationId="{00000000-0000-0000-0000-000000000000}"/>
          </ac:spMkLst>
        </pc:spChg>
        <pc:spChg chg="mod">
          <ac:chgData name="Daniel Khashabi" userId="62390808-c838-45e6-be59-d6fd0d208bc8" providerId="ADAL" clId="{BC61CEE6-F72E-ED4A-95CA-C76EDF0DD1AC}" dt="2023-03-12T19:12:52.378" v="4482"/>
          <ac:spMkLst>
            <pc:docMk/>
            <pc:sldMk cId="0" sldId="1787"/>
            <ac:spMk id="13" creationId="{00000000-0000-0000-0000-000000000000}"/>
          </ac:spMkLst>
        </pc:spChg>
        <pc:spChg chg="mod">
          <ac:chgData name="Daniel Khashabi" userId="62390808-c838-45e6-be59-d6fd0d208bc8" providerId="ADAL" clId="{BC61CEE6-F72E-ED4A-95CA-C76EDF0DD1AC}" dt="2023-03-12T19:12:52.378" v="4482"/>
          <ac:spMkLst>
            <pc:docMk/>
            <pc:sldMk cId="0" sldId="1787"/>
            <ac:spMk id="14" creationId="{00000000-0000-0000-0000-000000000000}"/>
          </ac:spMkLst>
        </pc:spChg>
        <pc:spChg chg="mod">
          <ac:chgData name="Daniel Khashabi" userId="62390808-c838-45e6-be59-d6fd0d208bc8" providerId="ADAL" clId="{BC61CEE6-F72E-ED4A-95CA-C76EDF0DD1AC}" dt="2023-03-12T19:12:52.378" v="4482"/>
          <ac:spMkLst>
            <pc:docMk/>
            <pc:sldMk cId="0" sldId="1787"/>
            <ac:spMk id="15"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0"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1" creationId="{00000000-0000-0000-0000-000000000000}"/>
          </ac:spMkLst>
        </pc:spChg>
        <pc:spChg chg="mod">
          <ac:chgData name="Daniel Khashabi" userId="62390808-c838-45e6-be59-d6fd0d208bc8" providerId="ADAL" clId="{BC61CEE6-F72E-ED4A-95CA-C76EDF0DD1AC}" dt="2023-03-14T15:38:22.257" v="9047" actId="1037"/>
          <ac:spMkLst>
            <pc:docMk/>
            <pc:sldMk cId="0" sldId="1787"/>
            <ac:spMk id="22" creationId="{00000000-0000-0000-0000-000000000000}"/>
          </ac:spMkLst>
        </pc:spChg>
        <pc:spChg chg="mod">
          <ac:chgData name="Daniel Khashabi" userId="62390808-c838-45e6-be59-d6fd0d208bc8" providerId="ADAL" clId="{BC61CEE6-F72E-ED4A-95CA-C76EDF0DD1AC}" dt="2023-03-12T19:12:52.378" v="4482"/>
          <ac:spMkLst>
            <pc:docMk/>
            <pc:sldMk cId="0" sldId="1787"/>
            <ac:spMk id="23" creationId="{00000000-0000-0000-0000-000000000000}"/>
          </ac:spMkLst>
        </pc:spChg>
        <pc:spChg chg="add mod">
          <ac:chgData name="Daniel Khashabi" userId="62390808-c838-45e6-be59-d6fd0d208bc8" providerId="ADAL" clId="{BC61CEE6-F72E-ED4A-95CA-C76EDF0DD1AC}" dt="2023-03-14T15:37:58.145" v="9030"/>
          <ac:spMkLst>
            <pc:docMk/>
            <pc:sldMk cId="0" sldId="1787"/>
            <ac:spMk id="25" creationId="{BF1515B1-1171-F9B3-C107-AEF574305AFC}"/>
          </ac:spMkLst>
        </pc:spChg>
        <pc:spChg chg="add mod">
          <ac:chgData name="Daniel Khashabi" userId="62390808-c838-45e6-be59-d6fd0d208bc8" providerId="ADAL" clId="{BC61CEE6-F72E-ED4A-95CA-C76EDF0DD1AC}" dt="2023-03-14T15:37:58.145" v="9030"/>
          <ac:spMkLst>
            <pc:docMk/>
            <pc:sldMk cId="0" sldId="1787"/>
            <ac:spMk id="26" creationId="{9CEF73C4-69E9-C107-DFFD-B5195CC57FB4}"/>
          </ac:spMkLst>
        </pc:spChg>
        <pc:spChg chg="add mod">
          <ac:chgData name="Daniel Khashabi" userId="62390808-c838-45e6-be59-d6fd0d208bc8" providerId="ADAL" clId="{BC61CEE6-F72E-ED4A-95CA-C76EDF0DD1AC}" dt="2023-03-14T15:37:58.145" v="9030"/>
          <ac:spMkLst>
            <pc:docMk/>
            <pc:sldMk cId="0" sldId="1787"/>
            <ac:spMk id="27" creationId="{78F7448F-2368-D505-3974-360A2245589E}"/>
          </ac:spMkLst>
        </pc:spChg>
        <pc:spChg chg="mod ord">
          <ac:chgData name="Daniel Khashabi" userId="62390808-c838-45e6-be59-d6fd0d208bc8" providerId="ADAL" clId="{BC61CEE6-F72E-ED4A-95CA-C76EDF0DD1AC}" dt="2023-03-14T15:30:03.586" v="8973" actId="700"/>
          <ac:spMkLst>
            <pc:docMk/>
            <pc:sldMk cId="0" sldId="1787"/>
            <ac:spMk id="28" creationId="{9C6A3AE1-E626-0C21-AF54-0E450FF5407C}"/>
          </ac:spMkLst>
        </pc:spChg>
      </pc:sldChg>
      <pc:sldChg chg="add del">
        <pc:chgData name="Daniel Khashabi" userId="62390808-c838-45e6-be59-d6fd0d208bc8" providerId="ADAL" clId="{BC61CEE6-F72E-ED4A-95CA-C76EDF0DD1AC}" dt="2023-03-14T05:20:09.720" v="8869" actId="2696"/>
        <pc:sldMkLst>
          <pc:docMk/>
          <pc:sldMk cId="41869939" sldId="1801"/>
        </pc:sldMkLst>
      </pc:sldChg>
      <pc:sldChg chg="addSp modSp del mod chgLayout">
        <pc:chgData name="Daniel Khashabi" userId="62390808-c838-45e6-be59-d6fd0d208bc8" providerId="ADAL" clId="{BC61CEE6-F72E-ED4A-95CA-C76EDF0DD1AC}" dt="2023-03-14T05:29:27.607" v="8870" actId="2696"/>
        <pc:sldMkLst>
          <pc:docMk/>
          <pc:sldMk cId="0" sldId="1802"/>
        </pc:sldMkLst>
        <pc:spChg chg="mod ord">
          <ac:chgData name="Daniel Khashabi" userId="62390808-c838-45e6-be59-d6fd0d208bc8" providerId="ADAL" clId="{BC61CEE6-F72E-ED4A-95CA-C76EDF0DD1AC}" dt="2023-03-13T05:13:59.192" v="8282" actId="700"/>
          <ac:spMkLst>
            <pc:docMk/>
            <pc:sldMk cId="0" sldId="1802"/>
            <ac:spMk id="2" creationId="{00000000-0000-0000-0000-000000000000}"/>
          </ac:spMkLst>
        </pc:spChg>
        <pc:spChg chg="mod">
          <ac:chgData name="Daniel Khashabi" userId="62390808-c838-45e6-be59-d6fd0d208bc8" providerId="ADAL" clId="{BC61CEE6-F72E-ED4A-95CA-C76EDF0DD1AC}" dt="2023-03-12T19:12:52.378" v="4482"/>
          <ac:spMkLst>
            <pc:docMk/>
            <pc:sldMk cId="0" sldId="1802"/>
            <ac:spMk id="4" creationId="{00000000-0000-0000-0000-000000000000}"/>
          </ac:spMkLst>
        </pc:spChg>
        <pc:spChg chg="mod">
          <ac:chgData name="Daniel Khashabi" userId="62390808-c838-45e6-be59-d6fd0d208bc8" providerId="ADAL" clId="{BC61CEE6-F72E-ED4A-95CA-C76EDF0DD1AC}" dt="2023-03-12T19:12:52.378" v="4482"/>
          <ac:spMkLst>
            <pc:docMk/>
            <pc:sldMk cId="0" sldId="1802"/>
            <ac:spMk id="5" creationId="{00000000-0000-0000-0000-000000000000}"/>
          </ac:spMkLst>
        </pc:spChg>
        <pc:spChg chg="mod">
          <ac:chgData name="Daniel Khashabi" userId="62390808-c838-45e6-be59-d6fd0d208bc8" providerId="ADAL" clId="{BC61CEE6-F72E-ED4A-95CA-C76EDF0DD1AC}" dt="2023-03-12T19:12:52.378" v="4482"/>
          <ac:spMkLst>
            <pc:docMk/>
            <pc:sldMk cId="0" sldId="1802"/>
            <ac:spMk id="6" creationId="{00000000-0000-0000-0000-000000000000}"/>
          </ac:spMkLst>
        </pc:spChg>
        <pc:spChg chg="mod">
          <ac:chgData name="Daniel Khashabi" userId="62390808-c838-45e6-be59-d6fd0d208bc8" providerId="ADAL" clId="{BC61CEE6-F72E-ED4A-95CA-C76EDF0DD1AC}" dt="2023-03-12T19:12:52.378" v="4482"/>
          <ac:spMkLst>
            <pc:docMk/>
            <pc:sldMk cId="0" sldId="1802"/>
            <ac:spMk id="7" creationId="{00000000-0000-0000-0000-000000000000}"/>
          </ac:spMkLst>
        </pc:spChg>
        <pc:spChg chg="mod">
          <ac:chgData name="Daniel Khashabi" userId="62390808-c838-45e6-be59-d6fd0d208bc8" providerId="ADAL" clId="{BC61CEE6-F72E-ED4A-95CA-C76EDF0DD1AC}" dt="2023-03-12T19:12:52.378" v="4482"/>
          <ac:spMkLst>
            <pc:docMk/>
            <pc:sldMk cId="0" sldId="1802"/>
            <ac:spMk id="8" creationId="{00000000-0000-0000-0000-000000000000}"/>
          </ac:spMkLst>
        </pc:spChg>
        <pc:spChg chg="mod">
          <ac:chgData name="Daniel Khashabi" userId="62390808-c838-45e6-be59-d6fd0d208bc8" providerId="ADAL" clId="{BC61CEE6-F72E-ED4A-95CA-C76EDF0DD1AC}" dt="2023-03-12T19:12:52.378" v="4482"/>
          <ac:spMkLst>
            <pc:docMk/>
            <pc:sldMk cId="0" sldId="1802"/>
            <ac:spMk id="9" creationId="{00000000-0000-0000-0000-000000000000}"/>
          </ac:spMkLst>
        </pc:spChg>
        <pc:spChg chg="mod">
          <ac:chgData name="Daniel Khashabi" userId="62390808-c838-45e6-be59-d6fd0d208bc8" providerId="ADAL" clId="{BC61CEE6-F72E-ED4A-95CA-C76EDF0DD1AC}" dt="2023-03-12T19:12:52.378" v="4482"/>
          <ac:spMkLst>
            <pc:docMk/>
            <pc:sldMk cId="0" sldId="1802"/>
            <ac:spMk id="10" creationId="{00000000-0000-0000-0000-000000000000}"/>
          </ac:spMkLst>
        </pc:spChg>
        <pc:spChg chg="mod">
          <ac:chgData name="Daniel Khashabi" userId="62390808-c838-45e6-be59-d6fd0d208bc8" providerId="ADAL" clId="{BC61CEE6-F72E-ED4A-95CA-C76EDF0DD1AC}" dt="2023-03-12T19:12:52.378" v="4482"/>
          <ac:spMkLst>
            <pc:docMk/>
            <pc:sldMk cId="0" sldId="1802"/>
            <ac:spMk id="11" creationId="{00000000-0000-0000-0000-000000000000}"/>
          </ac:spMkLst>
        </pc:spChg>
        <pc:spChg chg="mod">
          <ac:chgData name="Daniel Khashabi" userId="62390808-c838-45e6-be59-d6fd0d208bc8" providerId="ADAL" clId="{BC61CEE6-F72E-ED4A-95CA-C76EDF0DD1AC}" dt="2023-03-12T19:12:52.378" v="4482"/>
          <ac:spMkLst>
            <pc:docMk/>
            <pc:sldMk cId="0" sldId="1802"/>
            <ac:spMk id="12" creationId="{00000000-0000-0000-0000-000000000000}"/>
          </ac:spMkLst>
        </pc:spChg>
        <pc:spChg chg="mod">
          <ac:chgData name="Daniel Khashabi" userId="62390808-c838-45e6-be59-d6fd0d208bc8" providerId="ADAL" clId="{BC61CEE6-F72E-ED4A-95CA-C76EDF0DD1AC}" dt="2023-03-12T19:12:52.378" v="4482"/>
          <ac:spMkLst>
            <pc:docMk/>
            <pc:sldMk cId="0" sldId="1802"/>
            <ac:spMk id="13" creationId="{00000000-0000-0000-0000-000000000000}"/>
          </ac:spMkLst>
        </pc:spChg>
        <pc:spChg chg="mod">
          <ac:chgData name="Daniel Khashabi" userId="62390808-c838-45e6-be59-d6fd0d208bc8" providerId="ADAL" clId="{BC61CEE6-F72E-ED4A-95CA-C76EDF0DD1AC}" dt="2023-03-12T19:12:52.378" v="4482"/>
          <ac:spMkLst>
            <pc:docMk/>
            <pc:sldMk cId="0" sldId="1802"/>
            <ac:spMk id="14" creationId="{00000000-0000-0000-0000-000000000000}"/>
          </ac:spMkLst>
        </pc:spChg>
        <pc:spChg chg="mod">
          <ac:chgData name="Daniel Khashabi" userId="62390808-c838-45e6-be59-d6fd0d208bc8" providerId="ADAL" clId="{BC61CEE6-F72E-ED4A-95CA-C76EDF0DD1AC}" dt="2023-03-12T19:12:52.378" v="4482"/>
          <ac:spMkLst>
            <pc:docMk/>
            <pc:sldMk cId="0" sldId="1802"/>
            <ac:spMk id="15" creationId="{00000000-0000-0000-0000-000000000000}"/>
          </ac:spMkLst>
        </pc:spChg>
        <pc:spChg chg="mod">
          <ac:chgData name="Daniel Khashabi" userId="62390808-c838-45e6-be59-d6fd0d208bc8" providerId="ADAL" clId="{BC61CEE6-F72E-ED4A-95CA-C76EDF0DD1AC}" dt="2023-03-12T19:12:52.378" v="4482"/>
          <ac:spMkLst>
            <pc:docMk/>
            <pc:sldMk cId="0" sldId="1802"/>
            <ac:spMk id="16" creationId="{00000000-0000-0000-0000-000000000000}"/>
          </ac:spMkLst>
        </pc:spChg>
        <pc:spChg chg="mod">
          <ac:chgData name="Daniel Khashabi" userId="62390808-c838-45e6-be59-d6fd0d208bc8" providerId="ADAL" clId="{BC61CEE6-F72E-ED4A-95CA-C76EDF0DD1AC}" dt="2023-03-12T19:12:52.378" v="4482"/>
          <ac:spMkLst>
            <pc:docMk/>
            <pc:sldMk cId="0" sldId="1802"/>
            <ac:spMk id="17" creationId="{00000000-0000-0000-0000-000000000000}"/>
          </ac:spMkLst>
        </pc:spChg>
        <pc:spChg chg="mod">
          <ac:chgData name="Daniel Khashabi" userId="62390808-c838-45e6-be59-d6fd0d208bc8" providerId="ADAL" clId="{BC61CEE6-F72E-ED4A-95CA-C76EDF0DD1AC}" dt="2023-03-12T19:12:52.378" v="4482"/>
          <ac:spMkLst>
            <pc:docMk/>
            <pc:sldMk cId="0" sldId="1802"/>
            <ac:spMk id="18"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2"/>
            <ac:spMk id="20" creationId="{B67A727A-118C-0E7D-12A8-64B9343B0B1E}"/>
          </ac:spMkLst>
        </pc:spChg>
      </pc:sldChg>
      <pc:sldChg chg="addSp modSp del mod chgLayout">
        <pc:chgData name="Daniel Khashabi" userId="62390808-c838-45e6-be59-d6fd0d208bc8" providerId="ADAL" clId="{BC61CEE6-F72E-ED4A-95CA-C76EDF0DD1AC}" dt="2023-03-14T05:29:29.718" v="8871" actId="2696"/>
        <pc:sldMkLst>
          <pc:docMk/>
          <pc:sldMk cId="0" sldId="1803"/>
        </pc:sldMkLst>
        <pc:spChg chg="mod ord">
          <ac:chgData name="Daniel Khashabi" userId="62390808-c838-45e6-be59-d6fd0d208bc8" providerId="ADAL" clId="{BC61CEE6-F72E-ED4A-95CA-C76EDF0DD1AC}" dt="2023-03-13T05:13:59.192" v="8282" actId="700"/>
          <ac:spMkLst>
            <pc:docMk/>
            <pc:sldMk cId="0" sldId="1803"/>
            <ac:spMk id="2" creationId="{00000000-0000-0000-0000-000000000000}"/>
          </ac:spMkLst>
        </pc:spChg>
        <pc:spChg chg="mod">
          <ac:chgData name="Daniel Khashabi" userId="62390808-c838-45e6-be59-d6fd0d208bc8" providerId="ADAL" clId="{BC61CEE6-F72E-ED4A-95CA-C76EDF0DD1AC}" dt="2023-03-12T19:12:52.378" v="4482"/>
          <ac:spMkLst>
            <pc:docMk/>
            <pc:sldMk cId="0" sldId="1803"/>
            <ac:spMk id="4" creationId="{00000000-0000-0000-0000-000000000000}"/>
          </ac:spMkLst>
        </pc:spChg>
        <pc:spChg chg="mod">
          <ac:chgData name="Daniel Khashabi" userId="62390808-c838-45e6-be59-d6fd0d208bc8" providerId="ADAL" clId="{BC61CEE6-F72E-ED4A-95CA-C76EDF0DD1AC}" dt="2023-03-12T19:12:52.378" v="4482"/>
          <ac:spMkLst>
            <pc:docMk/>
            <pc:sldMk cId="0" sldId="1803"/>
            <ac:spMk id="5" creationId="{00000000-0000-0000-0000-000000000000}"/>
          </ac:spMkLst>
        </pc:spChg>
        <pc:spChg chg="mod">
          <ac:chgData name="Daniel Khashabi" userId="62390808-c838-45e6-be59-d6fd0d208bc8" providerId="ADAL" clId="{BC61CEE6-F72E-ED4A-95CA-C76EDF0DD1AC}" dt="2023-03-12T19:12:52.378" v="4482"/>
          <ac:spMkLst>
            <pc:docMk/>
            <pc:sldMk cId="0" sldId="1803"/>
            <ac:spMk id="6" creationId="{00000000-0000-0000-0000-000000000000}"/>
          </ac:spMkLst>
        </pc:spChg>
        <pc:spChg chg="mod">
          <ac:chgData name="Daniel Khashabi" userId="62390808-c838-45e6-be59-d6fd0d208bc8" providerId="ADAL" clId="{BC61CEE6-F72E-ED4A-95CA-C76EDF0DD1AC}" dt="2023-03-12T19:12:52.378" v="4482"/>
          <ac:spMkLst>
            <pc:docMk/>
            <pc:sldMk cId="0" sldId="1803"/>
            <ac:spMk id="7" creationId="{00000000-0000-0000-0000-000000000000}"/>
          </ac:spMkLst>
        </pc:spChg>
        <pc:spChg chg="mod">
          <ac:chgData name="Daniel Khashabi" userId="62390808-c838-45e6-be59-d6fd0d208bc8" providerId="ADAL" clId="{BC61CEE6-F72E-ED4A-95CA-C76EDF0DD1AC}" dt="2023-03-12T19:12:52.378" v="4482"/>
          <ac:spMkLst>
            <pc:docMk/>
            <pc:sldMk cId="0" sldId="1803"/>
            <ac:spMk id="8" creationId="{00000000-0000-0000-0000-000000000000}"/>
          </ac:spMkLst>
        </pc:spChg>
        <pc:spChg chg="mod">
          <ac:chgData name="Daniel Khashabi" userId="62390808-c838-45e6-be59-d6fd0d208bc8" providerId="ADAL" clId="{BC61CEE6-F72E-ED4A-95CA-C76EDF0DD1AC}" dt="2023-03-12T19:12:52.378" v="4482"/>
          <ac:spMkLst>
            <pc:docMk/>
            <pc:sldMk cId="0" sldId="1803"/>
            <ac:spMk id="9" creationId="{00000000-0000-0000-0000-000000000000}"/>
          </ac:spMkLst>
        </pc:spChg>
        <pc:spChg chg="mod">
          <ac:chgData name="Daniel Khashabi" userId="62390808-c838-45e6-be59-d6fd0d208bc8" providerId="ADAL" clId="{BC61CEE6-F72E-ED4A-95CA-C76EDF0DD1AC}" dt="2023-03-12T19:12:52.378" v="4482"/>
          <ac:spMkLst>
            <pc:docMk/>
            <pc:sldMk cId="0" sldId="1803"/>
            <ac:spMk id="10" creationId="{00000000-0000-0000-0000-000000000000}"/>
          </ac:spMkLst>
        </pc:spChg>
        <pc:spChg chg="mod">
          <ac:chgData name="Daniel Khashabi" userId="62390808-c838-45e6-be59-d6fd0d208bc8" providerId="ADAL" clId="{BC61CEE6-F72E-ED4A-95CA-C76EDF0DD1AC}" dt="2023-03-12T19:12:52.378" v="4482"/>
          <ac:spMkLst>
            <pc:docMk/>
            <pc:sldMk cId="0" sldId="1803"/>
            <ac:spMk id="11" creationId="{00000000-0000-0000-0000-000000000000}"/>
          </ac:spMkLst>
        </pc:spChg>
        <pc:spChg chg="mod">
          <ac:chgData name="Daniel Khashabi" userId="62390808-c838-45e6-be59-d6fd0d208bc8" providerId="ADAL" clId="{BC61CEE6-F72E-ED4A-95CA-C76EDF0DD1AC}" dt="2023-03-12T19:12:52.378" v="4482"/>
          <ac:spMkLst>
            <pc:docMk/>
            <pc:sldMk cId="0" sldId="1803"/>
            <ac:spMk id="12" creationId="{00000000-0000-0000-0000-000000000000}"/>
          </ac:spMkLst>
        </pc:spChg>
        <pc:spChg chg="mod">
          <ac:chgData name="Daniel Khashabi" userId="62390808-c838-45e6-be59-d6fd0d208bc8" providerId="ADAL" clId="{BC61CEE6-F72E-ED4A-95CA-C76EDF0DD1AC}" dt="2023-03-12T19:12:52.378" v="4482"/>
          <ac:spMkLst>
            <pc:docMk/>
            <pc:sldMk cId="0" sldId="1803"/>
            <ac:spMk id="13" creationId="{00000000-0000-0000-0000-000000000000}"/>
          </ac:spMkLst>
        </pc:spChg>
        <pc:spChg chg="mod">
          <ac:chgData name="Daniel Khashabi" userId="62390808-c838-45e6-be59-d6fd0d208bc8" providerId="ADAL" clId="{BC61CEE6-F72E-ED4A-95CA-C76EDF0DD1AC}" dt="2023-03-12T19:12:52.378" v="4482"/>
          <ac:spMkLst>
            <pc:docMk/>
            <pc:sldMk cId="0" sldId="1803"/>
            <ac:spMk id="14" creationId="{00000000-0000-0000-0000-000000000000}"/>
          </ac:spMkLst>
        </pc:spChg>
        <pc:spChg chg="mod">
          <ac:chgData name="Daniel Khashabi" userId="62390808-c838-45e6-be59-d6fd0d208bc8" providerId="ADAL" clId="{BC61CEE6-F72E-ED4A-95CA-C76EDF0DD1AC}" dt="2023-03-12T19:12:52.378" v="4482"/>
          <ac:spMkLst>
            <pc:docMk/>
            <pc:sldMk cId="0" sldId="1803"/>
            <ac:spMk id="15" creationId="{00000000-0000-0000-0000-000000000000}"/>
          </ac:spMkLst>
        </pc:spChg>
        <pc:spChg chg="mod">
          <ac:chgData name="Daniel Khashabi" userId="62390808-c838-45e6-be59-d6fd0d208bc8" providerId="ADAL" clId="{BC61CEE6-F72E-ED4A-95CA-C76EDF0DD1AC}" dt="2023-03-12T19:12:52.378" v="4482"/>
          <ac:spMkLst>
            <pc:docMk/>
            <pc:sldMk cId="0" sldId="1803"/>
            <ac:spMk id="16" creationId="{00000000-0000-0000-0000-000000000000}"/>
          </ac:spMkLst>
        </pc:spChg>
        <pc:spChg chg="mod">
          <ac:chgData name="Daniel Khashabi" userId="62390808-c838-45e6-be59-d6fd0d208bc8" providerId="ADAL" clId="{BC61CEE6-F72E-ED4A-95CA-C76EDF0DD1AC}" dt="2023-03-12T19:12:52.378" v="4482"/>
          <ac:spMkLst>
            <pc:docMk/>
            <pc:sldMk cId="0" sldId="1803"/>
            <ac:spMk id="17" creationId="{00000000-0000-0000-0000-000000000000}"/>
          </ac:spMkLst>
        </pc:spChg>
        <pc:spChg chg="mod">
          <ac:chgData name="Daniel Khashabi" userId="62390808-c838-45e6-be59-d6fd0d208bc8" providerId="ADAL" clId="{BC61CEE6-F72E-ED4A-95CA-C76EDF0DD1AC}" dt="2023-03-12T19:12:52.378" v="4482"/>
          <ac:spMkLst>
            <pc:docMk/>
            <pc:sldMk cId="0" sldId="1803"/>
            <ac:spMk id="18" creationId="{00000000-0000-0000-0000-000000000000}"/>
          </ac:spMkLst>
        </pc:spChg>
        <pc:spChg chg="mod">
          <ac:chgData name="Daniel Khashabi" userId="62390808-c838-45e6-be59-d6fd0d208bc8" providerId="ADAL" clId="{BC61CEE6-F72E-ED4A-95CA-C76EDF0DD1AC}" dt="2023-03-12T19:12:52.378" v="4482"/>
          <ac:spMkLst>
            <pc:docMk/>
            <pc:sldMk cId="0" sldId="1803"/>
            <ac:spMk id="19"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3"/>
            <ac:spMk id="21" creationId="{9EF67E48-3E07-4351-BF2C-6AC6A48FE6E4}"/>
          </ac:spMkLst>
        </pc:spChg>
      </pc:sldChg>
      <pc:sldChg chg="addSp delSp modSp del mod chgLayout">
        <pc:chgData name="Daniel Khashabi" userId="62390808-c838-45e6-be59-d6fd0d208bc8" providerId="ADAL" clId="{BC61CEE6-F72E-ED4A-95CA-C76EDF0DD1AC}" dt="2023-03-14T05:29:42.692" v="8873" actId="2696"/>
        <pc:sldMkLst>
          <pc:docMk/>
          <pc:sldMk cId="0" sldId="1804"/>
        </pc:sldMkLst>
        <pc:spChg chg="mod ord">
          <ac:chgData name="Daniel Khashabi" userId="62390808-c838-45e6-be59-d6fd0d208bc8" providerId="ADAL" clId="{BC61CEE6-F72E-ED4A-95CA-C76EDF0DD1AC}" dt="2023-03-13T05:13:59.192" v="8282" actId="700"/>
          <ac:spMkLst>
            <pc:docMk/>
            <pc:sldMk cId="0" sldId="1804"/>
            <ac:spMk id="2" creationId="{00000000-0000-0000-0000-000000000000}"/>
          </ac:spMkLst>
        </pc:spChg>
        <pc:spChg chg="mod">
          <ac:chgData name="Daniel Khashabi" userId="62390808-c838-45e6-be59-d6fd0d208bc8" providerId="ADAL" clId="{BC61CEE6-F72E-ED4A-95CA-C76EDF0DD1AC}" dt="2023-03-12T19:12:52.378" v="4482"/>
          <ac:spMkLst>
            <pc:docMk/>
            <pc:sldMk cId="0" sldId="1804"/>
            <ac:spMk id="3" creationId="{00000000-0000-0000-0000-000000000000}"/>
          </ac:spMkLst>
        </pc:spChg>
        <pc:spChg chg="mod">
          <ac:chgData name="Daniel Khashabi" userId="62390808-c838-45e6-be59-d6fd0d208bc8" providerId="ADAL" clId="{BC61CEE6-F72E-ED4A-95CA-C76EDF0DD1AC}" dt="2023-03-12T19:12:52.378" v="4482"/>
          <ac:spMkLst>
            <pc:docMk/>
            <pc:sldMk cId="0" sldId="1804"/>
            <ac:spMk id="4" creationId="{00000000-0000-0000-0000-000000000000}"/>
          </ac:spMkLst>
        </pc:spChg>
        <pc:spChg chg="mod">
          <ac:chgData name="Daniel Khashabi" userId="62390808-c838-45e6-be59-d6fd0d208bc8" providerId="ADAL" clId="{BC61CEE6-F72E-ED4A-95CA-C76EDF0DD1AC}" dt="2023-03-12T19:12:52.378" v="4482"/>
          <ac:spMkLst>
            <pc:docMk/>
            <pc:sldMk cId="0" sldId="1804"/>
            <ac:spMk id="6" creationId="{00000000-0000-0000-0000-000000000000}"/>
          </ac:spMkLst>
        </pc:spChg>
        <pc:spChg chg="mod">
          <ac:chgData name="Daniel Khashabi" userId="62390808-c838-45e6-be59-d6fd0d208bc8" providerId="ADAL" clId="{BC61CEE6-F72E-ED4A-95CA-C76EDF0DD1AC}" dt="2023-03-12T19:12:52.378" v="4482"/>
          <ac:spMkLst>
            <pc:docMk/>
            <pc:sldMk cId="0" sldId="1804"/>
            <ac:spMk id="7" creationId="{00000000-0000-0000-0000-000000000000}"/>
          </ac:spMkLst>
        </pc:spChg>
        <pc:spChg chg="mod">
          <ac:chgData name="Daniel Khashabi" userId="62390808-c838-45e6-be59-d6fd0d208bc8" providerId="ADAL" clId="{BC61CEE6-F72E-ED4A-95CA-C76EDF0DD1AC}" dt="2023-03-12T19:12:52.378" v="4482"/>
          <ac:spMkLst>
            <pc:docMk/>
            <pc:sldMk cId="0" sldId="1804"/>
            <ac:spMk id="8" creationId="{00000000-0000-0000-0000-000000000000}"/>
          </ac:spMkLst>
        </pc:spChg>
        <pc:spChg chg="mod">
          <ac:chgData name="Daniel Khashabi" userId="62390808-c838-45e6-be59-d6fd0d208bc8" providerId="ADAL" clId="{BC61CEE6-F72E-ED4A-95CA-C76EDF0DD1AC}" dt="2023-03-12T19:12:52.378" v="4482"/>
          <ac:spMkLst>
            <pc:docMk/>
            <pc:sldMk cId="0" sldId="1804"/>
            <ac:spMk id="9" creationId="{00000000-0000-0000-0000-000000000000}"/>
          </ac:spMkLst>
        </pc:spChg>
        <pc:spChg chg="mod">
          <ac:chgData name="Daniel Khashabi" userId="62390808-c838-45e6-be59-d6fd0d208bc8" providerId="ADAL" clId="{BC61CEE6-F72E-ED4A-95CA-C76EDF0DD1AC}" dt="2023-03-12T19:12:52.378" v="4482"/>
          <ac:spMkLst>
            <pc:docMk/>
            <pc:sldMk cId="0" sldId="1804"/>
            <ac:spMk id="11" creationId="{00000000-0000-0000-0000-000000000000}"/>
          </ac:spMkLst>
        </pc:spChg>
        <pc:spChg chg="mod">
          <ac:chgData name="Daniel Khashabi" userId="62390808-c838-45e6-be59-d6fd0d208bc8" providerId="ADAL" clId="{BC61CEE6-F72E-ED4A-95CA-C76EDF0DD1AC}" dt="2023-03-12T19:12:52.378" v="4482"/>
          <ac:spMkLst>
            <pc:docMk/>
            <pc:sldMk cId="0" sldId="1804"/>
            <ac:spMk id="12" creationId="{00000000-0000-0000-0000-000000000000}"/>
          </ac:spMkLst>
        </pc:spChg>
        <pc:spChg chg="mod">
          <ac:chgData name="Daniel Khashabi" userId="62390808-c838-45e6-be59-d6fd0d208bc8" providerId="ADAL" clId="{BC61CEE6-F72E-ED4A-95CA-C76EDF0DD1AC}" dt="2023-03-12T19:12:52.378" v="4482"/>
          <ac:spMkLst>
            <pc:docMk/>
            <pc:sldMk cId="0" sldId="1804"/>
            <ac:spMk id="13" creationId="{00000000-0000-0000-0000-000000000000}"/>
          </ac:spMkLst>
        </pc:spChg>
        <pc:spChg chg="mod">
          <ac:chgData name="Daniel Khashabi" userId="62390808-c838-45e6-be59-d6fd0d208bc8" providerId="ADAL" clId="{BC61CEE6-F72E-ED4A-95CA-C76EDF0DD1AC}" dt="2023-03-12T19:12:52.378" v="4482"/>
          <ac:spMkLst>
            <pc:docMk/>
            <pc:sldMk cId="0" sldId="1804"/>
            <ac:spMk id="14" creationId="{00000000-0000-0000-0000-000000000000}"/>
          </ac:spMkLst>
        </pc:spChg>
        <pc:spChg chg="mod">
          <ac:chgData name="Daniel Khashabi" userId="62390808-c838-45e6-be59-d6fd0d208bc8" providerId="ADAL" clId="{BC61CEE6-F72E-ED4A-95CA-C76EDF0DD1AC}" dt="2023-03-12T19:12:52.378" v="4482"/>
          <ac:spMkLst>
            <pc:docMk/>
            <pc:sldMk cId="0" sldId="1804"/>
            <ac:spMk id="19" creationId="{00000000-0000-0000-0000-000000000000}"/>
          </ac:spMkLst>
        </pc:spChg>
        <pc:spChg chg="mod">
          <ac:chgData name="Daniel Khashabi" userId="62390808-c838-45e6-be59-d6fd0d208bc8" providerId="ADAL" clId="{BC61CEE6-F72E-ED4A-95CA-C76EDF0DD1AC}" dt="2023-03-12T19:12:52.378" v="4482"/>
          <ac:spMkLst>
            <pc:docMk/>
            <pc:sldMk cId="0" sldId="1804"/>
            <ac:spMk id="20" creationId="{00000000-0000-0000-0000-000000000000}"/>
          </ac:spMkLst>
        </pc:spChg>
        <pc:spChg chg="mod">
          <ac:chgData name="Daniel Khashabi" userId="62390808-c838-45e6-be59-d6fd0d208bc8" providerId="ADAL" clId="{BC61CEE6-F72E-ED4A-95CA-C76EDF0DD1AC}" dt="2023-03-12T19:12:52.378" v="4482"/>
          <ac:spMkLst>
            <pc:docMk/>
            <pc:sldMk cId="0" sldId="1804"/>
            <ac:spMk id="21" creationId="{00000000-0000-0000-0000-000000000000}"/>
          </ac:spMkLst>
        </pc:spChg>
        <pc:spChg chg="mod">
          <ac:chgData name="Daniel Khashabi" userId="62390808-c838-45e6-be59-d6fd0d208bc8" providerId="ADAL" clId="{BC61CEE6-F72E-ED4A-95CA-C76EDF0DD1AC}" dt="2023-03-12T19:12:52.378" v="4482"/>
          <ac:spMkLst>
            <pc:docMk/>
            <pc:sldMk cId="0" sldId="1804"/>
            <ac:spMk id="22" creationId="{00000000-0000-0000-0000-000000000000}"/>
          </ac:spMkLst>
        </pc:spChg>
        <pc:spChg chg="add del mod ord">
          <ac:chgData name="Daniel Khashabi" userId="62390808-c838-45e6-be59-d6fd0d208bc8" providerId="ADAL" clId="{BC61CEE6-F72E-ED4A-95CA-C76EDF0DD1AC}" dt="2023-03-14T05:29:32.530" v="8872" actId="478"/>
          <ac:spMkLst>
            <pc:docMk/>
            <pc:sldMk cId="0" sldId="1804"/>
            <ac:spMk id="24" creationId="{4BEE3FBD-EA9E-5906-1C67-1EC0AB7B48A5}"/>
          </ac:spMkLst>
        </pc:spChg>
      </pc:sldChg>
      <pc:sldChg chg="addSp modSp del mod chgLayout">
        <pc:chgData name="Daniel Khashabi" userId="62390808-c838-45e6-be59-d6fd0d208bc8" providerId="ADAL" clId="{BC61CEE6-F72E-ED4A-95CA-C76EDF0DD1AC}" dt="2023-03-14T05:29:42.705" v="8874" actId="2696"/>
        <pc:sldMkLst>
          <pc:docMk/>
          <pc:sldMk cId="0" sldId="1805"/>
        </pc:sldMkLst>
        <pc:spChg chg="mod ord">
          <ac:chgData name="Daniel Khashabi" userId="62390808-c838-45e6-be59-d6fd0d208bc8" providerId="ADAL" clId="{BC61CEE6-F72E-ED4A-95CA-C76EDF0DD1AC}" dt="2023-03-13T05:13:59.192" v="8282" actId="700"/>
          <ac:spMkLst>
            <pc:docMk/>
            <pc:sldMk cId="0" sldId="1805"/>
            <ac:spMk id="2" creationId="{00000000-0000-0000-0000-000000000000}"/>
          </ac:spMkLst>
        </pc:spChg>
        <pc:spChg chg="mod">
          <ac:chgData name="Daniel Khashabi" userId="62390808-c838-45e6-be59-d6fd0d208bc8" providerId="ADAL" clId="{BC61CEE6-F72E-ED4A-95CA-C76EDF0DD1AC}" dt="2023-03-12T19:12:52.378" v="4482"/>
          <ac:spMkLst>
            <pc:docMk/>
            <pc:sldMk cId="0" sldId="1805"/>
            <ac:spMk id="3" creationId="{00000000-0000-0000-0000-000000000000}"/>
          </ac:spMkLst>
        </pc:spChg>
        <pc:spChg chg="mod">
          <ac:chgData name="Daniel Khashabi" userId="62390808-c838-45e6-be59-d6fd0d208bc8" providerId="ADAL" clId="{BC61CEE6-F72E-ED4A-95CA-C76EDF0DD1AC}" dt="2023-03-12T19:12:52.378" v="4482"/>
          <ac:spMkLst>
            <pc:docMk/>
            <pc:sldMk cId="0" sldId="1805"/>
            <ac:spMk id="4" creationId="{00000000-0000-0000-0000-000000000000}"/>
          </ac:spMkLst>
        </pc:spChg>
        <pc:spChg chg="mod">
          <ac:chgData name="Daniel Khashabi" userId="62390808-c838-45e6-be59-d6fd0d208bc8" providerId="ADAL" clId="{BC61CEE6-F72E-ED4A-95CA-C76EDF0DD1AC}" dt="2023-03-12T19:12:52.378" v="4482"/>
          <ac:spMkLst>
            <pc:docMk/>
            <pc:sldMk cId="0" sldId="1805"/>
            <ac:spMk id="5" creationId="{00000000-0000-0000-0000-000000000000}"/>
          </ac:spMkLst>
        </pc:spChg>
        <pc:spChg chg="mod">
          <ac:chgData name="Daniel Khashabi" userId="62390808-c838-45e6-be59-d6fd0d208bc8" providerId="ADAL" clId="{BC61CEE6-F72E-ED4A-95CA-C76EDF0DD1AC}" dt="2023-03-12T19:12:52.378" v="4482"/>
          <ac:spMkLst>
            <pc:docMk/>
            <pc:sldMk cId="0" sldId="1805"/>
            <ac:spMk id="6" creationId="{00000000-0000-0000-0000-000000000000}"/>
          </ac:spMkLst>
        </pc:spChg>
        <pc:spChg chg="mod">
          <ac:chgData name="Daniel Khashabi" userId="62390808-c838-45e6-be59-d6fd0d208bc8" providerId="ADAL" clId="{BC61CEE6-F72E-ED4A-95CA-C76EDF0DD1AC}" dt="2023-03-12T19:12:52.378" v="4482"/>
          <ac:spMkLst>
            <pc:docMk/>
            <pc:sldMk cId="0" sldId="1805"/>
            <ac:spMk id="7" creationId="{00000000-0000-0000-0000-000000000000}"/>
          </ac:spMkLst>
        </pc:spChg>
        <pc:spChg chg="mod">
          <ac:chgData name="Daniel Khashabi" userId="62390808-c838-45e6-be59-d6fd0d208bc8" providerId="ADAL" clId="{BC61CEE6-F72E-ED4A-95CA-C76EDF0DD1AC}" dt="2023-03-12T19:12:52.378" v="4482"/>
          <ac:spMkLst>
            <pc:docMk/>
            <pc:sldMk cId="0" sldId="1805"/>
            <ac:spMk id="9" creationId="{00000000-0000-0000-0000-000000000000}"/>
          </ac:spMkLst>
        </pc:spChg>
        <pc:spChg chg="mod">
          <ac:chgData name="Daniel Khashabi" userId="62390808-c838-45e6-be59-d6fd0d208bc8" providerId="ADAL" clId="{BC61CEE6-F72E-ED4A-95CA-C76EDF0DD1AC}" dt="2023-03-12T19:12:52.378" v="4482"/>
          <ac:spMkLst>
            <pc:docMk/>
            <pc:sldMk cId="0" sldId="1805"/>
            <ac:spMk id="10" creationId="{00000000-0000-0000-0000-000000000000}"/>
          </ac:spMkLst>
        </pc:spChg>
        <pc:spChg chg="mod">
          <ac:chgData name="Daniel Khashabi" userId="62390808-c838-45e6-be59-d6fd0d208bc8" providerId="ADAL" clId="{BC61CEE6-F72E-ED4A-95CA-C76EDF0DD1AC}" dt="2023-03-12T19:12:52.378" v="4482"/>
          <ac:spMkLst>
            <pc:docMk/>
            <pc:sldMk cId="0" sldId="1805"/>
            <ac:spMk id="11" creationId="{00000000-0000-0000-0000-000000000000}"/>
          </ac:spMkLst>
        </pc:spChg>
        <pc:spChg chg="mod">
          <ac:chgData name="Daniel Khashabi" userId="62390808-c838-45e6-be59-d6fd0d208bc8" providerId="ADAL" clId="{BC61CEE6-F72E-ED4A-95CA-C76EDF0DD1AC}" dt="2023-03-12T19:12:52.378" v="4482"/>
          <ac:spMkLst>
            <pc:docMk/>
            <pc:sldMk cId="0" sldId="1805"/>
            <ac:spMk id="12" creationId="{00000000-0000-0000-0000-000000000000}"/>
          </ac:spMkLst>
        </pc:spChg>
        <pc:spChg chg="mod">
          <ac:chgData name="Daniel Khashabi" userId="62390808-c838-45e6-be59-d6fd0d208bc8" providerId="ADAL" clId="{BC61CEE6-F72E-ED4A-95CA-C76EDF0DD1AC}" dt="2023-03-12T19:12:52.378" v="4482"/>
          <ac:spMkLst>
            <pc:docMk/>
            <pc:sldMk cId="0" sldId="1805"/>
            <ac:spMk id="14" creationId="{00000000-0000-0000-0000-000000000000}"/>
          </ac:spMkLst>
        </pc:spChg>
        <pc:spChg chg="mod">
          <ac:chgData name="Daniel Khashabi" userId="62390808-c838-45e6-be59-d6fd0d208bc8" providerId="ADAL" clId="{BC61CEE6-F72E-ED4A-95CA-C76EDF0DD1AC}" dt="2023-03-12T19:12:52.378" v="4482"/>
          <ac:spMkLst>
            <pc:docMk/>
            <pc:sldMk cId="0" sldId="1805"/>
            <ac:spMk id="15" creationId="{00000000-0000-0000-0000-000000000000}"/>
          </ac:spMkLst>
        </pc:spChg>
        <pc:spChg chg="mod">
          <ac:chgData name="Daniel Khashabi" userId="62390808-c838-45e6-be59-d6fd0d208bc8" providerId="ADAL" clId="{BC61CEE6-F72E-ED4A-95CA-C76EDF0DD1AC}" dt="2023-03-12T19:12:52.378" v="4482"/>
          <ac:spMkLst>
            <pc:docMk/>
            <pc:sldMk cId="0" sldId="1805"/>
            <ac:spMk id="16" creationId="{00000000-0000-0000-0000-000000000000}"/>
          </ac:spMkLst>
        </pc:spChg>
        <pc:spChg chg="mod">
          <ac:chgData name="Daniel Khashabi" userId="62390808-c838-45e6-be59-d6fd0d208bc8" providerId="ADAL" clId="{BC61CEE6-F72E-ED4A-95CA-C76EDF0DD1AC}" dt="2023-03-12T19:12:52.378" v="4482"/>
          <ac:spMkLst>
            <pc:docMk/>
            <pc:sldMk cId="0" sldId="1805"/>
            <ac:spMk id="17" creationId="{00000000-0000-0000-0000-000000000000}"/>
          </ac:spMkLst>
        </pc:spChg>
        <pc:spChg chg="mod">
          <ac:chgData name="Daniel Khashabi" userId="62390808-c838-45e6-be59-d6fd0d208bc8" providerId="ADAL" clId="{BC61CEE6-F72E-ED4A-95CA-C76EDF0DD1AC}" dt="2023-03-12T19:12:52.378" v="4482"/>
          <ac:spMkLst>
            <pc:docMk/>
            <pc:sldMk cId="0" sldId="1805"/>
            <ac:spMk id="22"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5"/>
            <ac:spMk id="24" creationId="{928FC879-9642-0196-0067-0036A60857E0}"/>
          </ac:spMkLst>
        </pc:spChg>
      </pc:sldChg>
      <pc:sldChg chg="addSp modSp del mod modClrScheme chgLayout">
        <pc:chgData name="Daniel Khashabi" userId="62390808-c838-45e6-be59-d6fd0d208bc8" providerId="ADAL" clId="{BC61CEE6-F72E-ED4A-95CA-C76EDF0DD1AC}" dt="2023-03-14T05:29:45.309" v="8875" actId="2696"/>
        <pc:sldMkLst>
          <pc:docMk/>
          <pc:sldMk cId="0" sldId="1806"/>
        </pc:sldMkLst>
        <pc:spChg chg="mod">
          <ac:chgData name="Daniel Khashabi" userId="62390808-c838-45e6-be59-d6fd0d208bc8" providerId="ADAL" clId="{BC61CEE6-F72E-ED4A-95CA-C76EDF0DD1AC}" dt="2023-03-12T19:12:52.378" v="4482"/>
          <ac:spMkLst>
            <pc:docMk/>
            <pc:sldMk cId="0" sldId="1806"/>
            <ac:spMk id="2" creationId="{00000000-0000-0000-0000-000000000000}"/>
          </ac:spMkLst>
        </pc:spChg>
        <pc:spChg chg="mod">
          <ac:chgData name="Daniel Khashabi" userId="62390808-c838-45e6-be59-d6fd0d208bc8" providerId="ADAL" clId="{BC61CEE6-F72E-ED4A-95CA-C76EDF0DD1AC}" dt="2023-03-12T19:12:52.378" v="4482"/>
          <ac:spMkLst>
            <pc:docMk/>
            <pc:sldMk cId="0" sldId="1806"/>
            <ac:spMk id="3" creationId="{00000000-0000-0000-0000-000000000000}"/>
          </ac:spMkLst>
        </pc:spChg>
        <pc:spChg chg="mod">
          <ac:chgData name="Daniel Khashabi" userId="62390808-c838-45e6-be59-d6fd0d208bc8" providerId="ADAL" clId="{BC61CEE6-F72E-ED4A-95CA-C76EDF0DD1AC}" dt="2023-03-12T19:12:52.378" v="4482"/>
          <ac:spMkLst>
            <pc:docMk/>
            <pc:sldMk cId="0" sldId="1806"/>
            <ac:spMk id="4" creationId="{00000000-0000-0000-0000-000000000000}"/>
          </ac:spMkLst>
        </pc:spChg>
        <pc:spChg chg="mod">
          <ac:chgData name="Daniel Khashabi" userId="62390808-c838-45e6-be59-d6fd0d208bc8" providerId="ADAL" clId="{BC61CEE6-F72E-ED4A-95CA-C76EDF0DD1AC}" dt="2023-03-12T19:12:52.378" v="4482"/>
          <ac:spMkLst>
            <pc:docMk/>
            <pc:sldMk cId="0" sldId="1806"/>
            <ac:spMk id="5" creationId="{00000000-0000-0000-0000-000000000000}"/>
          </ac:spMkLst>
        </pc:spChg>
        <pc:spChg chg="mod">
          <ac:chgData name="Daniel Khashabi" userId="62390808-c838-45e6-be59-d6fd0d208bc8" providerId="ADAL" clId="{BC61CEE6-F72E-ED4A-95CA-C76EDF0DD1AC}" dt="2023-03-12T19:12:52.378" v="4482"/>
          <ac:spMkLst>
            <pc:docMk/>
            <pc:sldMk cId="0" sldId="1806"/>
            <ac:spMk id="6" creationId="{00000000-0000-0000-0000-000000000000}"/>
          </ac:spMkLst>
        </pc:spChg>
        <pc:spChg chg="add mod ord">
          <ac:chgData name="Daniel Khashabi" userId="62390808-c838-45e6-be59-d6fd0d208bc8" providerId="ADAL" clId="{BC61CEE6-F72E-ED4A-95CA-C76EDF0DD1AC}" dt="2023-03-13T05:13:59.242" v="8283" actId="27636"/>
          <ac:spMkLst>
            <pc:docMk/>
            <pc:sldMk cId="0" sldId="1806"/>
            <ac:spMk id="8" creationId="{6527EB12-563A-EF83-F8CD-AD23F95F400C}"/>
          </ac:spMkLst>
        </pc:spChg>
        <pc:spChg chg="add mod ord">
          <ac:chgData name="Daniel Khashabi" userId="62390808-c838-45e6-be59-d6fd0d208bc8" providerId="ADAL" clId="{BC61CEE6-F72E-ED4A-95CA-C76EDF0DD1AC}" dt="2023-03-13T05:13:59.192" v="8282" actId="700"/>
          <ac:spMkLst>
            <pc:docMk/>
            <pc:sldMk cId="0" sldId="1806"/>
            <ac:spMk id="9" creationId="{8C41CEFF-3ECC-A6AA-181B-14075011CB31}"/>
          </ac:spMkLst>
        </pc:spChg>
      </pc:sldChg>
      <pc:sldChg chg="addSp modSp del mod chgLayout">
        <pc:chgData name="Daniel Khashabi" userId="62390808-c838-45e6-be59-d6fd0d208bc8" providerId="ADAL" clId="{BC61CEE6-F72E-ED4A-95CA-C76EDF0DD1AC}" dt="2023-03-14T05:29:45.321" v="8876" actId="2696"/>
        <pc:sldMkLst>
          <pc:docMk/>
          <pc:sldMk cId="0" sldId="1807"/>
        </pc:sldMkLst>
        <pc:spChg chg="mod">
          <ac:chgData name="Daniel Khashabi" userId="62390808-c838-45e6-be59-d6fd0d208bc8" providerId="ADAL" clId="{BC61CEE6-F72E-ED4A-95CA-C76EDF0DD1AC}" dt="2023-03-12T19:12:52.378" v="4482"/>
          <ac:spMkLst>
            <pc:docMk/>
            <pc:sldMk cId="0" sldId="1807"/>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7"/>
            <ac:spMk id="3" creationId="{00000000-0000-0000-0000-000000000000}"/>
          </ac:spMkLst>
        </pc:spChg>
        <pc:spChg chg="mod">
          <ac:chgData name="Daniel Khashabi" userId="62390808-c838-45e6-be59-d6fd0d208bc8" providerId="ADAL" clId="{BC61CEE6-F72E-ED4A-95CA-C76EDF0DD1AC}" dt="2023-03-12T19:12:52.378" v="4482"/>
          <ac:spMkLst>
            <pc:docMk/>
            <pc:sldMk cId="0" sldId="1807"/>
            <ac:spMk id="4" creationId="{00000000-0000-0000-0000-000000000000}"/>
          </ac:spMkLst>
        </pc:spChg>
        <pc:spChg chg="mod">
          <ac:chgData name="Daniel Khashabi" userId="62390808-c838-45e6-be59-d6fd0d208bc8" providerId="ADAL" clId="{BC61CEE6-F72E-ED4A-95CA-C76EDF0DD1AC}" dt="2023-03-12T19:12:52.378" v="4482"/>
          <ac:spMkLst>
            <pc:docMk/>
            <pc:sldMk cId="0" sldId="1807"/>
            <ac:spMk id="5"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7"/>
            <ac:spMk id="7" creationId="{7B96ABFD-3CA1-2459-0B9C-F06DC22922F4}"/>
          </ac:spMkLst>
        </pc:spChg>
      </pc:sldChg>
      <pc:sldChg chg="addSp modSp del mod chgLayout">
        <pc:chgData name="Daniel Khashabi" userId="62390808-c838-45e6-be59-d6fd0d208bc8" providerId="ADAL" clId="{BC61CEE6-F72E-ED4A-95CA-C76EDF0DD1AC}" dt="2023-03-14T05:29:46.366" v="8877" actId="2696"/>
        <pc:sldMkLst>
          <pc:docMk/>
          <pc:sldMk cId="0" sldId="1808"/>
        </pc:sldMkLst>
        <pc:spChg chg="mod">
          <ac:chgData name="Daniel Khashabi" userId="62390808-c838-45e6-be59-d6fd0d208bc8" providerId="ADAL" clId="{BC61CEE6-F72E-ED4A-95CA-C76EDF0DD1AC}" dt="2023-03-12T19:12:52.378" v="4482"/>
          <ac:spMkLst>
            <pc:docMk/>
            <pc:sldMk cId="0" sldId="1808"/>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8"/>
            <ac:spMk id="3" creationId="{00000000-0000-0000-0000-000000000000}"/>
          </ac:spMkLst>
        </pc:spChg>
        <pc:spChg chg="mod">
          <ac:chgData name="Daniel Khashabi" userId="62390808-c838-45e6-be59-d6fd0d208bc8" providerId="ADAL" clId="{BC61CEE6-F72E-ED4A-95CA-C76EDF0DD1AC}" dt="2023-03-12T19:12:52.378" v="4482"/>
          <ac:spMkLst>
            <pc:docMk/>
            <pc:sldMk cId="0" sldId="1808"/>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8"/>
            <ac:spMk id="6" creationId="{777802ED-2550-0C7B-9F90-727BAB8B9AE9}"/>
          </ac:spMkLst>
        </pc:spChg>
      </pc:sldChg>
      <pc:sldChg chg="addSp modSp del mod chgLayout">
        <pc:chgData name="Daniel Khashabi" userId="62390808-c838-45e6-be59-d6fd0d208bc8" providerId="ADAL" clId="{BC61CEE6-F72E-ED4A-95CA-C76EDF0DD1AC}" dt="2023-03-14T05:29:46.784" v="8878" actId="2696"/>
        <pc:sldMkLst>
          <pc:docMk/>
          <pc:sldMk cId="0" sldId="1809"/>
        </pc:sldMkLst>
        <pc:spChg chg="mod">
          <ac:chgData name="Daniel Khashabi" userId="62390808-c838-45e6-be59-d6fd0d208bc8" providerId="ADAL" clId="{BC61CEE6-F72E-ED4A-95CA-C76EDF0DD1AC}" dt="2023-03-12T19:12:52.378" v="4482"/>
          <ac:spMkLst>
            <pc:docMk/>
            <pc:sldMk cId="0" sldId="1809"/>
            <ac:spMk id="2" creationId="{00000000-0000-0000-0000-000000000000}"/>
          </ac:spMkLst>
        </pc:spChg>
        <pc:spChg chg="mod ord">
          <ac:chgData name="Daniel Khashabi" userId="62390808-c838-45e6-be59-d6fd0d208bc8" providerId="ADAL" clId="{BC61CEE6-F72E-ED4A-95CA-C76EDF0DD1AC}" dt="2023-03-13T05:13:59.192" v="8282" actId="700"/>
          <ac:spMkLst>
            <pc:docMk/>
            <pc:sldMk cId="0" sldId="1809"/>
            <ac:spMk id="3" creationId="{00000000-0000-0000-0000-000000000000}"/>
          </ac:spMkLst>
        </pc:spChg>
        <pc:spChg chg="mod">
          <ac:chgData name="Daniel Khashabi" userId="62390808-c838-45e6-be59-d6fd0d208bc8" providerId="ADAL" clId="{BC61CEE6-F72E-ED4A-95CA-C76EDF0DD1AC}" dt="2023-03-12T19:12:52.378" v="4482"/>
          <ac:spMkLst>
            <pc:docMk/>
            <pc:sldMk cId="0" sldId="1809"/>
            <ac:spMk id="4"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09"/>
            <ac:spMk id="6" creationId="{0C5D85EE-A888-9E3C-DD92-B41A8634188D}"/>
          </ac:spMkLst>
        </pc:spChg>
      </pc:sldChg>
      <pc:sldChg chg="addSp delSp modSp add del mod chgLayout">
        <pc:chgData name="Daniel Khashabi" userId="62390808-c838-45e6-be59-d6fd0d208bc8" providerId="ADAL" clId="{BC61CEE6-F72E-ED4A-95CA-C76EDF0DD1AC}" dt="2023-03-14T05:30:37.512" v="8886" actId="2696"/>
        <pc:sldMkLst>
          <pc:docMk/>
          <pc:sldMk cId="0" sldId="1810"/>
        </pc:sldMkLst>
        <pc:spChg chg="mod">
          <ac:chgData name="Daniel Khashabi" userId="62390808-c838-45e6-be59-d6fd0d208bc8" providerId="ADAL" clId="{BC61CEE6-F72E-ED4A-95CA-C76EDF0DD1AC}" dt="2023-03-12T19:12:52.378" v="4482"/>
          <ac:spMkLst>
            <pc:docMk/>
            <pc:sldMk cId="0" sldId="1810"/>
            <ac:spMk id="2" creationId="{00000000-0000-0000-0000-000000000000}"/>
          </ac:spMkLst>
        </pc:spChg>
        <pc:spChg chg="mod">
          <ac:chgData name="Daniel Khashabi" userId="62390808-c838-45e6-be59-d6fd0d208bc8" providerId="ADAL" clId="{BC61CEE6-F72E-ED4A-95CA-C76EDF0DD1AC}" dt="2023-03-12T19:12:52.378" v="4482"/>
          <ac:spMkLst>
            <pc:docMk/>
            <pc:sldMk cId="0" sldId="1810"/>
            <ac:spMk id="3" creationId="{00000000-0000-0000-0000-000000000000}"/>
          </ac:spMkLst>
        </pc:spChg>
        <pc:spChg chg="mod">
          <ac:chgData name="Daniel Khashabi" userId="62390808-c838-45e6-be59-d6fd0d208bc8" providerId="ADAL" clId="{BC61CEE6-F72E-ED4A-95CA-C76EDF0DD1AC}" dt="2023-03-12T19:12:52.378" v="4482"/>
          <ac:spMkLst>
            <pc:docMk/>
            <pc:sldMk cId="0" sldId="1810"/>
            <ac:spMk id="4" creationId="{00000000-0000-0000-0000-000000000000}"/>
          </ac:spMkLst>
        </pc:spChg>
        <pc:spChg chg="mod">
          <ac:chgData name="Daniel Khashabi" userId="62390808-c838-45e6-be59-d6fd0d208bc8" providerId="ADAL" clId="{BC61CEE6-F72E-ED4A-95CA-C76EDF0DD1AC}" dt="2023-03-12T19:12:52.378" v="4482"/>
          <ac:spMkLst>
            <pc:docMk/>
            <pc:sldMk cId="0" sldId="1810"/>
            <ac:spMk id="5" creationId="{00000000-0000-0000-0000-000000000000}"/>
          </ac:spMkLst>
        </pc:spChg>
        <pc:spChg chg="mod">
          <ac:chgData name="Daniel Khashabi" userId="62390808-c838-45e6-be59-d6fd0d208bc8" providerId="ADAL" clId="{BC61CEE6-F72E-ED4A-95CA-C76EDF0DD1AC}" dt="2023-03-12T19:12:52.378" v="4482"/>
          <ac:spMkLst>
            <pc:docMk/>
            <pc:sldMk cId="0" sldId="1810"/>
            <ac:spMk id="7" creationId="{00000000-0000-0000-0000-000000000000}"/>
          </ac:spMkLst>
        </pc:spChg>
        <pc:spChg chg="mod">
          <ac:chgData name="Daniel Khashabi" userId="62390808-c838-45e6-be59-d6fd0d208bc8" providerId="ADAL" clId="{BC61CEE6-F72E-ED4A-95CA-C76EDF0DD1AC}" dt="2023-03-12T19:12:52.378" v="4482"/>
          <ac:spMkLst>
            <pc:docMk/>
            <pc:sldMk cId="0" sldId="1810"/>
            <ac:spMk id="8" creationId="{00000000-0000-0000-0000-000000000000}"/>
          </ac:spMkLst>
        </pc:spChg>
        <pc:spChg chg="mod">
          <ac:chgData name="Daniel Khashabi" userId="62390808-c838-45e6-be59-d6fd0d208bc8" providerId="ADAL" clId="{BC61CEE6-F72E-ED4A-95CA-C76EDF0DD1AC}" dt="2023-03-12T19:12:52.378" v="4482"/>
          <ac:spMkLst>
            <pc:docMk/>
            <pc:sldMk cId="0" sldId="1810"/>
            <ac:spMk id="9" creationId="{00000000-0000-0000-0000-000000000000}"/>
          </ac:spMkLst>
        </pc:spChg>
        <pc:spChg chg="mod">
          <ac:chgData name="Daniel Khashabi" userId="62390808-c838-45e6-be59-d6fd0d208bc8" providerId="ADAL" clId="{BC61CEE6-F72E-ED4A-95CA-C76EDF0DD1AC}" dt="2023-03-12T19:12:52.378" v="4482"/>
          <ac:spMkLst>
            <pc:docMk/>
            <pc:sldMk cId="0" sldId="1810"/>
            <ac:spMk id="10" creationId="{00000000-0000-0000-0000-000000000000}"/>
          </ac:spMkLst>
        </pc:spChg>
        <pc:spChg chg="mod">
          <ac:chgData name="Daniel Khashabi" userId="62390808-c838-45e6-be59-d6fd0d208bc8" providerId="ADAL" clId="{BC61CEE6-F72E-ED4A-95CA-C76EDF0DD1AC}" dt="2023-03-12T19:12:52.378" v="4482"/>
          <ac:spMkLst>
            <pc:docMk/>
            <pc:sldMk cId="0" sldId="1810"/>
            <ac:spMk id="12" creationId="{00000000-0000-0000-0000-000000000000}"/>
          </ac:spMkLst>
        </pc:spChg>
        <pc:spChg chg="mod">
          <ac:chgData name="Daniel Khashabi" userId="62390808-c838-45e6-be59-d6fd0d208bc8" providerId="ADAL" clId="{BC61CEE6-F72E-ED4A-95CA-C76EDF0DD1AC}" dt="2023-03-12T19:12:52.378" v="4482"/>
          <ac:spMkLst>
            <pc:docMk/>
            <pc:sldMk cId="0" sldId="1810"/>
            <ac:spMk id="13" creationId="{00000000-0000-0000-0000-000000000000}"/>
          </ac:spMkLst>
        </pc:spChg>
        <pc:spChg chg="mod">
          <ac:chgData name="Daniel Khashabi" userId="62390808-c838-45e6-be59-d6fd0d208bc8" providerId="ADAL" clId="{BC61CEE6-F72E-ED4A-95CA-C76EDF0DD1AC}" dt="2023-03-12T19:12:52.378" v="4482"/>
          <ac:spMkLst>
            <pc:docMk/>
            <pc:sldMk cId="0" sldId="1810"/>
            <ac:spMk id="14" creationId="{00000000-0000-0000-0000-000000000000}"/>
          </ac:spMkLst>
        </pc:spChg>
        <pc:spChg chg="mod">
          <ac:chgData name="Daniel Khashabi" userId="62390808-c838-45e6-be59-d6fd0d208bc8" providerId="ADAL" clId="{BC61CEE6-F72E-ED4A-95CA-C76EDF0DD1AC}" dt="2023-03-12T19:12:52.378" v="4482"/>
          <ac:spMkLst>
            <pc:docMk/>
            <pc:sldMk cId="0" sldId="1810"/>
            <ac:spMk id="15" creationId="{00000000-0000-0000-0000-000000000000}"/>
          </ac:spMkLst>
        </pc:spChg>
        <pc:spChg chg="mod">
          <ac:chgData name="Daniel Khashabi" userId="62390808-c838-45e6-be59-d6fd0d208bc8" providerId="ADAL" clId="{BC61CEE6-F72E-ED4A-95CA-C76EDF0DD1AC}" dt="2023-03-12T19:12:52.378" v="4482"/>
          <ac:spMkLst>
            <pc:docMk/>
            <pc:sldMk cId="0" sldId="1810"/>
            <ac:spMk id="20" creationId="{00000000-0000-0000-0000-000000000000}"/>
          </ac:spMkLst>
        </pc:spChg>
        <pc:spChg chg="mod ord">
          <ac:chgData name="Daniel Khashabi" userId="62390808-c838-45e6-be59-d6fd0d208bc8" providerId="ADAL" clId="{BC61CEE6-F72E-ED4A-95CA-C76EDF0DD1AC}" dt="2023-03-13T05:13:59.192" v="8282" actId="700"/>
          <ac:spMkLst>
            <pc:docMk/>
            <pc:sldMk cId="0" sldId="1810"/>
            <ac:spMk id="21" creationId="{00000000-0000-0000-0000-000000000000}"/>
          </ac:spMkLst>
        </pc:spChg>
        <pc:spChg chg="mod">
          <ac:chgData name="Daniel Khashabi" userId="62390808-c838-45e6-be59-d6fd0d208bc8" providerId="ADAL" clId="{BC61CEE6-F72E-ED4A-95CA-C76EDF0DD1AC}" dt="2023-03-12T19:12:52.378" v="4482"/>
          <ac:spMkLst>
            <pc:docMk/>
            <pc:sldMk cId="0" sldId="1810"/>
            <ac:spMk id="22" creationId="{00000000-0000-0000-0000-000000000000}"/>
          </ac:spMkLst>
        </pc:spChg>
        <pc:spChg chg="add del mod ord">
          <ac:chgData name="Daniel Khashabi" userId="62390808-c838-45e6-be59-d6fd0d208bc8" providerId="ADAL" clId="{BC61CEE6-F72E-ED4A-95CA-C76EDF0DD1AC}" dt="2023-03-14T05:29:50.925" v="8879" actId="478"/>
          <ac:spMkLst>
            <pc:docMk/>
            <pc:sldMk cId="0" sldId="1810"/>
            <ac:spMk id="24" creationId="{A1E33161-4995-2463-9057-71918B916F04}"/>
          </ac:spMkLst>
        </pc:spChg>
      </pc:sldChg>
      <pc:sldChg chg="addSp delSp modSp del mod modClrScheme chgLayout">
        <pc:chgData name="Daniel Khashabi" userId="62390808-c838-45e6-be59-d6fd0d208bc8" providerId="ADAL" clId="{BC61CEE6-F72E-ED4A-95CA-C76EDF0DD1AC}" dt="2023-03-15T02:23:15.640" v="9574" actId="2696"/>
        <pc:sldMkLst>
          <pc:docMk/>
          <pc:sldMk cId="0" sldId="1811"/>
        </pc:sldMkLst>
        <pc:spChg chg="del mod ord">
          <ac:chgData name="Daniel Khashabi" userId="62390808-c838-45e6-be59-d6fd0d208bc8" providerId="ADAL" clId="{BC61CEE6-F72E-ED4A-95CA-C76EDF0DD1AC}" dt="2023-03-14T15:38:54.633" v="9055" actId="478"/>
          <ac:spMkLst>
            <pc:docMk/>
            <pc:sldMk cId="0" sldId="1811"/>
            <ac:spMk id="2"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3"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4" creationId="{00000000-0000-0000-0000-000000000000}"/>
          </ac:spMkLst>
        </pc:spChg>
        <pc:spChg chg="mod">
          <ac:chgData name="Daniel Khashabi" userId="62390808-c838-45e6-be59-d6fd0d208bc8" providerId="ADAL" clId="{BC61CEE6-F72E-ED4A-95CA-C76EDF0DD1AC}" dt="2023-03-12T19:12:52.378" v="4482"/>
          <ac:spMkLst>
            <pc:docMk/>
            <pc:sldMk cId="0" sldId="1811"/>
            <ac:spMk id="6" creationId="{00000000-0000-0000-0000-000000000000}"/>
          </ac:spMkLst>
        </pc:spChg>
        <pc:spChg chg="mod">
          <ac:chgData name="Daniel Khashabi" userId="62390808-c838-45e6-be59-d6fd0d208bc8" providerId="ADAL" clId="{BC61CEE6-F72E-ED4A-95CA-C76EDF0DD1AC}" dt="2023-03-12T19:12:52.378" v="4482"/>
          <ac:spMkLst>
            <pc:docMk/>
            <pc:sldMk cId="0" sldId="1811"/>
            <ac:spMk id="7" creationId="{00000000-0000-0000-0000-000000000000}"/>
          </ac:spMkLst>
        </pc:spChg>
        <pc:spChg chg="mod">
          <ac:chgData name="Daniel Khashabi" userId="62390808-c838-45e6-be59-d6fd0d208bc8" providerId="ADAL" clId="{BC61CEE6-F72E-ED4A-95CA-C76EDF0DD1AC}" dt="2023-03-14T15:39:19.540" v="9069" actId="14100"/>
          <ac:spMkLst>
            <pc:docMk/>
            <pc:sldMk cId="0" sldId="1811"/>
            <ac:spMk id="8" creationId="{00000000-0000-0000-0000-000000000000}"/>
          </ac:spMkLst>
        </pc:spChg>
        <pc:spChg chg="mod">
          <ac:chgData name="Daniel Khashabi" userId="62390808-c838-45e6-be59-d6fd0d208bc8" providerId="ADAL" clId="{BC61CEE6-F72E-ED4A-95CA-C76EDF0DD1AC}" dt="2023-03-12T19:12:52.378" v="4482"/>
          <ac:spMkLst>
            <pc:docMk/>
            <pc:sldMk cId="0" sldId="1811"/>
            <ac:spMk id="10" creationId="{00000000-0000-0000-0000-000000000000}"/>
          </ac:spMkLst>
        </pc:spChg>
        <pc:spChg chg="mod">
          <ac:chgData name="Daniel Khashabi" userId="62390808-c838-45e6-be59-d6fd0d208bc8" providerId="ADAL" clId="{BC61CEE6-F72E-ED4A-95CA-C76EDF0DD1AC}" dt="2023-03-12T19:12:52.378" v="4482"/>
          <ac:spMkLst>
            <pc:docMk/>
            <pc:sldMk cId="0" sldId="1811"/>
            <ac:spMk id="11" creationId="{00000000-0000-0000-0000-000000000000}"/>
          </ac:spMkLst>
        </pc:spChg>
        <pc:spChg chg="mod">
          <ac:chgData name="Daniel Khashabi" userId="62390808-c838-45e6-be59-d6fd0d208bc8" providerId="ADAL" clId="{BC61CEE6-F72E-ED4A-95CA-C76EDF0DD1AC}" dt="2023-03-12T19:12:52.378" v="4482"/>
          <ac:spMkLst>
            <pc:docMk/>
            <pc:sldMk cId="0" sldId="1811"/>
            <ac:spMk id="12" creationId="{00000000-0000-0000-0000-000000000000}"/>
          </ac:spMkLst>
        </pc:spChg>
        <pc:spChg chg="mod">
          <ac:chgData name="Daniel Khashabi" userId="62390808-c838-45e6-be59-d6fd0d208bc8" providerId="ADAL" clId="{BC61CEE6-F72E-ED4A-95CA-C76EDF0DD1AC}" dt="2023-03-12T19:12:52.378" v="4482"/>
          <ac:spMkLst>
            <pc:docMk/>
            <pc:sldMk cId="0" sldId="1811"/>
            <ac:spMk id="13" creationId="{00000000-0000-0000-0000-000000000000}"/>
          </ac:spMkLst>
        </pc:spChg>
        <pc:spChg chg="del mod">
          <ac:chgData name="Daniel Khashabi" userId="62390808-c838-45e6-be59-d6fd0d208bc8" providerId="ADAL" clId="{BC61CEE6-F72E-ED4A-95CA-C76EDF0DD1AC}" dt="2023-03-14T15:40:02.628" v="9083" actId="478"/>
          <ac:spMkLst>
            <pc:docMk/>
            <pc:sldMk cId="0" sldId="1811"/>
            <ac:spMk id="18" creationId="{00000000-0000-0000-0000-000000000000}"/>
          </ac:spMkLst>
        </pc:spChg>
        <pc:spChg chg="mod ord">
          <ac:chgData name="Daniel Khashabi" userId="62390808-c838-45e6-be59-d6fd0d208bc8" providerId="ADAL" clId="{BC61CEE6-F72E-ED4A-95CA-C76EDF0DD1AC}" dt="2023-03-14T15:38:56.832" v="9056" actId="700"/>
          <ac:spMkLst>
            <pc:docMk/>
            <pc:sldMk cId="0" sldId="1811"/>
            <ac:spMk id="19" creationId="{00000000-0000-0000-0000-000000000000}"/>
          </ac:spMkLst>
        </pc:spChg>
        <pc:spChg chg="mod">
          <ac:chgData name="Daniel Khashabi" userId="62390808-c838-45e6-be59-d6fd0d208bc8" providerId="ADAL" clId="{BC61CEE6-F72E-ED4A-95CA-C76EDF0DD1AC}" dt="2023-03-12T19:12:52.378" v="4482"/>
          <ac:spMkLst>
            <pc:docMk/>
            <pc:sldMk cId="0" sldId="1811"/>
            <ac:spMk id="20" creationId="{00000000-0000-0000-0000-000000000000}"/>
          </ac:spMkLst>
        </pc:spChg>
        <pc:spChg chg="mod">
          <ac:chgData name="Daniel Khashabi" userId="62390808-c838-45e6-be59-d6fd0d208bc8" providerId="ADAL" clId="{BC61CEE6-F72E-ED4A-95CA-C76EDF0DD1AC}" dt="2023-03-12T19:12:52.378" v="4482"/>
          <ac:spMkLst>
            <pc:docMk/>
            <pc:sldMk cId="0" sldId="1811"/>
            <ac:spMk id="22" creationId="{00000000-0000-0000-0000-000000000000}"/>
          </ac:spMkLst>
        </pc:spChg>
        <pc:spChg chg="mod">
          <ac:chgData name="Daniel Khashabi" userId="62390808-c838-45e6-be59-d6fd0d208bc8" providerId="ADAL" clId="{BC61CEE6-F72E-ED4A-95CA-C76EDF0DD1AC}" dt="2023-03-12T19:12:52.378" v="4482"/>
          <ac:spMkLst>
            <pc:docMk/>
            <pc:sldMk cId="0" sldId="1811"/>
            <ac:spMk id="23" creationId="{00000000-0000-0000-0000-000000000000}"/>
          </ac:spMkLst>
        </pc:spChg>
        <pc:spChg chg="add del mod">
          <ac:chgData name="Daniel Khashabi" userId="62390808-c838-45e6-be59-d6fd0d208bc8" providerId="ADAL" clId="{BC61CEE6-F72E-ED4A-95CA-C76EDF0DD1AC}" dt="2023-03-14T05:30:39.263" v="8887" actId="478"/>
          <ac:spMkLst>
            <pc:docMk/>
            <pc:sldMk cId="0" sldId="1811"/>
            <ac:spMk id="24" creationId="{00000000-0000-0000-0000-000000000000}"/>
          </ac:spMkLst>
        </pc:spChg>
        <pc:spChg chg="add mod ord">
          <ac:chgData name="Daniel Khashabi" userId="62390808-c838-45e6-be59-d6fd0d208bc8" providerId="ADAL" clId="{BC61CEE6-F72E-ED4A-95CA-C76EDF0DD1AC}" dt="2023-03-14T15:40:57.541" v="9121" actId="207"/>
          <ac:spMkLst>
            <pc:docMk/>
            <pc:sldMk cId="0" sldId="1811"/>
            <ac:spMk id="26" creationId="{948113E2-BC30-7047-1F8C-535B80033A59}"/>
          </ac:spMkLst>
        </pc:spChg>
        <pc:spChg chg="add mod">
          <ac:chgData name="Daniel Khashabi" userId="62390808-c838-45e6-be59-d6fd0d208bc8" providerId="ADAL" clId="{BC61CEE6-F72E-ED4A-95CA-C76EDF0DD1AC}" dt="2023-03-14T15:41:03.544" v="9123" actId="20577"/>
          <ac:spMkLst>
            <pc:docMk/>
            <pc:sldMk cId="0" sldId="1811"/>
            <ac:spMk id="27" creationId="{DEFD1D98-3DB5-4210-FE7B-3C9AAA0D652C}"/>
          </ac:spMkLst>
        </pc:spChg>
        <pc:grpChg chg="add del">
          <ac:chgData name="Daniel Khashabi" userId="62390808-c838-45e6-be59-d6fd0d208bc8" providerId="ADAL" clId="{BC61CEE6-F72E-ED4A-95CA-C76EDF0DD1AC}" dt="2023-03-14T05:30:40.261" v="8888" actId="478"/>
          <ac:grpSpMkLst>
            <pc:docMk/>
            <pc:sldMk cId="0" sldId="1811"/>
            <ac:grpSpMk id="21" creationId="{00000000-0000-0000-0000-000000000000}"/>
          </ac:grpSpMkLst>
        </pc:grpChg>
      </pc:sldChg>
      <pc:sldChg chg="addSp modSp del mod chgLayout">
        <pc:chgData name="Daniel Khashabi" userId="62390808-c838-45e6-be59-d6fd0d208bc8" providerId="ADAL" clId="{BC61CEE6-F72E-ED4A-95CA-C76EDF0DD1AC}" dt="2023-03-14T05:31:59.323" v="8898" actId="2696"/>
        <pc:sldMkLst>
          <pc:docMk/>
          <pc:sldMk cId="0" sldId="1812"/>
        </pc:sldMkLst>
        <pc:spChg chg="mod ord">
          <ac:chgData name="Daniel Khashabi" userId="62390808-c838-45e6-be59-d6fd0d208bc8" providerId="ADAL" clId="{BC61CEE6-F72E-ED4A-95CA-C76EDF0DD1AC}" dt="2023-03-13T05:13:59.192" v="8282" actId="700"/>
          <ac:spMkLst>
            <pc:docMk/>
            <pc:sldMk cId="0" sldId="1812"/>
            <ac:spMk id="2" creationId="{00000000-0000-0000-0000-000000000000}"/>
          </ac:spMkLst>
        </pc:spChg>
        <pc:spChg chg="mod">
          <ac:chgData name="Daniel Khashabi" userId="62390808-c838-45e6-be59-d6fd0d208bc8" providerId="ADAL" clId="{BC61CEE6-F72E-ED4A-95CA-C76EDF0DD1AC}" dt="2023-03-12T19:12:52.378" v="4482"/>
          <ac:spMkLst>
            <pc:docMk/>
            <pc:sldMk cId="0" sldId="1812"/>
            <ac:spMk id="3" creationId="{00000000-0000-0000-0000-000000000000}"/>
          </ac:spMkLst>
        </pc:spChg>
        <pc:spChg chg="mod">
          <ac:chgData name="Daniel Khashabi" userId="62390808-c838-45e6-be59-d6fd0d208bc8" providerId="ADAL" clId="{BC61CEE6-F72E-ED4A-95CA-C76EDF0DD1AC}" dt="2023-03-12T19:12:52.378" v="4482"/>
          <ac:spMkLst>
            <pc:docMk/>
            <pc:sldMk cId="0" sldId="1812"/>
            <ac:spMk id="5" creationId="{00000000-0000-0000-0000-000000000000}"/>
          </ac:spMkLst>
        </pc:spChg>
        <pc:spChg chg="mod">
          <ac:chgData name="Daniel Khashabi" userId="62390808-c838-45e6-be59-d6fd0d208bc8" providerId="ADAL" clId="{BC61CEE6-F72E-ED4A-95CA-C76EDF0DD1AC}" dt="2023-03-12T19:12:52.378" v="4482"/>
          <ac:spMkLst>
            <pc:docMk/>
            <pc:sldMk cId="0" sldId="1812"/>
            <ac:spMk id="6" creationId="{00000000-0000-0000-0000-000000000000}"/>
          </ac:spMkLst>
        </pc:spChg>
        <pc:spChg chg="mod">
          <ac:chgData name="Daniel Khashabi" userId="62390808-c838-45e6-be59-d6fd0d208bc8" providerId="ADAL" clId="{BC61CEE6-F72E-ED4A-95CA-C76EDF0DD1AC}" dt="2023-03-12T19:12:52.378" v="4482"/>
          <ac:spMkLst>
            <pc:docMk/>
            <pc:sldMk cId="0" sldId="1812"/>
            <ac:spMk id="7" creationId="{00000000-0000-0000-0000-000000000000}"/>
          </ac:spMkLst>
        </pc:spChg>
        <pc:spChg chg="mod">
          <ac:chgData name="Daniel Khashabi" userId="62390808-c838-45e6-be59-d6fd0d208bc8" providerId="ADAL" clId="{BC61CEE6-F72E-ED4A-95CA-C76EDF0DD1AC}" dt="2023-03-12T19:12:52.378" v="4482"/>
          <ac:spMkLst>
            <pc:docMk/>
            <pc:sldMk cId="0" sldId="1812"/>
            <ac:spMk id="8" creationId="{00000000-0000-0000-0000-000000000000}"/>
          </ac:spMkLst>
        </pc:spChg>
        <pc:spChg chg="mod">
          <ac:chgData name="Daniel Khashabi" userId="62390808-c838-45e6-be59-d6fd0d208bc8" providerId="ADAL" clId="{BC61CEE6-F72E-ED4A-95CA-C76EDF0DD1AC}" dt="2023-03-12T19:12:52.378" v="4482"/>
          <ac:spMkLst>
            <pc:docMk/>
            <pc:sldMk cId="0" sldId="1812"/>
            <ac:spMk id="9" creationId="{00000000-0000-0000-0000-000000000000}"/>
          </ac:spMkLst>
        </pc:spChg>
        <pc:spChg chg="mod">
          <ac:chgData name="Daniel Khashabi" userId="62390808-c838-45e6-be59-d6fd0d208bc8" providerId="ADAL" clId="{BC61CEE6-F72E-ED4A-95CA-C76EDF0DD1AC}" dt="2023-03-12T19:12:52.378" v="4482"/>
          <ac:spMkLst>
            <pc:docMk/>
            <pc:sldMk cId="0" sldId="1812"/>
            <ac:spMk id="10" creationId="{00000000-0000-0000-0000-000000000000}"/>
          </ac:spMkLst>
        </pc:spChg>
        <pc:spChg chg="add mod ord">
          <ac:chgData name="Daniel Khashabi" userId="62390808-c838-45e6-be59-d6fd0d208bc8" providerId="ADAL" clId="{BC61CEE6-F72E-ED4A-95CA-C76EDF0DD1AC}" dt="2023-03-13T05:13:59.192" v="8282" actId="700"/>
          <ac:spMkLst>
            <pc:docMk/>
            <pc:sldMk cId="0" sldId="1812"/>
            <ac:spMk id="12" creationId="{068428F0-C2B2-DAA1-C415-9CFD5A5D637F}"/>
          </ac:spMkLst>
        </pc:spChg>
      </pc:sldChg>
      <pc:sldChg chg="addSp delSp modSp del mod chgLayout">
        <pc:chgData name="Daniel Khashabi" userId="62390808-c838-45e6-be59-d6fd0d208bc8" providerId="ADAL" clId="{BC61CEE6-F72E-ED4A-95CA-C76EDF0DD1AC}" dt="2023-03-14T15:44:14.414" v="9201" actId="2696"/>
        <pc:sldMkLst>
          <pc:docMk/>
          <pc:sldMk cId="0" sldId="1813"/>
        </pc:sldMkLst>
        <pc:spChg chg="mod ord">
          <ac:chgData name="Daniel Khashabi" userId="62390808-c838-45e6-be59-d6fd0d208bc8" providerId="ADAL" clId="{BC61CEE6-F72E-ED4A-95CA-C76EDF0DD1AC}" dt="2023-03-14T15:41:57.887" v="9138" actId="700"/>
          <ac:spMkLst>
            <pc:docMk/>
            <pc:sldMk cId="0" sldId="1813"/>
            <ac:spMk id="2" creationId="{00000000-0000-0000-0000-000000000000}"/>
          </ac:spMkLst>
        </pc:spChg>
        <pc:spChg chg="mod">
          <ac:chgData name="Daniel Khashabi" userId="62390808-c838-45e6-be59-d6fd0d208bc8" providerId="ADAL" clId="{BC61CEE6-F72E-ED4A-95CA-C76EDF0DD1AC}" dt="2023-03-12T19:12:52.378" v="4482"/>
          <ac:spMkLst>
            <pc:docMk/>
            <pc:sldMk cId="0" sldId="1813"/>
            <ac:spMk id="3" creationId="{00000000-0000-0000-0000-000000000000}"/>
          </ac:spMkLst>
        </pc:spChg>
        <pc:spChg chg="del mod">
          <ac:chgData name="Daniel Khashabi" userId="62390808-c838-45e6-be59-d6fd0d208bc8" providerId="ADAL" clId="{BC61CEE6-F72E-ED4A-95CA-C76EDF0DD1AC}" dt="2023-03-14T05:38:58.392" v="8922" actId="478"/>
          <ac:spMkLst>
            <pc:docMk/>
            <pc:sldMk cId="0" sldId="1813"/>
            <ac:spMk id="4" creationId="{00000000-0000-0000-0000-000000000000}"/>
          </ac:spMkLst>
        </pc:spChg>
        <pc:spChg chg="mod">
          <ac:chgData name="Daniel Khashabi" userId="62390808-c838-45e6-be59-d6fd0d208bc8" providerId="ADAL" clId="{BC61CEE6-F72E-ED4A-95CA-C76EDF0DD1AC}" dt="2023-03-12T19:12:52.378" v="4482"/>
          <ac:spMkLst>
            <pc:docMk/>
            <pc:sldMk cId="0" sldId="1813"/>
            <ac:spMk id="5" creationId="{00000000-0000-0000-0000-000000000000}"/>
          </ac:spMkLst>
        </pc:spChg>
        <pc:spChg chg="mod">
          <ac:chgData name="Daniel Khashabi" userId="62390808-c838-45e6-be59-d6fd0d208bc8" providerId="ADAL" clId="{BC61CEE6-F72E-ED4A-95CA-C76EDF0DD1AC}" dt="2023-03-12T19:12:52.378" v="4482"/>
          <ac:spMkLst>
            <pc:docMk/>
            <pc:sldMk cId="0" sldId="1813"/>
            <ac:spMk id="6" creationId="{00000000-0000-0000-0000-000000000000}"/>
          </ac:spMkLst>
        </pc:spChg>
        <pc:spChg chg="del">
          <ac:chgData name="Daniel Khashabi" userId="62390808-c838-45e6-be59-d6fd0d208bc8" providerId="ADAL" clId="{BC61CEE6-F72E-ED4A-95CA-C76EDF0DD1AC}" dt="2023-03-14T05:57:07.016" v="8970" actId="478"/>
          <ac:spMkLst>
            <pc:docMk/>
            <pc:sldMk cId="0" sldId="1813"/>
            <ac:spMk id="7" creationId="{361CD9B1-1ABF-F8B0-0DB6-839802A6FC94}"/>
          </ac:spMkLst>
        </pc:spChg>
        <pc:spChg chg="add mod ord">
          <ac:chgData name="Daniel Khashabi" userId="62390808-c838-45e6-be59-d6fd0d208bc8" providerId="ADAL" clId="{BC61CEE6-F72E-ED4A-95CA-C76EDF0DD1AC}" dt="2023-03-14T15:42:01.539" v="9139" actId="14100"/>
          <ac:spMkLst>
            <pc:docMk/>
            <pc:sldMk cId="0" sldId="1813"/>
            <ac:spMk id="8" creationId="{7F98AAAE-CEF1-7EF1-814E-0E44ABD8B237}"/>
          </ac:spMkLst>
        </pc:spChg>
      </pc:sldChg>
      <pc:sldChg chg="addSp delSp modSp del mod modClrScheme modShow chgLayout">
        <pc:chgData name="Daniel Khashabi" userId="62390808-c838-45e6-be59-d6fd0d208bc8" providerId="ADAL" clId="{BC61CEE6-F72E-ED4A-95CA-C76EDF0DD1AC}" dt="2023-03-15T02:23:15.661" v="9577" actId="2696"/>
        <pc:sldMkLst>
          <pc:docMk/>
          <pc:sldMk cId="0" sldId="1814"/>
        </pc:sldMkLst>
        <pc:spChg chg="del mod">
          <ac:chgData name="Daniel Khashabi" userId="62390808-c838-45e6-be59-d6fd0d208bc8" providerId="ADAL" clId="{BC61CEE6-F72E-ED4A-95CA-C76EDF0DD1AC}" dt="2023-03-14T05:39:08.319" v="8926" actId="478"/>
          <ac:spMkLst>
            <pc:docMk/>
            <pc:sldMk cId="0" sldId="1814"/>
            <ac:spMk id="2" creationId="{00000000-0000-0000-0000-000000000000}"/>
          </ac:spMkLst>
        </pc:spChg>
        <pc:spChg chg="del mod">
          <ac:chgData name="Daniel Khashabi" userId="62390808-c838-45e6-be59-d6fd0d208bc8" providerId="ADAL" clId="{BC61CEE6-F72E-ED4A-95CA-C76EDF0DD1AC}" dt="2023-03-14T05:39:16.216" v="8930" actId="478"/>
          <ac:spMkLst>
            <pc:docMk/>
            <pc:sldMk cId="0" sldId="1814"/>
            <ac:spMk id="3" creationId="{00000000-0000-0000-0000-000000000000}"/>
          </ac:spMkLst>
        </pc:spChg>
        <pc:spChg chg="mod">
          <ac:chgData name="Daniel Khashabi" userId="62390808-c838-45e6-be59-d6fd0d208bc8" providerId="ADAL" clId="{BC61CEE6-F72E-ED4A-95CA-C76EDF0DD1AC}" dt="2023-03-12T19:12:52.378" v="4482"/>
          <ac:spMkLst>
            <pc:docMk/>
            <pc:sldMk cId="0" sldId="1814"/>
            <ac:spMk id="4" creationId="{00000000-0000-0000-0000-000000000000}"/>
          </ac:spMkLst>
        </pc:spChg>
        <pc:spChg chg="mod">
          <ac:chgData name="Daniel Khashabi" userId="62390808-c838-45e6-be59-d6fd0d208bc8" providerId="ADAL" clId="{BC61CEE6-F72E-ED4A-95CA-C76EDF0DD1AC}" dt="2023-03-12T19:12:52.378" v="4482"/>
          <ac:spMkLst>
            <pc:docMk/>
            <pc:sldMk cId="0" sldId="1814"/>
            <ac:spMk id="5" creationId="{00000000-0000-0000-0000-000000000000}"/>
          </ac:spMkLst>
        </pc:spChg>
        <pc:spChg chg="mod">
          <ac:chgData name="Daniel Khashabi" userId="62390808-c838-45e6-be59-d6fd0d208bc8" providerId="ADAL" clId="{BC61CEE6-F72E-ED4A-95CA-C76EDF0DD1AC}" dt="2023-03-12T19:12:52.378" v="4482"/>
          <ac:spMkLst>
            <pc:docMk/>
            <pc:sldMk cId="0" sldId="1814"/>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4"/>
            <ac:spMk id="8" creationId="{A99848B3-CDBD-C2CC-0272-94AE2295927C}"/>
          </ac:spMkLst>
        </pc:spChg>
        <pc:spChg chg="add mod ord">
          <ac:chgData name="Daniel Khashabi" userId="62390808-c838-45e6-be59-d6fd0d208bc8" providerId="ADAL" clId="{BC61CEE6-F72E-ED4A-95CA-C76EDF0DD1AC}" dt="2023-03-14T15:30:03.586" v="8973" actId="700"/>
          <ac:spMkLst>
            <pc:docMk/>
            <pc:sldMk cId="0" sldId="1814"/>
            <ac:spMk id="9" creationId="{D5989FEB-41CE-0EB2-E70B-07B9926B37A8}"/>
          </ac:spMkLst>
        </pc:spChg>
        <pc:spChg chg="add del mod">
          <ac:chgData name="Daniel Khashabi" userId="62390808-c838-45e6-be59-d6fd0d208bc8" providerId="ADAL" clId="{BC61CEE6-F72E-ED4A-95CA-C76EDF0DD1AC}" dt="2023-03-13T20:49:25.523" v="8315"/>
          <ac:spMkLst>
            <pc:docMk/>
            <pc:sldMk cId="0" sldId="1814"/>
            <ac:spMk id="10" creationId="{B3B0146B-D181-99E2-E411-84F3395D724C}"/>
          </ac:spMkLst>
        </pc:spChg>
      </pc:sldChg>
      <pc:sldChg chg="addSp delSp modSp add del mod modClrScheme modShow chgLayout">
        <pc:chgData name="Daniel Khashabi" userId="62390808-c838-45e6-be59-d6fd0d208bc8" providerId="ADAL" clId="{BC61CEE6-F72E-ED4A-95CA-C76EDF0DD1AC}" dt="2023-03-15T02:23:15.668" v="9578" actId="2696"/>
        <pc:sldMkLst>
          <pc:docMk/>
          <pc:sldMk cId="0" sldId="1815"/>
        </pc:sldMkLst>
        <pc:spChg chg="del mod">
          <ac:chgData name="Daniel Khashabi" userId="62390808-c838-45e6-be59-d6fd0d208bc8" providerId="ADAL" clId="{BC61CEE6-F72E-ED4A-95CA-C76EDF0DD1AC}" dt="2023-03-14T05:39:25.877" v="8935" actId="478"/>
          <ac:spMkLst>
            <pc:docMk/>
            <pc:sldMk cId="0" sldId="1815"/>
            <ac:spMk id="2" creationId="{00000000-0000-0000-0000-000000000000}"/>
          </ac:spMkLst>
        </pc:spChg>
        <pc:spChg chg="del mod">
          <ac:chgData name="Daniel Khashabi" userId="62390808-c838-45e6-be59-d6fd0d208bc8" providerId="ADAL" clId="{BC61CEE6-F72E-ED4A-95CA-C76EDF0DD1AC}" dt="2023-03-14T05:39:31.034" v="8939" actId="478"/>
          <ac:spMkLst>
            <pc:docMk/>
            <pc:sldMk cId="0" sldId="1815"/>
            <ac:spMk id="3" creationId="{00000000-0000-0000-0000-000000000000}"/>
          </ac:spMkLst>
        </pc:spChg>
        <pc:spChg chg="mod">
          <ac:chgData name="Daniel Khashabi" userId="62390808-c838-45e6-be59-d6fd0d208bc8" providerId="ADAL" clId="{BC61CEE6-F72E-ED4A-95CA-C76EDF0DD1AC}" dt="2023-03-12T19:12:52.378" v="4482"/>
          <ac:spMkLst>
            <pc:docMk/>
            <pc:sldMk cId="0" sldId="1815"/>
            <ac:spMk id="4" creationId="{00000000-0000-0000-0000-000000000000}"/>
          </ac:spMkLst>
        </pc:spChg>
        <pc:spChg chg="mod">
          <ac:chgData name="Daniel Khashabi" userId="62390808-c838-45e6-be59-d6fd0d208bc8" providerId="ADAL" clId="{BC61CEE6-F72E-ED4A-95CA-C76EDF0DD1AC}" dt="2023-03-12T19:12:52.378" v="4482"/>
          <ac:spMkLst>
            <pc:docMk/>
            <pc:sldMk cId="0" sldId="1815"/>
            <ac:spMk id="5" creationId="{00000000-0000-0000-0000-000000000000}"/>
          </ac:spMkLst>
        </pc:spChg>
        <pc:spChg chg="mod">
          <ac:chgData name="Daniel Khashabi" userId="62390808-c838-45e6-be59-d6fd0d208bc8" providerId="ADAL" clId="{BC61CEE6-F72E-ED4A-95CA-C76EDF0DD1AC}" dt="2023-03-12T19:12:52.378" v="4482"/>
          <ac:spMkLst>
            <pc:docMk/>
            <pc:sldMk cId="0" sldId="1815"/>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5"/>
            <ac:spMk id="8" creationId="{E622038B-B648-1BB8-790F-2798990F13E0}"/>
          </ac:spMkLst>
        </pc:spChg>
        <pc:spChg chg="add mod ord">
          <ac:chgData name="Daniel Khashabi" userId="62390808-c838-45e6-be59-d6fd0d208bc8" providerId="ADAL" clId="{BC61CEE6-F72E-ED4A-95CA-C76EDF0DD1AC}" dt="2023-03-14T15:30:03.586" v="8973" actId="700"/>
          <ac:spMkLst>
            <pc:docMk/>
            <pc:sldMk cId="0" sldId="1815"/>
            <ac:spMk id="9" creationId="{FD6FF5E5-68FE-E779-C89E-35FAFC470FE2}"/>
          </ac:spMkLst>
        </pc:spChg>
      </pc:sldChg>
      <pc:sldChg chg="addSp delSp modSp del mod chgLayout">
        <pc:chgData name="Daniel Khashabi" userId="62390808-c838-45e6-be59-d6fd0d208bc8" providerId="ADAL" clId="{BC61CEE6-F72E-ED4A-95CA-C76EDF0DD1AC}" dt="2023-03-15T02:23:15.675" v="9579" actId="2696"/>
        <pc:sldMkLst>
          <pc:docMk/>
          <pc:sldMk cId="0" sldId="1816"/>
        </pc:sldMkLst>
        <pc:spChg chg="mod ord">
          <ac:chgData name="Daniel Khashabi" userId="62390808-c838-45e6-be59-d6fd0d208bc8" providerId="ADAL" clId="{BC61CEE6-F72E-ED4A-95CA-C76EDF0DD1AC}" dt="2023-03-14T15:30:03.586" v="8973" actId="700"/>
          <ac:spMkLst>
            <pc:docMk/>
            <pc:sldMk cId="0" sldId="1816"/>
            <ac:spMk id="2" creationId="{00000000-0000-0000-0000-000000000000}"/>
          </ac:spMkLst>
        </pc:spChg>
        <pc:spChg chg="mod">
          <ac:chgData name="Daniel Khashabi" userId="62390808-c838-45e6-be59-d6fd0d208bc8" providerId="ADAL" clId="{BC61CEE6-F72E-ED4A-95CA-C76EDF0DD1AC}" dt="2023-03-12T19:12:52.378" v="4482"/>
          <ac:spMkLst>
            <pc:docMk/>
            <pc:sldMk cId="0" sldId="1816"/>
            <ac:spMk id="3" creationId="{00000000-0000-0000-0000-000000000000}"/>
          </ac:spMkLst>
        </pc:spChg>
        <pc:spChg chg="del mod">
          <ac:chgData name="Daniel Khashabi" userId="62390808-c838-45e6-be59-d6fd0d208bc8" providerId="ADAL" clId="{BC61CEE6-F72E-ED4A-95CA-C76EDF0DD1AC}" dt="2023-03-14T05:40:11.895" v="8945" actId="478"/>
          <ac:spMkLst>
            <pc:docMk/>
            <pc:sldMk cId="0" sldId="1816"/>
            <ac:spMk id="4" creationId="{00000000-0000-0000-0000-000000000000}"/>
          </ac:spMkLst>
        </pc:spChg>
        <pc:spChg chg="mod">
          <ac:chgData name="Daniel Khashabi" userId="62390808-c838-45e6-be59-d6fd0d208bc8" providerId="ADAL" clId="{BC61CEE6-F72E-ED4A-95CA-C76EDF0DD1AC}" dt="2023-03-12T19:12:52.378" v="4482"/>
          <ac:spMkLst>
            <pc:docMk/>
            <pc:sldMk cId="0" sldId="1816"/>
            <ac:spMk id="5" creationId="{00000000-0000-0000-0000-000000000000}"/>
          </ac:spMkLst>
        </pc:spChg>
        <pc:spChg chg="mod">
          <ac:chgData name="Daniel Khashabi" userId="62390808-c838-45e6-be59-d6fd0d208bc8" providerId="ADAL" clId="{BC61CEE6-F72E-ED4A-95CA-C76EDF0DD1AC}" dt="2023-03-12T19:12:52.378" v="4482"/>
          <ac:spMkLst>
            <pc:docMk/>
            <pc:sldMk cId="0" sldId="1816"/>
            <ac:spMk id="6" creationId="{00000000-0000-0000-0000-000000000000}"/>
          </ac:spMkLst>
        </pc:spChg>
        <pc:spChg chg="del">
          <ac:chgData name="Daniel Khashabi" userId="62390808-c838-45e6-be59-d6fd0d208bc8" providerId="ADAL" clId="{BC61CEE6-F72E-ED4A-95CA-C76EDF0DD1AC}" dt="2023-03-14T15:44:26.578" v="9202" actId="478"/>
          <ac:spMkLst>
            <pc:docMk/>
            <pc:sldMk cId="0" sldId="1816"/>
            <ac:spMk id="7" creationId="{50E6C145-CE46-8D94-B8E1-1CC11FCBEB15}"/>
          </ac:spMkLst>
        </pc:spChg>
        <pc:spChg chg="add mod ord">
          <ac:chgData name="Daniel Khashabi" userId="62390808-c838-45e6-be59-d6fd0d208bc8" providerId="ADAL" clId="{BC61CEE6-F72E-ED4A-95CA-C76EDF0DD1AC}" dt="2023-03-14T15:30:03.586" v="8973" actId="700"/>
          <ac:spMkLst>
            <pc:docMk/>
            <pc:sldMk cId="0" sldId="1816"/>
            <ac:spMk id="8" creationId="{1EAED2A0-6231-1CD1-AF83-1E41BA9AEDE0}"/>
          </ac:spMkLst>
        </pc:spChg>
      </pc:sldChg>
      <pc:sldChg chg="addSp delSp modSp del mod modClrScheme chgLayout">
        <pc:chgData name="Daniel Khashabi" userId="62390808-c838-45e6-be59-d6fd0d208bc8" providerId="ADAL" clId="{BC61CEE6-F72E-ED4A-95CA-C76EDF0DD1AC}" dt="2023-03-15T02:23:15.685" v="9580" actId="2696"/>
        <pc:sldMkLst>
          <pc:docMk/>
          <pc:sldMk cId="0" sldId="1817"/>
        </pc:sldMkLst>
        <pc:spChg chg="del mod">
          <ac:chgData name="Daniel Khashabi" userId="62390808-c838-45e6-be59-d6fd0d208bc8" providerId="ADAL" clId="{BC61CEE6-F72E-ED4A-95CA-C76EDF0DD1AC}" dt="2023-03-14T05:41:39.028" v="8948" actId="478"/>
          <ac:spMkLst>
            <pc:docMk/>
            <pc:sldMk cId="0" sldId="1817"/>
            <ac:spMk id="2" creationId="{00000000-0000-0000-0000-000000000000}"/>
          </ac:spMkLst>
        </pc:spChg>
        <pc:spChg chg="del mod">
          <ac:chgData name="Daniel Khashabi" userId="62390808-c838-45e6-be59-d6fd0d208bc8" providerId="ADAL" clId="{BC61CEE6-F72E-ED4A-95CA-C76EDF0DD1AC}" dt="2023-03-14T05:55:55.157" v="8954" actId="478"/>
          <ac:spMkLst>
            <pc:docMk/>
            <pc:sldMk cId="0" sldId="1817"/>
            <ac:spMk id="3" creationId="{00000000-0000-0000-0000-000000000000}"/>
          </ac:spMkLst>
        </pc:spChg>
        <pc:spChg chg="mod">
          <ac:chgData name="Daniel Khashabi" userId="62390808-c838-45e6-be59-d6fd0d208bc8" providerId="ADAL" clId="{BC61CEE6-F72E-ED4A-95CA-C76EDF0DD1AC}" dt="2023-03-12T19:12:52.378" v="4482"/>
          <ac:spMkLst>
            <pc:docMk/>
            <pc:sldMk cId="0" sldId="1817"/>
            <ac:spMk id="4" creationId="{00000000-0000-0000-0000-000000000000}"/>
          </ac:spMkLst>
        </pc:spChg>
        <pc:spChg chg="del mod">
          <ac:chgData name="Daniel Khashabi" userId="62390808-c838-45e6-be59-d6fd0d208bc8" providerId="ADAL" clId="{BC61CEE6-F72E-ED4A-95CA-C76EDF0DD1AC}" dt="2023-03-14T05:41:43.742" v="8950" actId="478"/>
          <ac:spMkLst>
            <pc:docMk/>
            <pc:sldMk cId="0" sldId="1817"/>
            <ac:spMk id="5" creationId="{00000000-0000-0000-0000-000000000000}"/>
          </ac:spMkLst>
        </pc:spChg>
        <pc:spChg chg="mod">
          <ac:chgData name="Daniel Khashabi" userId="62390808-c838-45e6-be59-d6fd0d208bc8" providerId="ADAL" clId="{BC61CEE6-F72E-ED4A-95CA-C76EDF0DD1AC}" dt="2023-03-12T19:12:52.378" v="4482"/>
          <ac:spMkLst>
            <pc:docMk/>
            <pc:sldMk cId="0" sldId="1817"/>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7"/>
            <ac:spMk id="8" creationId="{0AD31658-298B-64FC-D69C-345D6E1FBBE9}"/>
          </ac:spMkLst>
        </pc:spChg>
        <pc:spChg chg="add mod ord">
          <ac:chgData name="Daniel Khashabi" userId="62390808-c838-45e6-be59-d6fd0d208bc8" providerId="ADAL" clId="{BC61CEE6-F72E-ED4A-95CA-C76EDF0DD1AC}" dt="2023-03-14T15:30:03.586" v="8973" actId="700"/>
          <ac:spMkLst>
            <pc:docMk/>
            <pc:sldMk cId="0" sldId="1817"/>
            <ac:spMk id="9" creationId="{93A7F46D-2498-1E90-26AC-18832BA6121D}"/>
          </ac:spMkLst>
        </pc:spChg>
      </pc:sldChg>
      <pc:sldChg chg="addSp delSp modSp del mod chgLayout">
        <pc:chgData name="Daniel Khashabi" userId="62390808-c838-45e6-be59-d6fd0d208bc8" providerId="ADAL" clId="{BC61CEE6-F72E-ED4A-95CA-C76EDF0DD1AC}" dt="2023-03-15T02:23:15.695" v="9581" actId="2696"/>
        <pc:sldMkLst>
          <pc:docMk/>
          <pc:sldMk cId="0" sldId="1818"/>
        </pc:sldMkLst>
        <pc:spChg chg="mod ord">
          <ac:chgData name="Daniel Khashabi" userId="62390808-c838-45e6-be59-d6fd0d208bc8" providerId="ADAL" clId="{BC61CEE6-F72E-ED4A-95CA-C76EDF0DD1AC}" dt="2023-03-14T15:30:03.586" v="8973" actId="700"/>
          <ac:spMkLst>
            <pc:docMk/>
            <pc:sldMk cId="0" sldId="1818"/>
            <ac:spMk id="2" creationId="{00000000-0000-0000-0000-000000000000}"/>
          </ac:spMkLst>
        </pc:spChg>
        <pc:spChg chg="del mod">
          <ac:chgData name="Daniel Khashabi" userId="62390808-c838-45e6-be59-d6fd0d208bc8" providerId="ADAL" clId="{BC61CEE6-F72E-ED4A-95CA-C76EDF0DD1AC}" dt="2023-03-14T05:56:11.802" v="8957" actId="478"/>
          <ac:spMkLst>
            <pc:docMk/>
            <pc:sldMk cId="0" sldId="1818"/>
            <ac:spMk id="3" creationId="{00000000-0000-0000-0000-000000000000}"/>
          </ac:spMkLst>
        </pc:spChg>
        <pc:spChg chg="mod">
          <ac:chgData name="Daniel Khashabi" userId="62390808-c838-45e6-be59-d6fd0d208bc8" providerId="ADAL" clId="{BC61CEE6-F72E-ED4A-95CA-C76EDF0DD1AC}" dt="2023-03-12T19:12:52.378" v="4482"/>
          <ac:spMkLst>
            <pc:docMk/>
            <pc:sldMk cId="0" sldId="1818"/>
            <ac:spMk id="4" creationId="{00000000-0000-0000-0000-000000000000}"/>
          </ac:spMkLst>
        </pc:spChg>
        <pc:spChg chg="mod">
          <ac:chgData name="Daniel Khashabi" userId="62390808-c838-45e6-be59-d6fd0d208bc8" providerId="ADAL" clId="{BC61CEE6-F72E-ED4A-95CA-C76EDF0DD1AC}" dt="2023-03-12T19:12:52.378" v="4482"/>
          <ac:spMkLst>
            <pc:docMk/>
            <pc:sldMk cId="0" sldId="1818"/>
            <ac:spMk id="5"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8"/>
            <ac:spMk id="6" creationId="{8F2EF6FE-C7F2-2B02-63A2-69D56B6F5F79}"/>
          </ac:spMkLst>
        </pc:spChg>
      </pc:sldChg>
      <pc:sldChg chg="addSp delSp modSp del mod chgLayout">
        <pc:chgData name="Daniel Khashabi" userId="62390808-c838-45e6-be59-d6fd0d208bc8" providerId="ADAL" clId="{BC61CEE6-F72E-ED4A-95CA-C76EDF0DD1AC}" dt="2023-03-15T02:23:15.703" v="9582" actId="2696"/>
        <pc:sldMkLst>
          <pc:docMk/>
          <pc:sldMk cId="0" sldId="1819"/>
        </pc:sldMkLst>
        <pc:spChg chg="mod ord">
          <ac:chgData name="Daniel Khashabi" userId="62390808-c838-45e6-be59-d6fd0d208bc8" providerId="ADAL" clId="{BC61CEE6-F72E-ED4A-95CA-C76EDF0DD1AC}" dt="2023-03-14T15:30:03.586" v="8973" actId="700"/>
          <ac:spMkLst>
            <pc:docMk/>
            <pc:sldMk cId="0" sldId="1819"/>
            <ac:spMk id="2" creationId="{00000000-0000-0000-0000-000000000000}"/>
          </ac:spMkLst>
        </pc:spChg>
        <pc:spChg chg="del mod">
          <ac:chgData name="Daniel Khashabi" userId="62390808-c838-45e6-be59-d6fd0d208bc8" providerId="ADAL" clId="{BC61CEE6-F72E-ED4A-95CA-C76EDF0DD1AC}" dt="2023-03-14T05:56:19.476" v="8960" actId="478"/>
          <ac:spMkLst>
            <pc:docMk/>
            <pc:sldMk cId="0" sldId="1819"/>
            <ac:spMk id="3" creationId="{00000000-0000-0000-0000-000000000000}"/>
          </ac:spMkLst>
        </pc:spChg>
        <pc:spChg chg="mod">
          <ac:chgData name="Daniel Khashabi" userId="62390808-c838-45e6-be59-d6fd0d208bc8" providerId="ADAL" clId="{BC61CEE6-F72E-ED4A-95CA-C76EDF0DD1AC}" dt="2023-03-12T19:12:52.378" v="4482"/>
          <ac:spMkLst>
            <pc:docMk/>
            <pc:sldMk cId="0" sldId="1819"/>
            <ac:spMk id="4" creationId="{00000000-0000-0000-0000-000000000000}"/>
          </ac:spMkLst>
        </pc:spChg>
        <pc:spChg chg="mod">
          <ac:chgData name="Daniel Khashabi" userId="62390808-c838-45e6-be59-d6fd0d208bc8" providerId="ADAL" clId="{BC61CEE6-F72E-ED4A-95CA-C76EDF0DD1AC}" dt="2023-03-12T19:12:52.378" v="4482"/>
          <ac:spMkLst>
            <pc:docMk/>
            <pc:sldMk cId="0" sldId="1819"/>
            <ac:spMk id="5" creationId="{00000000-0000-0000-0000-000000000000}"/>
          </ac:spMkLst>
        </pc:spChg>
        <pc:spChg chg="mod">
          <ac:chgData name="Daniel Khashabi" userId="62390808-c838-45e6-be59-d6fd0d208bc8" providerId="ADAL" clId="{BC61CEE6-F72E-ED4A-95CA-C76EDF0DD1AC}" dt="2023-03-12T19:12:52.378" v="4482"/>
          <ac:spMkLst>
            <pc:docMk/>
            <pc:sldMk cId="0" sldId="1819"/>
            <ac:spMk id="6" creationId="{00000000-0000-0000-0000-000000000000}"/>
          </ac:spMkLst>
        </pc:spChg>
        <pc:spChg chg="add mod ord">
          <ac:chgData name="Daniel Khashabi" userId="62390808-c838-45e6-be59-d6fd0d208bc8" providerId="ADAL" clId="{BC61CEE6-F72E-ED4A-95CA-C76EDF0DD1AC}" dt="2023-03-14T15:30:03.586" v="8973" actId="700"/>
          <ac:spMkLst>
            <pc:docMk/>
            <pc:sldMk cId="0" sldId="1819"/>
            <ac:spMk id="8" creationId="{4DA9DB0E-2521-6C5F-FDD4-33C3F6E27C56}"/>
          </ac:spMkLst>
        </pc:spChg>
      </pc:sldChg>
      <pc:sldChg chg="addSp delSp modSp del mod modClrScheme chgLayout">
        <pc:chgData name="Daniel Khashabi" userId="62390808-c838-45e6-be59-d6fd0d208bc8" providerId="ADAL" clId="{BC61CEE6-F72E-ED4A-95CA-C76EDF0DD1AC}" dt="2023-03-15T02:23:15.711" v="9583" actId="2696"/>
        <pc:sldMkLst>
          <pc:docMk/>
          <pc:sldMk cId="0" sldId="1820"/>
        </pc:sldMkLst>
        <pc:spChg chg="mod ord">
          <ac:chgData name="Daniel Khashabi" userId="62390808-c838-45e6-be59-d6fd0d208bc8" providerId="ADAL" clId="{BC61CEE6-F72E-ED4A-95CA-C76EDF0DD1AC}" dt="2023-03-14T15:30:03.586" v="8973" actId="700"/>
          <ac:spMkLst>
            <pc:docMk/>
            <pc:sldMk cId="0" sldId="1820"/>
            <ac:spMk id="2" creationId="{00000000-0000-0000-0000-000000000000}"/>
          </ac:spMkLst>
        </pc:spChg>
        <pc:spChg chg="mod">
          <ac:chgData name="Daniel Khashabi" userId="62390808-c838-45e6-be59-d6fd0d208bc8" providerId="ADAL" clId="{BC61CEE6-F72E-ED4A-95CA-C76EDF0DD1AC}" dt="2023-03-12T19:12:52.378" v="4482"/>
          <ac:spMkLst>
            <pc:docMk/>
            <pc:sldMk cId="0" sldId="1820"/>
            <ac:spMk id="3" creationId="{00000000-0000-0000-0000-000000000000}"/>
          </ac:spMkLst>
        </pc:spChg>
        <pc:spChg chg="mod">
          <ac:chgData name="Daniel Khashabi" userId="62390808-c838-45e6-be59-d6fd0d208bc8" providerId="ADAL" clId="{BC61CEE6-F72E-ED4A-95CA-C76EDF0DD1AC}" dt="2023-03-12T19:12:52.378" v="4482"/>
          <ac:spMkLst>
            <pc:docMk/>
            <pc:sldMk cId="0" sldId="1820"/>
            <ac:spMk id="4" creationId="{00000000-0000-0000-0000-000000000000}"/>
          </ac:spMkLst>
        </pc:spChg>
        <pc:spChg chg="mod">
          <ac:chgData name="Daniel Khashabi" userId="62390808-c838-45e6-be59-d6fd0d208bc8" providerId="ADAL" clId="{BC61CEE6-F72E-ED4A-95CA-C76EDF0DD1AC}" dt="2023-03-12T19:12:52.378" v="4482"/>
          <ac:spMkLst>
            <pc:docMk/>
            <pc:sldMk cId="0" sldId="1820"/>
            <ac:spMk id="5"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0"/>
            <ac:spMk id="7" creationId="{110A2188-52A0-3A2E-CD17-5101569F859B}"/>
          </ac:spMkLst>
        </pc:spChg>
        <pc:spChg chg="add del mod ord">
          <ac:chgData name="Daniel Khashabi" userId="62390808-c838-45e6-be59-d6fd0d208bc8" providerId="ADAL" clId="{BC61CEE6-F72E-ED4A-95CA-C76EDF0DD1AC}" dt="2023-03-14T15:30:03.586" v="8973" actId="700"/>
          <ac:spMkLst>
            <pc:docMk/>
            <pc:sldMk cId="0" sldId="1820"/>
            <ac:spMk id="8" creationId="{9EB75972-EBD1-1682-FB65-C646085D6C41}"/>
          </ac:spMkLst>
        </pc:spChg>
      </pc:sldChg>
      <pc:sldChg chg="addSp delSp modSp del mod modClrScheme chgLayout">
        <pc:chgData name="Daniel Khashabi" userId="62390808-c838-45e6-be59-d6fd0d208bc8" providerId="ADAL" clId="{BC61CEE6-F72E-ED4A-95CA-C76EDF0DD1AC}" dt="2023-03-15T02:23:15.719" v="9584" actId="2696"/>
        <pc:sldMkLst>
          <pc:docMk/>
          <pc:sldMk cId="0" sldId="1821"/>
        </pc:sldMkLst>
        <pc:spChg chg="mod">
          <ac:chgData name="Daniel Khashabi" userId="62390808-c838-45e6-be59-d6fd0d208bc8" providerId="ADAL" clId="{BC61CEE6-F72E-ED4A-95CA-C76EDF0DD1AC}" dt="2023-03-12T19:12:52.378" v="4482"/>
          <ac:spMkLst>
            <pc:docMk/>
            <pc:sldMk cId="0" sldId="1821"/>
            <ac:spMk id="2" creationId="{00000000-0000-0000-0000-000000000000}"/>
          </ac:spMkLst>
        </pc:spChg>
        <pc:spChg chg="mod">
          <ac:chgData name="Daniel Khashabi" userId="62390808-c838-45e6-be59-d6fd0d208bc8" providerId="ADAL" clId="{BC61CEE6-F72E-ED4A-95CA-C76EDF0DD1AC}" dt="2023-03-12T19:12:52.378" v="4482"/>
          <ac:spMkLst>
            <pc:docMk/>
            <pc:sldMk cId="0" sldId="1821"/>
            <ac:spMk id="4" creationId="{00000000-0000-0000-0000-000000000000}"/>
          </ac:spMkLst>
        </pc:spChg>
        <pc:spChg chg="mod">
          <ac:chgData name="Daniel Khashabi" userId="62390808-c838-45e6-be59-d6fd0d208bc8" providerId="ADAL" clId="{BC61CEE6-F72E-ED4A-95CA-C76EDF0DD1AC}" dt="2023-03-12T19:12:52.378" v="4482"/>
          <ac:spMkLst>
            <pc:docMk/>
            <pc:sldMk cId="0" sldId="1821"/>
            <ac:spMk id="5" creationId="{00000000-0000-0000-0000-000000000000}"/>
          </ac:spMkLst>
        </pc:spChg>
        <pc:spChg chg="mod">
          <ac:chgData name="Daniel Khashabi" userId="62390808-c838-45e6-be59-d6fd0d208bc8" providerId="ADAL" clId="{BC61CEE6-F72E-ED4A-95CA-C76EDF0DD1AC}" dt="2023-03-12T19:12:52.378" v="4482"/>
          <ac:spMkLst>
            <pc:docMk/>
            <pc:sldMk cId="0" sldId="1821"/>
            <ac:spMk id="6" creationId="{00000000-0000-0000-0000-000000000000}"/>
          </ac:spMkLst>
        </pc:spChg>
        <pc:spChg chg="mod">
          <ac:chgData name="Daniel Khashabi" userId="62390808-c838-45e6-be59-d6fd0d208bc8" providerId="ADAL" clId="{BC61CEE6-F72E-ED4A-95CA-C76EDF0DD1AC}" dt="2023-03-12T19:12:52.378" v="4482"/>
          <ac:spMkLst>
            <pc:docMk/>
            <pc:sldMk cId="0" sldId="1821"/>
            <ac:spMk id="7" creationId="{00000000-0000-0000-0000-000000000000}"/>
          </ac:spMkLst>
        </pc:spChg>
        <pc:spChg chg="mod">
          <ac:chgData name="Daniel Khashabi" userId="62390808-c838-45e6-be59-d6fd0d208bc8" providerId="ADAL" clId="{BC61CEE6-F72E-ED4A-95CA-C76EDF0DD1AC}" dt="2023-03-12T19:12:52.378" v="4482"/>
          <ac:spMkLst>
            <pc:docMk/>
            <pc:sldMk cId="0" sldId="1821"/>
            <ac:spMk id="8" creationId="{00000000-0000-0000-0000-000000000000}"/>
          </ac:spMkLst>
        </pc:spChg>
        <pc:spChg chg="mod">
          <ac:chgData name="Daniel Khashabi" userId="62390808-c838-45e6-be59-d6fd0d208bc8" providerId="ADAL" clId="{BC61CEE6-F72E-ED4A-95CA-C76EDF0DD1AC}" dt="2023-03-12T19:12:52.378" v="4482"/>
          <ac:spMkLst>
            <pc:docMk/>
            <pc:sldMk cId="0" sldId="1821"/>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1"/>
            <ac:spMk id="11" creationId="{E1E51F9B-349D-DA63-75F5-958D8B4D8705}"/>
          </ac:spMkLst>
        </pc:spChg>
        <pc:spChg chg="add del mod ord">
          <ac:chgData name="Daniel Khashabi" userId="62390808-c838-45e6-be59-d6fd0d208bc8" providerId="ADAL" clId="{BC61CEE6-F72E-ED4A-95CA-C76EDF0DD1AC}" dt="2023-03-14T15:30:03.586" v="8973" actId="700"/>
          <ac:spMkLst>
            <pc:docMk/>
            <pc:sldMk cId="0" sldId="1821"/>
            <ac:spMk id="12" creationId="{F5F84801-017E-134E-B32F-3FAFF7C7A957}"/>
          </ac:spMkLst>
        </pc:spChg>
        <pc:spChg chg="add del mod ord">
          <ac:chgData name="Daniel Khashabi" userId="62390808-c838-45e6-be59-d6fd0d208bc8" providerId="ADAL" clId="{BC61CEE6-F72E-ED4A-95CA-C76EDF0DD1AC}" dt="2023-03-14T15:30:03.586" v="8973" actId="700"/>
          <ac:spMkLst>
            <pc:docMk/>
            <pc:sldMk cId="0" sldId="1821"/>
            <ac:spMk id="13" creationId="{E252620A-4248-06BF-B8AE-C8A57DFF1FF4}"/>
          </ac:spMkLst>
        </pc:spChg>
        <pc:spChg chg="add del mod ord">
          <ac:chgData name="Daniel Khashabi" userId="62390808-c838-45e6-be59-d6fd0d208bc8" providerId="ADAL" clId="{BC61CEE6-F72E-ED4A-95CA-C76EDF0DD1AC}" dt="2023-03-14T15:30:03.586" v="8973" actId="700"/>
          <ac:spMkLst>
            <pc:docMk/>
            <pc:sldMk cId="0" sldId="1821"/>
            <ac:spMk id="14" creationId="{A6EBCAFB-DC40-5847-C0F6-2000F6CE893F}"/>
          </ac:spMkLst>
        </pc:spChg>
      </pc:sldChg>
      <pc:sldChg chg="addSp delSp modSp del mod chgLayout">
        <pc:chgData name="Daniel Khashabi" userId="62390808-c838-45e6-be59-d6fd0d208bc8" providerId="ADAL" clId="{BC61CEE6-F72E-ED4A-95CA-C76EDF0DD1AC}" dt="2023-03-15T02:23:15.731" v="9585" actId="2696"/>
        <pc:sldMkLst>
          <pc:docMk/>
          <pc:sldMk cId="0" sldId="1822"/>
        </pc:sldMkLst>
        <pc:spChg chg="mod ord">
          <ac:chgData name="Daniel Khashabi" userId="62390808-c838-45e6-be59-d6fd0d208bc8" providerId="ADAL" clId="{BC61CEE6-F72E-ED4A-95CA-C76EDF0DD1AC}" dt="2023-03-14T15:30:03.586" v="8973" actId="700"/>
          <ac:spMkLst>
            <pc:docMk/>
            <pc:sldMk cId="0" sldId="1822"/>
            <ac:spMk id="2" creationId="{00000000-0000-0000-0000-000000000000}"/>
          </ac:spMkLst>
        </pc:spChg>
        <pc:spChg chg="mod">
          <ac:chgData name="Daniel Khashabi" userId="62390808-c838-45e6-be59-d6fd0d208bc8" providerId="ADAL" clId="{BC61CEE6-F72E-ED4A-95CA-C76EDF0DD1AC}" dt="2023-03-12T19:12:52.378" v="4482"/>
          <ac:spMkLst>
            <pc:docMk/>
            <pc:sldMk cId="0" sldId="1822"/>
            <ac:spMk id="4" creationId="{00000000-0000-0000-0000-000000000000}"/>
          </ac:spMkLst>
        </pc:spChg>
        <pc:spChg chg="mod">
          <ac:chgData name="Daniel Khashabi" userId="62390808-c838-45e6-be59-d6fd0d208bc8" providerId="ADAL" clId="{BC61CEE6-F72E-ED4A-95CA-C76EDF0DD1AC}" dt="2023-03-12T19:12:52.378" v="4482"/>
          <ac:spMkLst>
            <pc:docMk/>
            <pc:sldMk cId="0" sldId="1822"/>
            <ac:spMk id="5" creationId="{00000000-0000-0000-0000-000000000000}"/>
          </ac:spMkLst>
        </pc:spChg>
        <pc:spChg chg="mod">
          <ac:chgData name="Daniel Khashabi" userId="62390808-c838-45e6-be59-d6fd0d208bc8" providerId="ADAL" clId="{BC61CEE6-F72E-ED4A-95CA-C76EDF0DD1AC}" dt="2023-03-12T19:12:52.378" v="4482"/>
          <ac:spMkLst>
            <pc:docMk/>
            <pc:sldMk cId="0" sldId="1822"/>
            <ac:spMk id="6" creationId="{00000000-0000-0000-0000-000000000000}"/>
          </ac:spMkLst>
        </pc:spChg>
        <pc:spChg chg="mod">
          <ac:chgData name="Daniel Khashabi" userId="62390808-c838-45e6-be59-d6fd0d208bc8" providerId="ADAL" clId="{BC61CEE6-F72E-ED4A-95CA-C76EDF0DD1AC}" dt="2023-03-12T19:12:52.378" v="4482"/>
          <ac:spMkLst>
            <pc:docMk/>
            <pc:sldMk cId="0" sldId="1822"/>
            <ac:spMk id="7" creationId="{00000000-0000-0000-0000-000000000000}"/>
          </ac:spMkLst>
        </pc:spChg>
        <pc:spChg chg="mod">
          <ac:chgData name="Daniel Khashabi" userId="62390808-c838-45e6-be59-d6fd0d208bc8" providerId="ADAL" clId="{BC61CEE6-F72E-ED4A-95CA-C76EDF0DD1AC}" dt="2023-03-12T19:12:52.378" v="4482"/>
          <ac:spMkLst>
            <pc:docMk/>
            <pc:sldMk cId="0" sldId="1822"/>
            <ac:spMk id="8" creationId="{00000000-0000-0000-0000-000000000000}"/>
          </ac:spMkLst>
        </pc:spChg>
        <pc:spChg chg="mod">
          <ac:chgData name="Daniel Khashabi" userId="62390808-c838-45e6-be59-d6fd0d208bc8" providerId="ADAL" clId="{BC61CEE6-F72E-ED4A-95CA-C76EDF0DD1AC}" dt="2023-03-12T19:12:52.378" v="4482"/>
          <ac:spMkLst>
            <pc:docMk/>
            <pc:sldMk cId="0" sldId="1822"/>
            <ac:spMk id="9" creationId="{00000000-0000-0000-0000-000000000000}"/>
          </ac:spMkLst>
        </pc:spChg>
        <pc:spChg chg="add del mod ord">
          <ac:chgData name="Daniel Khashabi" userId="62390808-c838-45e6-be59-d6fd0d208bc8" providerId="ADAL" clId="{BC61CEE6-F72E-ED4A-95CA-C76EDF0DD1AC}" dt="2023-03-14T15:30:03.586" v="8973" actId="700"/>
          <ac:spMkLst>
            <pc:docMk/>
            <pc:sldMk cId="0" sldId="1822"/>
            <ac:spMk id="11" creationId="{18B1B5DC-9661-B8FB-EB3A-A8D7A09D6760}"/>
          </ac:spMkLst>
        </pc:spChg>
        <pc:spChg chg="add del mod ord">
          <ac:chgData name="Daniel Khashabi" userId="62390808-c838-45e6-be59-d6fd0d208bc8" providerId="ADAL" clId="{BC61CEE6-F72E-ED4A-95CA-C76EDF0DD1AC}" dt="2023-03-14T15:30:03.586" v="8973" actId="700"/>
          <ac:spMkLst>
            <pc:docMk/>
            <pc:sldMk cId="0" sldId="1822"/>
            <ac:spMk id="12" creationId="{7E2DB768-EB15-872B-0749-82C2DE1FAC2C}"/>
          </ac:spMkLst>
        </pc:spChg>
      </pc:sldChg>
      <pc:sldChg chg="modSp del">
        <pc:chgData name="Daniel Khashabi" userId="62390808-c838-45e6-be59-d6fd0d208bc8" providerId="ADAL" clId="{BC61CEE6-F72E-ED4A-95CA-C76EDF0DD1AC}" dt="2023-03-15T02:23:17.188" v="9780" actId="2696"/>
        <pc:sldMkLst>
          <pc:docMk/>
          <pc:sldMk cId="104491926" sldId="1824"/>
        </pc:sldMkLst>
        <pc:spChg chg="mod">
          <ac:chgData name="Daniel Khashabi" userId="62390808-c838-45e6-be59-d6fd0d208bc8" providerId="ADAL" clId="{BC61CEE6-F72E-ED4A-95CA-C76EDF0DD1AC}" dt="2023-03-12T19:12:52.378" v="4482"/>
          <ac:spMkLst>
            <pc:docMk/>
            <pc:sldMk cId="104491926" sldId="1824"/>
            <ac:spMk id="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9"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18"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0"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1"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2"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3"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4"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5"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6"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7" creationId="{00000000-0000-0000-0000-000000000000}"/>
          </ac:spMkLst>
        </pc:spChg>
        <pc:spChg chg="mod">
          <ac:chgData name="Daniel Khashabi" userId="62390808-c838-45e6-be59-d6fd0d208bc8" providerId="ADAL" clId="{BC61CEE6-F72E-ED4A-95CA-C76EDF0DD1AC}" dt="2023-03-12T19:12:52.378" v="4482"/>
          <ac:spMkLst>
            <pc:docMk/>
            <pc:sldMk cId="104491926" sldId="1824"/>
            <ac:spMk id="28" creationId="{00000000-0000-0000-0000-000000000000}"/>
          </ac:spMkLst>
        </pc:spChg>
      </pc:sldChg>
      <pc:sldChg chg="modSp del">
        <pc:chgData name="Daniel Khashabi" userId="62390808-c838-45e6-be59-d6fd0d208bc8" providerId="ADAL" clId="{BC61CEE6-F72E-ED4A-95CA-C76EDF0DD1AC}" dt="2023-03-15T02:23:17.200" v="9781" actId="2696"/>
        <pc:sldMkLst>
          <pc:docMk/>
          <pc:sldMk cId="1280531687" sldId="1825"/>
        </pc:sldMkLst>
        <pc:spChg chg="mod">
          <ac:chgData name="Daniel Khashabi" userId="62390808-c838-45e6-be59-d6fd0d208bc8" providerId="ADAL" clId="{BC61CEE6-F72E-ED4A-95CA-C76EDF0DD1AC}" dt="2023-03-12T19:12:52.378" v="4482"/>
          <ac:spMkLst>
            <pc:docMk/>
            <pc:sldMk cId="1280531687" sldId="1825"/>
            <ac:spMk id="3"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5"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6"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7"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8"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9"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0"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1" creationId="{00000000-0000-0000-0000-000000000000}"/>
          </ac:spMkLst>
        </pc:spChg>
        <pc:spChg chg="mod">
          <ac:chgData name="Daniel Khashabi" userId="62390808-c838-45e6-be59-d6fd0d208bc8" providerId="ADAL" clId="{BC61CEE6-F72E-ED4A-95CA-C76EDF0DD1AC}" dt="2023-03-12T19:12:52.378" v="4482"/>
          <ac:spMkLst>
            <pc:docMk/>
            <pc:sldMk cId="1280531687" sldId="1825"/>
            <ac:spMk id="12" creationId="{00000000-0000-0000-0000-000000000000}"/>
          </ac:spMkLst>
        </pc:spChg>
      </pc:sldChg>
      <pc:sldChg chg="modSp del">
        <pc:chgData name="Daniel Khashabi" userId="62390808-c838-45e6-be59-d6fd0d208bc8" providerId="ADAL" clId="{BC61CEE6-F72E-ED4A-95CA-C76EDF0DD1AC}" dt="2023-03-15T02:23:17.205" v="9782" actId="2696"/>
        <pc:sldMkLst>
          <pc:docMk/>
          <pc:sldMk cId="1428968377" sldId="1826"/>
        </pc:sldMkLst>
        <pc:spChg chg="mod">
          <ac:chgData name="Daniel Khashabi" userId="62390808-c838-45e6-be59-d6fd0d208bc8" providerId="ADAL" clId="{BC61CEE6-F72E-ED4A-95CA-C76EDF0DD1AC}" dt="2023-03-12T19:12:52.378" v="4482"/>
          <ac:spMkLst>
            <pc:docMk/>
            <pc:sldMk cId="1428968377" sldId="1826"/>
            <ac:spMk id="3"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6"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7"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8"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9"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0"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1"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2"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4"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5" creationId="{00000000-0000-0000-0000-000000000000}"/>
          </ac:spMkLst>
        </pc:spChg>
        <pc:spChg chg="mod">
          <ac:chgData name="Daniel Khashabi" userId="62390808-c838-45e6-be59-d6fd0d208bc8" providerId="ADAL" clId="{BC61CEE6-F72E-ED4A-95CA-C76EDF0DD1AC}" dt="2023-03-12T19:12:52.378" v="4482"/>
          <ac:spMkLst>
            <pc:docMk/>
            <pc:sldMk cId="1428968377" sldId="1826"/>
            <ac:spMk id="16" creationId="{00000000-0000-0000-0000-000000000000}"/>
          </ac:spMkLst>
        </pc:spChg>
      </pc:sldChg>
      <pc:sldChg chg="modSp del">
        <pc:chgData name="Daniel Khashabi" userId="62390808-c838-45e6-be59-d6fd0d208bc8" providerId="ADAL" clId="{BC61CEE6-F72E-ED4A-95CA-C76EDF0DD1AC}" dt="2023-03-15T02:23:17.210" v="9783" actId="2696"/>
        <pc:sldMkLst>
          <pc:docMk/>
          <pc:sldMk cId="1993980021" sldId="1827"/>
        </pc:sldMkLst>
        <pc:spChg chg="mod">
          <ac:chgData name="Daniel Khashabi" userId="62390808-c838-45e6-be59-d6fd0d208bc8" providerId="ADAL" clId="{BC61CEE6-F72E-ED4A-95CA-C76EDF0DD1AC}" dt="2023-03-12T19:12:52.378" v="4482"/>
          <ac:spMkLst>
            <pc:docMk/>
            <pc:sldMk cId="1993980021" sldId="1827"/>
            <ac:spMk id="2"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3"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4"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6"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7"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8"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9"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0"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1" creationId="{00000000-0000-0000-0000-000000000000}"/>
          </ac:spMkLst>
        </pc:spChg>
        <pc:spChg chg="mod">
          <ac:chgData name="Daniel Khashabi" userId="62390808-c838-45e6-be59-d6fd0d208bc8" providerId="ADAL" clId="{BC61CEE6-F72E-ED4A-95CA-C76EDF0DD1AC}" dt="2023-03-12T19:12:52.378" v="4482"/>
          <ac:spMkLst>
            <pc:docMk/>
            <pc:sldMk cId="1993980021" sldId="1827"/>
            <ac:spMk id="12" creationId="{00000000-0000-0000-0000-000000000000}"/>
          </ac:spMkLst>
        </pc:spChg>
      </pc:sldChg>
      <pc:sldChg chg="modSp del">
        <pc:chgData name="Daniel Khashabi" userId="62390808-c838-45e6-be59-d6fd0d208bc8" providerId="ADAL" clId="{BC61CEE6-F72E-ED4A-95CA-C76EDF0DD1AC}" dt="2023-03-15T02:23:17.216" v="9784" actId="2696"/>
        <pc:sldMkLst>
          <pc:docMk/>
          <pc:sldMk cId="1070674910" sldId="1828"/>
        </pc:sldMkLst>
        <pc:spChg chg="mod">
          <ac:chgData name="Daniel Khashabi" userId="62390808-c838-45e6-be59-d6fd0d208bc8" providerId="ADAL" clId="{BC61CEE6-F72E-ED4A-95CA-C76EDF0DD1AC}" dt="2023-03-12T19:12:52.378" v="4482"/>
          <ac:spMkLst>
            <pc:docMk/>
            <pc:sldMk cId="1070674910" sldId="1828"/>
            <ac:spMk id="3"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4"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5"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7"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8"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9" creationId="{00000000-0000-0000-0000-000000000000}"/>
          </ac:spMkLst>
        </pc:spChg>
        <pc:spChg chg="mod">
          <ac:chgData name="Daniel Khashabi" userId="62390808-c838-45e6-be59-d6fd0d208bc8" providerId="ADAL" clId="{BC61CEE6-F72E-ED4A-95CA-C76EDF0DD1AC}" dt="2023-03-12T19:12:52.378" v="4482"/>
          <ac:spMkLst>
            <pc:docMk/>
            <pc:sldMk cId="1070674910" sldId="1828"/>
            <ac:spMk id="10" creationId="{00000000-0000-0000-0000-000000000000}"/>
          </ac:spMkLst>
        </pc:spChg>
      </pc:sldChg>
      <pc:sldChg chg="modSp del">
        <pc:chgData name="Daniel Khashabi" userId="62390808-c838-45e6-be59-d6fd0d208bc8" providerId="ADAL" clId="{BC61CEE6-F72E-ED4A-95CA-C76EDF0DD1AC}" dt="2023-03-15T02:23:17.226" v="9785" actId="2696"/>
        <pc:sldMkLst>
          <pc:docMk/>
          <pc:sldMk cId="2271977771" sldId="1829"/>
        </pc:sldMkLst>
        <pc:spChg chg="mod">
          <ac:chgData name="Daniel Khashabi" userId="62390808-c838-45e6-be59-d6fd0d208bc8" providerId="ADAL" clId="{BC61CEE6-F72E-ED4A-95CA-C76EDF0DD1AC}" dt="2023-03-12T19:12:52.378" v="4482"/>
          <ac:spMkLst>
            <pc:docMk/>
            <pc:sldMk cId="2271977771" sldId="1829"/>
            <ac:spMk id="3"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5"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6"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7"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8"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9"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0" creationId="{00000000-0000-0000-0000-000000000000}"/>
          </ac:spMkLst>
        </pc:spChg>
        <pc:spChg chg="mod">
          <ac:chgData name="Daniel Khashabi" userId="62390808-c838-45e6-be59-d6fd0d208bc8" providerId="ADAL" clId="{BC61CEE6-F72E-ED4A-95CA-C76EDF0DD1AC}" dt="2023-03-12T19:12:52.378" v="4482"/>
          <ac:spMkLst>
            <pc:docMk/>
            <pc:sldMk cId="2271977771" sldId="1829"/>
            <ac:spMk id="11" creationId="{00000000-0000-0000-0000-000000000000}"/>
          </ac:spMkLst>
        </pc:spChg>
      </pc:sldChg>
      <pc:sldChg chg="modSp del">
        <pc:chgData name="Daniel Khashabi" userId="62390808-c838-45e6-be59-d6fd0d208bc8" providerId="ADAL" clId="{BC61CEE6-F72E-ED4A-95CA-C76EDF0DD1AC}" dt="2023-03-15T02:23:17.231" v="9786" actId="2696"/>
        <pc:sldMkLst>
          <pc:docMk/>
          <pc:sldMk cId="1971986060" sldId="1830"/>
        </pc:sldMkLst>
        <pc:spChg chg="mod">
          <ac:chgData name="Daniel Khashabi" userId="62390808-c838-45e6-be59-d6fd0d208bc8" providerId="ADAL" clId="{BC61CEE6-F72E-ED4A-95CA-C76EDF0DD1AC}" dt="2023-03-12T19:12:52.378" v="4482"/>
          <ac:spMkLst>
            <pc:docMk/>
            <pc:sldMk cId="1971986060" sldId="1830"/>
            <ac:spMk id="3"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4"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5"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6"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8"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9" creationId="{00000000-0000-0000-0000-000000000000}"/>
          </ac:spMkLst>
        </pc:spChg>
        <pc:spChg chg="mod">
          <ac:chgData name="Daniel Khashabi" userId="62390808-c838-45e6-be59-d6fd0d208bc8" providerId="ADAL" clId="{BC61CEE6-F72E-ED4A-95CA-C76EDF0DD1AC}" dt="2023-03-12T19:12:52.378" v="4482"/>
          <ac:spMkLst>
            <pc:docMk/>
            <pc:sldMk cId="1971986060" sldId="1830"/>
            <ac:spMk id="10" creationId="{00000000-0000-0000-0000-000000000000}"/>
          </ac:spMkLst>
        </pc:spChg>
      </pc:sldChg>
      <pc:sldChg chg="modSp del">
        <pc:chgData name="Daniel Khashabi" userId="62390808-c838-45e6-be59-d6fd0d208bc8" providerId="ADAL" clId="{BC61CEE6-F72E-ED4A-95CA-C76EDF0DD1AC}" dt="2023-03-15T02:23:17.235" v="9787" actId="2696"/>
        <pc:sldMkLst>
          <pc:docMk/>
          <pc:sldMk cId="165699095" sldId="1831"/>
        </pc:sldMkLst>
        <pc:spChg chg="mod">
          <ac:chgData name="Daniel Khashabi" userId="62390808-c838-45e6-be59-d6fd0d208bc8" providerId="ADAL" clId="{BC61CEE6-F72E-ED4A-95CA-C76EDF0DD1AC}" dt="2023-03-12T19:12:52.378" v="4482"/>
          <ac:spMkLst>
            <pc:docMk/>
            <pc:sldMk cId="165699095" sldId="1831"/>
            <ac:spMk id="3"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4" creationId="{00000000-0000-0000-0000-000000000000}"/>
          </ac:spMkLst>
        </pc:spChg>
        <pc:spChg chg="mod">
          <ac:chgData name="Daniel Khashabi" userId="62390808-c838-45e6-be59-d6fd0d208bc8" providerId="ADAL" clId="{BC61CEE6-F72E-ED4A-95CA-C76EDF0DD1AC}" dt="2023-03-12T19:12:52.378" v="4482"/>
          <ac:spMkLst>
            <pc:docMk/>
            <pc:sldMk cId="165699095" sldId="1831"/>
            <ac:spMk id="5" creationId="{00000000-0000-0000-0000-000000000000}"/>
          </ac:spMkLst>
        </pc:spChg>
      </pc:sldChg>
      <pc:sldChg chg="modSp del">
        <pc:chgData name="Daniel Khashabi" userId="62390808-c838-45e6-be59-d6fd0d208bc8" providerId="ADAL" clId="{BC61CEE6-F72E-ED4A-95CA-C76EDF0DD1AC}" dt="2023-03-15T02:23:17.242" v="9788" actId="2696"/>
        <pc:sldMkLst>
          <pc:docMk/>
          <pc:sldMk cId="3245609401" sldId="1832"/>
        </pc:sldMkLst>
        <pc:spChg chg="mod">
          <ac:chgData name="Daniel Khashabi" userId="62390808-c838-45e6-be59-d6fd0d208bc8" providerId="ADAL" clId="{BC61CEE6-F72E-ED4A-95CA-C76EDF0DD1AC}" dt="2023-03-12T19:12:52.378" v="4482"/>
          <ac:spMkLst>
            <pc:docMk/>
            <pc:sldMk cId="3245609401" sldId="1832"/>
            <ac:spMk id="3"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4"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6"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7"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8" creationId="{00000000-0000-0000-0000-000000000000}"/>
          </ac:spMkLst>
        </pc:spChg>
        <pc:spChg chg="mod">
          <ac:chgData name="Daniel Khashabi" userId="62390808-c838-45e6-be59-d6fd0d208bc8" providerId="ADAL" clId="{BC61CEE6-F72E-ED4A-95CA-C76EDF0DD1AC}" dt="2023-03-12T19:12:52.378" v="4482"/>
          <ac:spMkLst>
            <pc:docMk/>
            <pc:sldMk cId="3245609401" sldId="1832"/>
            <ac:spMk id="9" creationId="{00000000-0000-0000-0000-000000000000}"/>
          </ac:spMkLst>
        </pc:spChg>
      </pc:sldChg>
      <pc:sldChg chg="modSp del">
        <pc:chgData name="Daniel Khashabi" userId="62390808-c838-45e6-be59-d6fd0d208bc8" providerId="ADAL" clId="{BC61CEE6-F72E-ED4A-95CA-C76EDF0DD1AC}" dt="2023-03-15T02:23:17.247" v="9789" actId="2696"/>
        <pc:sldMkLst>
          <pc:docMk/>
          <pc:sldMk cId="2398987504" sldId="1833"/>
        </pc:sldMkLst>
        <pc:spChg chg="mod">
          <ac:chgData name="Daniel Khashabi" userId="62390808-c838-45e6-be59-d6fd0d208bc8" providerId="ADAL" clId="{BC61CEE6-F72E-ED4A-95CA-C76EDF0DD1AC}" dt="2023-03-12T19:12:52.378" v="4482"/>
          <ac:spMkLst>
            <pc:docMk/>
            <pc:sldMk cId="2398987504" sldId="1833"/>
            <ac:spMk id="3"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4"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5"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7"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8" creationId="{00000000-0000-0000-0000-000000000000}"/>
          </ac:spMkLst>
        </pc:spChg>
        <pc:spChg chg="mod">
          <ac:chgData name="Daniel Khashabi" userId="62390808-c838-45e6-be59-d6fd0d208bc8" providerId="ADAL" clId="{BC61CEE6-F72E-ED4A-95CA-C76EDF0DD1AC}" dt="2023-03-12T19:12:52.378" v="4482"/>
          <ac:spMkLst>
            <pc:docMk/>
            <pc:sldMk cId="2398987504" sldId="1833"/>
            <ac:spMk id="9" creationId="{00000000-0000-0000-0000-000000000000}"/>
          </ac:spMkLst>
        </pc:spChg>
      </pc:sldChg>
      <pc:sldChg chg="modSp del">
        <pc:chgData name="Daniel Khashabi" userId="62390808-c838-45e6-be59-d6fd0d208bc8" providerId="ADAL" clId="{BC61CEE6-F72E-ED4A-95CA-C76EDF0DD1AC}" dt="2023-03-15T02:23:17.284" v="9793" actId="2696"/>
        <pc:sldMkLst>
          <pc:docMk/>
          <pc:sldMk cId="2489090485" sldId="1834"/>
        </pc:sldMkLst>
        <pc:spChg chg="mod">
          <ac:chgData name="Daniel Khashabi" userId="62390808-c838-45e6-be59-d6fd0d208bc8" providerId="ADAL" clId="{BC61CEE6-F72E-ED4A-95CA-C76EDF0DD1AC}" dt="2023-03-12T19:12:52.378" v="4482"/>
          <ac:spMkLst>
            <pc:docMk/>
            <pc:sldMk cId="2489090485" sldId="1834"/>
            <ac:spMk id="3"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4" creationId="{00000000-0000-0000-0000-000000000000}"/>
          </ac:spMkLst>
        </pc:spChg>
        <pc:spChg chg="mod">
          <ac:chgData name="Daniel Khashabi" userId="62390808-c838-45e6-be59-d6fd0d208bc8" providerId="ADAL" clId="{BC61CEE6-F72E-ED4A-95CA-C76EDF0DD1AC}" dt="2023-03-12T19:12:52.378" v="4482"/>
          <ac:spMkLst>
            <pc:docMk/>
            <pc:sldMk cId="2489090485" sldId="1834"/>
            <ac:spMk id="5" creationId="{00000000-0000-0000-0000-000000000000}"/>
          </ac:spMkLst>
        </pc:spChg>
      </pc:sldChg>
      <pc:sldChg chg="modSp del">
        <pc:chgData name="Daniel Khashabi" userId="62390808-c838-45e6-be59-d6fd0d208bc8" providerId="ADAL" clId="{BC61CEE6-F72E-ED4A-95CA-C76EDF0DD1AC}" dt="2023-03-15T02:23:17.294" v="9794" actId="2696"/>
        <pc:sldMkLst>
          <pc:docMk/>
          <pc:sldMk cId="1827045477" sldId="1835"/>
        </pc:sldMkLst>
        <pc:spChg chg="mod">
          <ac:chgData name="Daniel Khashabi" userId="62390808-c838-45e6-be59-d6fd0d208bc8" providerId="ADAL" clId="{BC61CEE6-F72E-ED4A-95CA-C76EDF0DD1AC}" dt="2023-03-12T19:12:52.378" v="4482"/>
          <ac:spMkLst>
            <pc:docMk/>
            <pc:sldMk cId="1827045477" sldId="1835"/>
            <ac:spMk id="2"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3"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4"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5"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6" creationId="{00000000-0000-0000-0000-000000000000}"/>
          </ac:spMkLst>
        </pc:spChg>
        <pc:spChg chg="mod">
          <ac:chgData name="Daniel Khashabi" userId="62390808-c838-45e6-be59-d6fd0d208bc8" providerId="ADAL" clId="{BC61CEE6-F72E-ED4A-95CA-C76EDF0DD1AC}" dt="2023-03-12T19:12:52.378" v="4482"/>
          <ac:spMkLst>
            <pc:docMk/>
            <pc:sldMk cId="1827045477" sldId="1835"/>
            <ac:spMk id="7" creationId="{00000000-0000-0000-0000-000000000000}"/>
          </ac:spMkLst>
        </pc:spChg>
      </pc:sldChg>
      <pc:sldChg chg="del">
        <pc:chgData name="Daniel Khashabi" userId="62390808-c838-45e6-be59-d6fd0d208bc8" providerId="ADAL" clId="{BC61CEE6-F72E-ED4A-95CA-C76EDF0DD1AC}" dt="2023-03-15T02:23:17.302" v="9796" actId="2696"/>
        <pc:sldMkLst>
          <pc:docMk/>
          <pc:sldMk cId="492524874" sldId="1854"/>
        </pc:sldMkLst>
      </pc:sldChg>
      <pc:sldChg chg="del">
        <pc:chgData name="Daniel Khashabi" userId="62390808-c838-45e6-be59-d6fd0d208bc8" providerId="ADAL" clId="{BC61CEE6-F72E-ED4A-95CA-C76EDF0DD1AC}" dt="2023-03-15T02:23:15.784" v="9594" actId="2696"/>
        <pc:sldMkLst>
          <pc:docMk/>
          <pc:sldMk cId="3495468394" sldId="1855"/>
        </pc:sldMkLst>
      </pc:sldChg>
      <pc:sldChg chg="del">
        <pc:chgData name="Daniel Khashabi" userId="62390808-c838-45e6-be59-d6fd0d208bc8" providerId="ADAL" clId="{BC61CEE6-F72E-ED4A-95CA-C76EDF0DD1AC}" dt="2023-03-15T02:23:15.972" v="9620" actId="2696"/>
        <pc:sldMkLst>
          <pc:docMk/>
          <pc:sldMk cId="2105043816" sldId="1856"/>
        </pc:sldMkLst>
      </pc:sldChg>
      <pc:sldChg chg="modSp del">
        <pc:chgData name="Daniel Khashabi" userId="62390808-c838-45e6-be59-d6fd0d208bc8" providerId="ADAL" clId="{BC61CEE6-F72E-ED4A-95CA-C76EDF0DD1AC}" dt="2023-03-15T02:23:16.099" v="9639" actId="2696"/>
        <pc:sldMkLst>
          <pc:docMk/>
          <pc:sldMk cId="827144043" sldId="1858"/>
        </pc:sldMkLst>
        <pc:spChg chg="mod">
          <ac:chgData name="Daniel Khashabi" userId="62390808-c838-45e6-be59-d6fd0d208bc8" providerId="ADAL" clId="{BC61CEE6-F72E-ED4A-95CA-C76EDF0DD1AC}" dt="2023-03-12T19:12:52.378" v="4482"/>
          <ac:spMkLst>
            <pc:docMk/>
            <pc:sldMk cId="827144043" sldId="1858"/>
            <ac:spMk id="4" creationId="{66601F48-2C85-0ED6-D103-424DA6D44E49}"/>
          </ac:spMkLst>
        </pc:spChg>
      </pc:sldChg>
      <pc:sldChg chg="modSp del modNotes">
        <pc:chgData name="Daniel Khashabi" userId="62390808-c838-45e6-be59-d6fd0d208bc8" providerId="ADAL" clId="{BC61CEE6-F72E-ED4A-95CA-C76EDF0DD1AC}" dt="2023-03-15T02:23:16.372" v="9675" actId="2696"/>
        <pc:sldMkLst>
          <pc:docMk/>
          <pc:sldMk cId="598954380" sldId="1860"/>
        </pc:sldMkLst>
        <pc:spChg chg="mod">
          <ac:chgData name="Daniel Khashabi" userId="62390808-c838-45e6-be59-d6fd0d208bc8" providerId="ADAL" clId="{BC61CEE6-F72E-ED4A-95CA-C76EDF0DD1AC}" dt="2023-03-12T19:12:52.378" v="4482"/>
          <ac:spMkLst>
            <pc:docMk/>
            <pc:sldMk cId="598954380" sldId="1860"/>
            <ac:spMk id="2" creationId="{83602E3B-62E7-EEAE-E8F3-5972D2C26242}"/>
          </ac:spMkLst>
        </pc:spChg>
        <pc:spChg chg="mod">
          <ac:chgData name="Daniel Khashabi" userId="62390808-c838-45e6-be59-d6fd0d208bc8" providerId="ADAL" clId="{BC61CEE6-F72E-ED4A-95CA-C76EDF0DD1AC}" dt="2023-03-12T19:12:52.378" v="4482"/>
          <ac:spMkLst>
            <pc:docMk/>
            <pc:sldMk cId="598954380" sldId="1860"/>
            <ac:spMk id="3" creationId="{742098B5-3716-BBD2-0AAF-42AC45169A7D}"/>
          </ac:spMkLst>
        </pc:spChg>
      </pc:sldChg>
      <pc:sldChg chg="del">
        <pc:chgData name="Daniel Khashabi" userId="62390808-c838-45e6-be59-d6fd0d208bc8" providerId="ADAL" clId="{BC61CEE6-F72E-ED4A-95CA-C76EDF0DD1AC}" dt="2023-03-15T02:23:16.376" v="9676" actId="2696"/>
        <pc:sldMkLst>
          <pc:docMk/>
          <pc:sldMk cId="1097139008" sldId="1861"/>
        </pc:sldMkLst>
      </pc:sldChg>
      <pc:sldChg chg="modSp del modNotes">
        <pc:chgData name="Daniel Khashabi" userId="62390808-c838-45e6-be59-d6fd0d208bc8" providerId="ADAL" clId="{BC61CEE6-F72E-ED4A-95CA-C76EDF0DD1AC}" dt="2023-03-15T02:23:17.180" v="9779" actId="2696"/>
        <pc:sldMkLst>
          <pc:docMk/>
          <pc:sldMk cId="2711129566" sldId="1862"/>
        </pc:sldMkLst>
        <pc:spChg chg="mod">
          <ac:chgData name="Daniel Khashabi" userId="62390808-c838-45e6-be59-d6fd0d208bc8" providerId="ADAL" clId="{BC61CEE6-F72E-ED4A-95CA-C76EDF0DD1AC}" dt="2023-03-12T19:12:52.378" v="4482"/>
          <ac:spMkLst>
            <pc:docMk/>
            <pc:sldMk cId="2711129566" sldId="1862"/>
            <ac:spMk id="2" creationId="{83602E3B-62E7-EEAE-E8F3-5972D2C26242}"/>
          </ac:spMkLst>
        </pc:spChg>
        <pc:spChg chg="mod">
          <ac:chgData name="Daniel Khashabi" userId="62390808-c838-45e6-be59-d6fd0d208bc8" providerId="ADAL" clId="{BC61CEE6-F72E-ED4A-95CA-C76EDF0DD1AC}" dt="2023-03-12T19:12:52.378" v="4482"/>
          <ac:spMkLst>
            <pc:docMk/>
            <pc:sldMk cId="2711129566" sldId="1862"/>
            <ac:spMk id="3" creationId="{742098B5-3716-BBD2-0AAF-42AC45169A7D}"/>
          </ac:spMkLst>
        </pc:spChg>
      </pc:sldChg>
      <pc:sldChg chg="modSp del modNotes">
        <pc:chgData name="Daniel Khashabi" userId="62390808-c838-45e6-be59-d6fd0d208bc8" providerId="ADAL" clId="{BC61CEE6-F72E-ED4A-95CA-C76EDF0DD1AC}" dt="2023-03-15T02:23:16.403" v="9682" actId="2696"/>
        <pc:sldMkLst>
          <pc:docMk/>
          <pc:sldMk cId="3523569274" sldId="1863"/>
        </pc:sldMkLst>
        <pc:spChg chg="mod">
          <ac:chgData name="Daniel Khashabi" userId="62390808-c838-45e6-be59-d6fd0d208bc8" providerId="ADAL" clId="{BC61CEE6-F72E-ED4A-95CA-C76EDF0DD1AC}" dt="2023-03-12T19:12:52.378" v="4482"/>
          <ac:spMkLst>
            <pc:docMk/>
            <pc:sldMk cId="3523569274" sldId="1863"/>
            <ac:spMk id="2" creationId="{83602E3B-62E7-EEAE-E8F3-5972D2C26242}"/>
          </ac:spMkLst>
        </pc:spChg>
        <pc:spChg chg="mod">
          <ac:chgData name="Daniel Khashabi" userId="62390808-c838-45e6-be59-d6fd0d208bc8" providerId="ADAL" clId="{BC61CEE6-F72E-ED4A-95CA-C76EDF0DD1AC}" dt="2023-03-12T19:12:52.378" v="4482"/>
          <ac:spMkLst>
            <pc:docMk/>
            <pc:sldMk cId="3523569274" sldId="1863"/>
            <ac:spMk id="3" creationId="{742098B5-3716-BBD2-0AAF-42AC45169A7D}"/>
          </ac:spMkLst>
        </pc:spChg>
      </pc:sldChg>
      <pc:sldChg chg="del">
        <pc:chgData name="Daniel Khashabi" userId="62390808-c838-45e6-be59-d6fd0d208bc8" providerId="ADAL" clId="{BC61CEE6-F72E-ED4A-95CA-C76EDF0DD1AC}" dt="2023-03-15T02:23:16.411" v="9683" actId="2696"/>
        <pc:sldMkLst>
          <pc:docMk/>
          <pc:sldMk cId="3957893659" sldId="1865"/>
        </pc:sldMkLst>
      </pc:sldChg>
      <pc:sldChg chg="del">
        <pc:chgData name="Daniel Khashabi" userId="62390808-c838-45e6-be59-d6fd0d208bc8" providerId="ADAL" clId="{BC61CEE6-F72E-ED4A-95CA-C76EDF0DD1AC}" dt="2023-03-15T02:23:17.152" v="9773" actId="2696"/>
        <pc:sldMkLst>
          <pc:docMk/>
          <pc:sldMk cId="2673111531" sldId="1866"/>
        </pc:sldMkLst>
      </pc:sldChg>
      <pc:sldChg chg="modSp del">
        <pc:chgData name="Daniel Khashabi" userId="62390808-c838-45e6-be59-d6fd0d208bc8" providerId="ADAL" clId="{BC61CEE6-F72E-ED4A-95CA-C76EDF0DD1AC}" dt="2023-03-15T02:23:16.422" v="9684" actId="2696"/>
        <pc:sldMkLst>
          <pc:docMk/>
          <pc:sldMk cId="0" sldId="1867"/>
        </pc:sldMkLst>
        <pc:spChg chg="mod">
          <ac:chgData name="Daniel Khashabi" userId="62390808-c838-45e6-be59-d6fd0d208bc8" providerId="ADAL" clId="{BC61CEE6-F72E-ED4A-95CA-C76EDF0DD1AC}" dt="2023-03-12T19:12:52.378" v="4482"/>
          <ac:spMkLst>
            <pc:docMk/>
            <pc:sldMk cId="0" sldId="1867"/>
            <ac:spMk id="3" creationId="{00000000-0000-0000-0000-000000000000}"/>
          </ac:spMkLst>
        </pc:spChg>
      </pc:sldChg>
      <pc:sldChg chg="modSp del">
        <pc:chgData name="Daniel Khashabi" userId="62390808-c838-45e6-be59-d6fd0d208bc8" providerId="ADAL" clId="{BC61CEE6-F72E-ED4A-95CA-C76EDF0DD1AC}" dt="2023-03-15T02:23:16.433" v="9685" actId="2696"/>
        <pc:sldMkLst>
          <pc:docMk/>
          <pc:sldMk cId="0" sldId="1868"/>
        </pc:sldMkLst>
        <pc:spChg chg="mod">
          <ac:chgData name="Daniel Khashabi" userId="62390808-c838-45e6-be59-d6fd0d208bc8" providerId="ADAL" clId="{BC61CEE6-F72E-ED4A-95CA-C76EDF0DD1AC}" dt="2023-03-12T19:12:52.378" v="4482"/>
          <ac:spMkLst>
            <pc:docMk/>
            <pc:sldMk cId="0" sldId="1868"/>
            <ac:spMk id="4" creationId="{00000000-0000-0000-0000-000000000000}"/>
          </ac:spMkLst>
        </pc:spChg>
        <pc:spChg chg="mod">
          <ac:chgData name="Daniel Khashabi" userId="62390808-c838-45e6-be59-d6fd0d208bc8" providerId="ADAL" clId="{BC61CEE6-F72E-ED4A-95CA-C76EDF0DD1AC}" dt="2023-03-12T19:12:52.378" v="4482"/>
          <ac:spMkLst>
            <pc:docMk/>
            <pc:sldMk cId="0" sldId="1868"/>
            <ac:spMk id="5" creationId="{00000000-0000-0000-0000-000000000000}"/>
          </ac:spMkLst>
        </pc:spChg>
      </pc:sldChg>
      <pc:sldChg chg="modSp del">
        <pc:chgData name="Daniel Khashabi" userId="62390808-c838-45e6-be59-d6fd0d208bc8" providerId="ADAL" clId="{BC61CEE6-F72E-ED4A-95CA-C76EDF0DD1AC}" dt="2023-03-15T02:23:16.441" v="9686" actId="2696"/>
        <pc:sldMkLst>
          <pc:docMk/>
          <pc:sldMk cId="0" sldId="1869"/>
        </pc:sldMkLst>
        <pc:spChg chg="mod">
          <ac:chgData name="Daniel Khashabi" userId="62390808-c838-45e6-be59-d6fd0d208bc8" providerId="ADAL" clId="{BC61CEE6-F72E-ED4A-95CA-C76EDF0DD1AC}" dt="2023-03-12T19:12:52.378" v="4482"/>
          <ac:spMkLst>
            <pc:docMk/>
            <pc:sldMk cId="0" sldId="1869"/>
            <ac:spMk id="3" creationId="{00000000-0000-0000-0000-000000000000}"/>
          </ac:spMkLst>
        </pc:spChg>
        <pc:spChg chg="mod">
          <ac:chgData name="Daniel Khashabi" userId="62390808-c838-45e6-be59-d6fd0d208bc8" providerId="ADAL" clId="{BC61CEE6-F72E-ED4A-95CA-C76EDF0DD1AC}" dt="2023-03-12T19:12:52.378" v="4482"/>
          <ac:spMkLst>
            <pc:docMk/>
            <pc:sldMk cId="0" sldId="1869"/>
            <ac:spMk id="4" creationId="{00000000-0000-0000-0000-000000000000}"/>
          </ac:spMkLst>
        </pc:spChg>
        <pc:spChg chg="mod">
          <ac:chgData name="Daniel Khashabi" userId="62390808-c838-45e6-be59-d6fd0d208bc8" providerId="ADAL" clId="{BC61CEE6-F72E-ED4A-95CA-C76EDF0DD1AC}" dt="2023-03-12T19:12:52.378" v="4482"/>
          <ac:spMkLst>
            <pc:docMk/>
            <pc:sldMk cId="0" sldId="1869"/>
            <ac:spMk id="6" creationId="{00000000-0000-0000-0000-000000000000}"/>
          </ac:spMkLst>
        </pc:spChg>
      </pc:sldChg>
      <pc:sldChg chg="modSp del">
        <pc:chgData name="Daniel Khashabi" userId="62390808-c838-45e6-be59-d6fd0d208bc8" providerId="ADAL" clId="{BC61CEE6-F72E-ED4A-95CA-C76EDF0DD1AC}" dt="2023-03-15T02:23:16.450" v="9687" actId="2696"/>
        <pc:sldMkLst>
          <pc:docMk/>
          <pc:sldMk cId="0" sldId="1870"/>
        </pc:sldMkLst>
        <pc:spChg chg="mod">
          <ac:chgData name="Daniel Khashabi" userId="62390808-c838-45e6-be59-d6fd0d208bc8" providerId="ADAL" clId="{BC61CEE6-F72E-ED4A-95CA-C76EDF0DD1AC}" dt="2023-03-12T19:12:52.378" v="4482"/>
          <ac:spMkLst>
            <pc:docMk/>
            <pc:sldMk cId="0" sldId="1870"/>
            <ac:spMk id="3" creationId="{00000000-0000-0000-0000-000000000000}"/>
          </ac:spMkLst>
        </pc:spChg>
      </pc:sldChg>
      <pc:sldChg chg="modSp del">
        <pc:chgData name="Daniel Khashabi" userId="62390808-c838-45e6-be59-d6fd0d208bc8" providerId="ADAL" clId="{BC61CEE6-F72E-ED4A-95CA-C76EDF0DD1AC}" dt="2023-03-15T02:23:16.457" v="9688" actId="2696"/>
        <pc:sldMkLst>
          <pc:docMk/>
          <pc:sldMk cId="0" sldId="1871"/>
        </pc:sldMkLst>
        <pc:spChg chg="mod">
          <ac:chgData name="Daniel Khashabi" userId="62390808-c838-45e6-be59-d6fd0d208bc8" providerId="ADAL" clId="{BC61CEE6-F72E-ED4A-95CA-C76EDF0DD1AC}" dt="2023-03-12T19:12:52.378" v="4482"/>
          <ac:spMkLst>
            <pc:docMk/>
            <pc:sldMk cId="0" sldId="1871"/>
            <ac:spMk id="4" creationId="{00000000-0000-0000-0000-000000000000}"/>
          </ac:spMkLst>
        </pc:spChg>
        <pc:spChg chg="mod">
          <ac:chgData name="Daniel Khashabi" userId="62390808-c838-45e6-be59-d6fd0d208bc8" providerId="ADAL" clId="{BC61CEE6-F72E-ED4A-95CA-C76EDF0DD1AC}" dt="2023-03-12T19:12:52.378" v="4482"/>
          <ac:spMkLst>
            <pc:docMk/>
            <pc:sldMk cId="0" sldId="1871"/>
            <ac:spMk id="5" creationId="{00000000-0000-0000-0000-000000000000}"/>
          </ac:spMkLst>
        </pc:spChg>
        <pc:spChg chg="mod">
          <ac:chgData name="Daniel Khashabi" userId="62390808-c838-45e6-be59-d6fd0d208bc8" providerId="ADAL" clId="{BC61CEE6-F72E-ED4A-95CA-C76EDF0DD1AC}" dt="2023-03-12T19:12:52.378" v="4482"/>
          <ac:spMkLst>
            <pc:docMk/>
            <pc:sldMk cId="0" sldId="1871"/>
            <ac:spMk id="6" creationId="{00000000-0000-0000-0000-000000000000}"/>
          </ac:spMkLst>
        </pc:spChg>
      </pc:sldChg>
      <pc:sldChg chg="modSp del">
        <pc:chgData name="Daniel Khashabi" userId="62390808-c838-45e6-be59-d6fd0d208bc8" providerId="ADAL" clId="{BC61CEE6-F72E-ED4A-95CA-C76EDF0DD1AC}" dt="2023-03-15T02:23:16.466" v="9689" actId="2696"/>
        <pc:sldMkLst>
          <pc:docMk/>
          <pc:sldMk cId="0" sldId="1872"/>
        </pc:sldMkLst>
        <pc:spChg chg="mod">
          <ac:chgData name="Daniel Khashabi" userId="62390808-c838-45e6-be59-d6fd0d208bc8" providerId="ADAL" clId="{BC61CEE6-F72E-ED4A-95CA-C76EDF0DD1AC}" dt="2023-03-12T19:12:52.378" v="4482"/>
          <ac:spMkLst>
            <pc:docMk/>
            <pc:sldMk cId="0" sldId="1872"/>
            <ac:spMk id="5" creationId="{00000000-0000-0000-0000-000000000000}"/>
          </ac:spMkLst>
        </pc:spChg>
        <pc:spChg chg="mod">
          <ac:chgData name="Daniel Khashabi" userId="62390808-c838-45e6-be59-d6fd0d208bc8" providerId="ADAL" clId="{BC61CEE6-F72E-ED4A-95CA-C76EDF0DD1AC}" dt="2023-03-12T19:12:52.378" v="4482"/>
          <ac:spMkLst>
            <pc:docMk/>
            <pc:sldMk cId="0" sldId="1872"/>
            <ac:spMk id="6" creationId="{00000000-0000-0000-0000-000000000000}"/>
          </ac:spMkLst>
        </pc:spChg>
        <pc:spChg chg="mod">
          <ac:chgData name="Daniel Khashabi" userId="62390808-c838-45e6-be59-d6fd0d208bc8" providerId="ADAL" clId="{BC61CEE6-F72E-ED4A-95CA-C76EDF0DD1AC}" dt="2023-03-12T19:12:52.378" v="4482"/>
          <ac:spMkLst>
            <pc:docMk/>
            <pc:sldMk cId="0" sldId="1872"/>
            <ac:spMk id="7" creationId="{00000000-0000-0000-0000-000000000000}"/>
          </ac:spMkLst>
        </pc:spChg>
        <pc:spChg chg="mod">
          <ac:chgData name="Daniel Khashabi" userId="62390808-c838-45e6-be59-d6fd0d208bc8" providerId="ADAL" clId="{BC61CEE6-F72E-ED4A-95CA-C76EDF0DD1AC}" dt="2023-03-12T19:12:52.378" v="4482"/>
          <ac:spMkLst>
            <pc:docMk/>
            <pc:sldMk cId="0" sldId="1872"/>
            <ac:spMk id="8" creationId="{00000000-0000-0000-0000-000000000000}"/>
          </ac:spMkLst>
        </pc:spChg>
      </pc:sldChg>
      <pc:sldChg chg="modSp del">
        <pc:chgData name="Daniel Khashabi" userId="62390808-c838-45e6-be59-d6fd0d208bc8" providerId="ADAL" clId="{BC61CEE6-F72E-ED4A-95CA-C76EDF0DD1AC}" dt="2023-03-15T02:23:16.473" v="9690" actId="2696"/>
        <pc:sldMkLst>
          <pc:docMk/>
          <pc:sldMk cId="0" sldId="1873"/>
        </pc:sldMkLst>
        <pc:spChg chg="mod">
          <ac:chgData name="Daniel Khashabi" userId="62390808-c838-45e6-be59-d6fd0d208bc8" providerId="ADAL" clId="{BC61CEE6-F72E-ED4A-95CA-C76EDF0DD1AC}" dt="2023-03-12T19:12:52.378" v="4482"/>
          <ac:spMkLst>
            <pc:docMk/>
            <pc:sldMk cId="0" sldId="1873"/>
            <ac:spMk id="3" creationId="{00000000-0000-0000-0000-000000000000}"/>
          </ac:spMkLst>
        </pc:spChg>
        <pc:spChg chg="mod">
          <ac:chgData name="Daniel Khashabi" userId="62390808-c838-45e6-be59-d6fd0d208bc8" providerId="ADAL" clId="{BC61CEE6-F72E-ED4A-95CA-C76EDF0DD1AC}" dt="2023-03-12T19:12:52.378" v="4482"/>
          <ac:spMkLst>
            <pc:docMk/>
            <pc:sldMk cId="0" sldId="1873"/>
            <ac:spMk id="5" creationId="{00000000-0000-0000-0000-000000000000}"/>
          </ac:spMkLst>
        </pc:spChg>
      </pc:sldChg>
      <pc:sldChg chg="modSp del">
        <pc:chgData name="Daniel Khashabi" userId="62390808-c838-45e6-be59-d6fd0d208bc8" providerId="ADAL" clId="{BC61CEE6-F72E-ED4A-95CA-C76EDF0DD1AC}" dt="2023-03-15T02:23:16.485" v="9691" actId="2696"/>
        <pc:sldMkLst>
          <pc:docMk/>
          <pc:sldMk cId="0" sldId="1874"/>
        </pc:sldMkLst>
        <pc:spChg chg="mod">
          <ac:chgData name="Daniel Khashabi" userId="62390808-c838-45e6-be59-d6fd0d208bc8" providerId="ADAL" clId="{BC61CEE6-F72E-ED4A-95CA-C76EDF0DD1AC}" dt="2023-03-12T19:12:52.378" v="4482"/>
          <ac:spMkLst>
            <pc:docMk/>
            <pc:sldMk cId="0" sldId="1874"/>
            <ac:spMk id="5" creationId="{00000000-0000-0000-0000-000000000000}"/>
          </ac:spMkLst>
        </pc:spChg>
        <pc:spChg chg="mod">
          <ac:chgData name="Daniel Khashabi" userId="62390808-c838-45e6-be59-d6fd0d208bc8" providerId="ADAL" clId="{BC61CEE6-F72E-ED4A-95CA-C76EDF0DD1AC}" dt="2023-03-12T19:12:52.378" v="4482"/>
          <ac:spMkLst>
            <pc:docMk/>
            <pc:sldMk cId="0" sldId="1874"/>
            <ac:spMk id="6" creationId="{00000000-0000-0000-0000-000000000000}"/>
          </ac:spMkLst>
        </pc:spChg>
        <pc:spChg chg="mod">
          <ac:chgData name="Daniel Khashabi" userId="62390808-c838-45e6-be59-d6fd0d208bc8" providerId="ADAL" clId="{BC61CEE6-F72E-ED4A-95CA-C76EDF0DD1AC}" dt="2023-03-12T19:12:52.378" v="4482"/>
          <ac:spMkLst>
            <pc:docMk/>
            <pc:sldMk cId="0" sldId="1874"/>
            <ac:spMk id="7" creationId="{00000000-0000-0000-0000-000000000000}"/>
          </ac:spMkLst>
        </pc:spChg>
        <pc:spChg chg="mod">
          <ac:chgData name="Daniel Khashabi" userId="62390808-c838-45e6-be59-d6fd0d208bc8" providerId="ADAL" clId="{BC61CEE6-F72E-ED4A-95CA-C76EDF0DD1AC}" dt="2023-03-12T19:12:52.378" v="4482"/>
          <ac:spMkLst>
            <pc:docMk/>
            <pc:sldMk cId="0" sldId="1874"/>
            <ac:spMk id="8" creationId="{00000000-0000-0000-0000-000000000000}"/>
          </ac:spMkLst>
        </pc:spChg>
        <pc:spChg chg="mod">
          <ac:chgData name="Daniel Khashabi" userId="62390808-c838-45e6-be59-d6fd0d208bc8" providerId="ADAL" clId="{BC61CEE6-F72E-ED4A-95CA-C76EDF0DD1AC}" dt="2023-03-12T19:12:52.378" v="4482"/>
          <ac:spMkLst>
            <pc:docMk/>
            <pc:sldMk cId="0" sldId="1874"/>
            <ac:spMk id="11" creationId="{00000000-0000-0000-0000-000000000000}"/>
          </ac:spMkLst>
        </pc:spChg>
      </pc:sldChg>
      <pc:sldChg chg="modSp del">
        <pc:chgData name="Daniel Khashabi" userId="62390808-c838-45e6-be59-d6fd0d208bc8" providerId="ADAL" clId="{BC61CEE6-F72E-ED4A-95CA-C76EDF0DD1AC}" dt="2023-03-15T02:23:16.491" v="9692" actId="2696"/>
        <pc:sldMkLst>
          <pc:docMk/>
          <pc:sldMk cId="0" sldId="1875"/>
        </pc:sldMkLst>
        <pc:spChg chg="mod">
          <ac:chgData name="Daniel Khashabi" userId="62390808-c838-45e6-be59-d6fd0d208bc8" providerId="ADAL" clId="{BC61CEE6-F72E-ED4A-95CA-C76EDF0DD1AC}" dt="2023-03-12T19:12:52.378" v="4482"/>
          <ac:spMkLst>
            <pc:docMk/>
            <pc:sldMk cId="0" sldId="1875"/>
            <ac:spMk id="3" creationId="{00000000-0000-0000-0000-000000000000}"/>
          </ac:spMkLst>
        </pc:spChg>
        <pc:spChg chg="mod">
          <ac:chgData name="Daniel Khashabi" userId="62390808-c838-45e6-be59-d6fd0d208bc8" providerId="ADAL" clId="{BC61CEE6-F72E-ED4A-95CA-C76EDF0DD1AC}" dt="2023-03-12T19:12:52.378" v="4482"/>
          <ac:spMkLst>
            <pc:docMk/>
            <pc:sldMk cId="0" sldId="1875"/>
            <ac:spMk id="5" creationId="{00000000-0000-0000-0000-000000000000}"/>
          </ac:spMkLst>
        </pc:spChg>
      </pc:sldChg>
      <pc:sldChg chg="del">
        <pc:chgData name="Daniel Khashabi" userId="62390808-c838-45e6-be59-d6fd0d208bc8" providerId="ADAL" clId="{BC61CEE6-F72E-ED4A-95CA-C76EDF0DD1AC}" dt="2023-03-15T02:23:16.500" v="9693" actId="2696"/>
        <pc:sldMkLst>
          <pc:docMk/>
          <pc:sldMk cId="0" sldId="1876"/>
        </pc:sldMkLst>
      </pc:sldChg>
      <pc:sldChg chg="modSp del">
        <pc:chgData name="Daniel Khashabi" userId="62390808-c838-45e6-be59-d6fd0d208bc8" providerId="ADAL" clId="{BC61CEE6-F72E-ED4A-95CA-C76EDF0DD1AC}" dt="2023-03-15T02:23:16.508" v="9694" actId="2696"/>
        <pc:sldMkLst>
          <pc:docMk/>
          <pc:sldMk cId="0" sldId="1877"/>
        </pc:sldMkLst>
        <pc:spChg chg="mod">
          <ac:chgData name="Daniel Khashabi" userId="62390808-c838-45e6-be59-d6fd0d208bc8" providerId="ADAL" clId="{BC61CEE6-F72E-ED4A-95CA-C76EDF0DD1AC}" dt="2023-03-12T19:12:52.378" v="4482"/>
          <ac:spMkLst>
            <pc:docMk/>
            <pc:sldMk cId="0" sldId="1877"/>
            <ac:spMk id="3" creationId="{00000000-0000-0000-0000-000000000000}"/>
          </ac:spMkLst>
        </pc:spChg>
      </pc:sldChg>
      <pc:sldChg chg="modSp del">
        <pc:chgData name="Daniel Khashabi" userId="62390808-c838-45e6-be59-d6fd0d208bc8" providerId="ADAL" clId="{BC61CEE6-F72E-ED4A-95CA-C76EDF0DD1AC}" dt="2023-03-15T02:23:16.519" v="9695" actId="2696"/>
        <pc:sldMkLst>
          <pc:docMk/>
          <pc:sldMk cId="0" sldId="1878"/>
        </pc:sldMkLst>
        <pc:spChg chg="mod">
          <ac:chgData name="Daniel Khashabi" userId="62390808-c838-45e6-be59-d6fd0d208bc8" providerId="ADAL" clId="{BC61CEE6-F72E-ED4A-95CA-C76EDF0DD1AC}" dt="2023-03-12T19:12:52.378" v="4482"/>
          <ac:spMkLst>
            <pc:docMk/>
            <pc:sldMk cId="0" sldId="1878"/>
            <ac:spMk id="3" creationId="{00000000-0000-0000-0000-000000000000}"/>
          </ac:spMkLst>
        </pc:spChg>
      </pc:sldChg>
      <pc:sldChg chg="modSp del">
        <pc:chgData name="Daniel Khashabi" userId="62390808-c838-45e6-be59-d6fd0d208bc8" providerId="ADAL" clId="{BC61CEE6-F72E-ED4A-95CA-C76EDF0DD1AC}" dt="2023-03-15T02:23:16.526" v="9696" actId="2696"/>
        <pc:sldMkLst>
          <pc:docMk/>
          <pc:sldMk cId="0" sldId="1879"/>
        </pc:sldMkLst>
        <pc:spChg chg="mod">
          <ac:chgData name="Daniel Khashabi" userId="62390808-c838-45e6-be59-d6fd0d208bc8" providerId="ADAL" clId="{BC61CEE6-F72E-ED4A-95CA-C76EDF0DD1AC}" dt="2023-03-12T19:12:52.378" v="4482"/>
          <ac:spMkLst>
            <pc:docMk/>
            <pc:sldMk cId="0" sldId="1879"/>
            <ac:spMk id="3" creationId="{00000000-0000-0000-0000-000000000000}"/>
          </ac:spMkLst>
        </pc:spChg>
      </pc:sldChg>
      <pc:sldChg chg="modSp del">
        <pc:chgData name="Daniel Khashabi" userId="62390808-c838-45e6-be59-d6fd0d208bc8" providerId="ADAL" clId="{BC61CEE6-F72E-ED4A-95CA-C76EDF0DD1AC}" dt="2023-03-15T02:23:16.532" v="9697" actId="2696"/>
        <pc:sldMkLst>
          <pc:docMk/>
          <pc:sldMk cId="0" sldId="1880"/>
        </pc:sldMkLst>
        <pc:spChg chg="mod">
          <ac:chgData name="Daniel Khashabi" userId="62390808-c838-45e6-be59-d6fd0d208bc8" providerId="ADAL" clId="{BC61CEE6-F72E-ED4A-95CA-C76EDF0DD1AC}" dt="2023-03-12T19:12:52.378" v="4482"/>
          <ac:spMkLst>
            <pc:docMk/>
            <pc:sldMk cId="0" sldId="1880"/>
            <ac:spMk id="2" creationId="{00000000-0000-0000-0000-000000000000}"/>
          </ac:spMkLst>
        </pc:spChg>
        <pc:spChg chg="mod">
          <ac:chgData name="Daniel Khashabi" userId="62390808-c838-45e6-be59-d6fd0d208bc8" providerId="ADAL" clId="{BC61CEE6-F72E-ED4A-95CA-C76EDF0DD1AC}" dt="2023-03-12T19:12:52.378" v="4482"/>
          <ac:spMkLst>
            <pc:docMk/>
            <pc:sldMk cId="0" sldId="1880"/>
            <ac:spMk id="3" creationId="{00000000-0000-0000-0000-000000000000}"/>
          </ac:spMkLst>
        </pc:spChg>
      </pc:sldChg>
      <pc:sldChg chg="del">
        <pc:chgData name="Daniel Khashabi" userId="62390808-c838-45e6-be59-d6fd0d208bc8" providerId="ADAL" clId="{BC61CEE6-F72E-ED4A-95CA-C76EDF0DD1AC}" dt="2023-03-15T02:23:16.538" v="9698" actId="2696"/>
        <pc:sldMkLst>
          <pc:docMk/>
          <pc:sldMk cId="0" sldId="1881"/>
        </pc:sldMkLst>
      </pc:sldChg>
      <pc:sldChg chg="modSp del">
        <pc:chgData name="Daniel Khashabi" userId="62390808-c838-45e6-be59-d6fd0d208bc8" providerId="ADAL" clId="{BC61CEE6-F72E-ED4A-95CA-C76EDF0DD1AC}" dt="2023-03-15T02:23:16.553" v="9699" actId="2696"/>
        <pc:sldMkLst>
          <pc:docMk/>
          <pc:sldMk cId="0" sldId="1882"/>
        </pc:sldMkLst>
        <pc:spChg chg="mod">
          <ac:chgData name="Daniel Khashabi" userId="62390808-c838-45e6-be59-d6fd0d208bc8" providerId="ADAL" clId="{BC61CEE6-F72E-ED4A-95CA-C76EDF0DD1AC}" dt="2023-03-12T19:12:52.378" v="4482"/>
          <ac:spMkLst>
            <pc:docMk/>
            <pc:sldMk cId="0" sldId="1882"/>
            <ac:spMk id="3" creationId="{00000000-0000-0000-0000-000000000000}"/>
          </ac:spMkLst>
        </pc:spChg>
        <pc:spChg chg="mod">
          <ac:chgData name="Daniel Khashabi" userId="62390808-c838-45e6-be59-d6fd0d208bc8" providerId="ADAL" clId="{BC61CEE6-F72E-ED4A-95CA-C76EDF0DD1AC}" dt="2023-03-12T19:12:52.378" v="4482"/>
          <ac:spMkLst>
            <pc:docMk/>
            <pc:sldMk cId="0" sldId="1882"/>
            <ac:spMk id="7" creationId="{00000000-0000-0000-0000-000000000000}"/>
          </ac:spMkLst>
        </pc:spChg>
        <pc:spChg chg="mod">
          <ac:chgData name="Daniel Khashabi" userId="62390808-c838-45e6-be59-d6fd0d208bc8" providerId="ADAL" clId="{BC61CEE6-F72E-ED4A-95CA-C76EDF0DD1AC}" dt="2023-03-12T19:12:52.378" v="4482"/>
          <ac:spMkLst>
            <pc:docMk/>
            <pc:sldMk cId="0" sldId="1882"/>
            <ac:spMk id="8" creationId="{00000000-0000-0000-0000-000000000000}"/>
          </ac:spMkLst>
        </pc:spChg>
      </pc:sldChg>
      <pc:sldChg chg="modSp del">
        <pc:chgData name="Daniel Khashabi" userId="62390808-c838-45e6-be59-d6fd0d208bc8" providerId="ADAL" clId="{BC61CEE6-F72E-ED4A-95CA-C76EDF0DD1AC}" dt="2023-03-15T02:23:16.567" v="9700" actId="2696"/>
        <pc:sldMkLst>
          <pc:docMk/>
          <pc:sldMk cId="0" sldId="1883"/>
        </pc:sldMkLst>
        <pc:spChg chg="mod">
          <ac:chgData name="Daniel Khashabi" userId="62390808-c838-45e6-be59-d6fd0d208bc8" providerId="ADAL" clId="{BC61CEE6-F72E-ED4A-95CA-C76EDF0DD1AC}" dt="2023-03-12T19:12:52.378" v="4482"/>
          <ac:spMkLst>
            <pc:docMk/>
            <pc:sldMk cId="0" sldId="1883"/>
            <ac:spMk id="3" creationId="{00000000-0000-0000-0000-000000000000}"/>
          </ac:spMkLst>
        </pc:spChg>
      </pc:sldChg>
      <pc:sldChg chg="modSp del">
        <pc:chgData name="Daniel Khashabi" userId="62390808-c838-45e6-be59-d6fd0d208bc8" providerId="ADAL" clId="{BC61CEE6-F72E-ED4A-95CA-C76EDF0DD1AC}" dt="2023-03-15T02:23:16.576" v="9701" actId="2696"/>
        <pc:sldMkLst>
          <pc:docMk/>
          <pc:sldMk cId="0" sldId="1884"/>
        </pc:sldMkLst>
        <pc:spChg chg="mod">
          <ac:chgData name="Daniel Khashabi" userId="62390808-c838-45e6-be59-d6fd0d208bc8" providerId="ADAL" clId="{BC61CEE6-F72E-ED4A-95CA-C76EDF0DD1AC}" dt="2023-03-12T19:12:52.378" v="4482"/>
          <ac:spMkLst>
            <pc:docMk/>
            <pc:sldMk cId="0" sldId="1884"/>
            <ac:spMk id="3" creationId="{00000000-0000-0000-0000-000000000000}"/>
          </ac:spMkLst>
        </pc:spChg>
      </pc:sldChg>
      <pc:sldChg chg="modSp del">
        <pc:chgData name="Daniel Khashabi" userId="62390808-c838-45e6-be59-d6fd0d208bc8" providerId="ADAL" clId="{BC61CEE6-F72E-ED4A-95CA-C76EDF0DD1AC}" dt="2023-03-15T02:23:16.583" v="9702" actId="2696"/>
        <pc:sldMkLst>
          <pc:docMk/>
          <pc:sldMk cId="0" sldId="1885"/>
        </pc:sldMkLst>
        <pc:spChg chg="mod">
          <ac:chgData name="Daniel Khashabi" userId="62390808-c838-45e6-be59-d6fd0d208bc8" providerId="ADAL" clId="{BC61CEE6-F72E-ED4A-95CA-C76EDF0DD1AC}" dt="2023-03-12T19:12:52.378" v="4482"/>
          <ac:spMkLst>
            <pc:docMk/>
            <pc:sldMk cId="0" sldId="1885"/>
            <ac:spMk id="2" creationId="{00000000-0000-0000-0000-000000000000}"/>
          </ac:spMkLst>
        </pc:spChg>
        <pc:spChg chg="mod">
          <ac:chgData name="Daniel Khashabi" userId="62390808-c838-45e6-be59-d6fd0d208bc8" providerId="ADAL" clId="{BC61CEE6-F72E-ED4A-95CA-C76EDF0DD1AC}" dt="2023-03-12T19:12:52.378" v="4482"/>
          <ac:spMkLst>
            <pc:docMk/>
            <pc:sldMk cId="0" sldId="1885"/>
            <ac:spMk id="3" creationId="{00000000-0000-0000-0000-000000000000}"/>
          </ac:spMkLst>
        </pc:spChg>
        <pc:spChg chg="mod">
          <ac:chgData name="Daniel Khashabi" userId="62390808-c838-45e6-be59-d6fd0d208bc8" providerId="ADAL" clId="{BC61CEE6-F72E-ED4A-95CA-C76EDF0DD1AC}" dt="2023-03-12T19:12:52.378" v="4482"/>
          <ac:spMkLst>
            <pc:docMk/>
            <pc:sldMk cId="0" sldId="1885"/>
            <ac:spMk id="5" creationId="{00000000-0000-0000-0000-000000000000}"/>
          </ac:spMkLst>
        </pc:spChg>
      </pc:sldChg>
      <pc:sldChg chg="modSp del">
        <pc:chgData name="Daniel Khashabi" userId="62390808-c838-45e6-be59-d6fd0d208bc8" providerId="ADAL" clId="{BC61CEE6-F72E-ED4A-95CA-C76EDF0DD1AC}" dt="2023-03-15T02:23:16.590" v="9703" actId="2696"/>
        <pc:sldMkLst>
          <pc:docMk/>
          <pc:sldMk cId="0" sldId="1886"/>
        </pc:sldMkLst>
        <pc:spChg chg="mod">
          <ac:chgData name="Daniel Khashabi" userId="62390808-c838-45e6-be59-d6fd0d208bc8" providerId="ADAL" clId="{BC61CEE6-F72E-ED4A-95CA-C76EDF0DD1AC}" dt="2023-03-12T19:12:52.378" v="4482"/>
          <ac:spMkLst>
            <pc:docMk/>
            <pc:sldMk cId="0" sldId="1886"/>
            <ac:spMk id="3" creationId="{00000000-0000-0000-0000-000000000000}"/>
          </ac:spMkLst>
        </pc:spChg>
      </pc:sldChg>
      <pc:sldChg chg="modSp del">
        <pc:chgData name="Daniel Khashabi" userId="62390808-c838-45e6-be59-d6fd0d208bc8" providerId="ADAL" clId="{BC61CEE6-F72E-ED4A-95CA-C76EDF0DD1AC}" dt="2023-03-15T02:23:16.602" v="9704" actId="2696"/>
        <pc:sldMkLst>
          <pc:docMk/>
          <pc:sldMk cId="0" sldId="1887"/>
        </pc:sldMkLst>
        <pc:spChg chg="mod">
          <ac:chgData name="Daniel Khashabi" userId="62390808-c838-45e6-be59-d6fd0d208bc8" providerId="ADAL" clId="{BC61CEE6-F72E-ED4A-95CA-C76EDF0DD1AC}" dt="2023-03-12T19:12:52.378" v="4482"/>
          <ac:spMkLst>
            <pc:docMk/>
            <pc:sldMk cId="0" sldId="1887"/>
            <ac:spMk id="3" creationId="{00000000-0000-0000-0000-000000000000}"/>
          </ac:spMkLst>
        </pc:spChg>
      </pc:sldChg>
      <pc:sldChg chg="modSp del">
        <pc:chgData name="Daniel Khashabi" userId="62390808-c838-45e6-be59-d6fd0d208bc8" providerId="ADAL" clId="{BC61CEE6-F72E-ED4A-95CA-C76EDF0DD1AC}" dt="2023-03-15T02:23:16.610" v="9705" actId="2696"/>
        <pc:sldMkLst>
          <pc:docMk/>
          <pc:sldMk cId="0" sldId="1888"/>
        </pc:sldMkLst>
        <pc:spChg chg="mod">
          <ac:chgData name="Daniel Khashabi" userId="62390808-c838-45e6-be59-d6fd0d208bc8" providerId="ADAL" clId="{BC61CEE6-F72E-ED4A-95CA-C76EDF0DD1AC}" dt="2023-03-12T19:12:52.378" v="4482"/>
          <ac:spMkLst>
            <pc:docMk/>
            <pc:sldMk cId="0" sldId="1888"/>
            <ac:spMk id="3" creationId="{00000000-0000-0000-0000-000000000000}"/>
          </ac:spMkLst>
        </pc:spChg>
        <pc:spChg chg="mod">
          <ac:chgData name="Daniel Khashabi" userId="62390808-c838-45e6-be59-d6fd0d208bc8" providerId="ADAL" clId="{BC61CEE6-F72E-ED4A-95CA-C76EDF0DD1AC}" dt="2023-03-12T19:12:52.378" v="4482"/>
          <ac:spMkLst>
            <pc:docMk/>
            <pc:sldMk cId="0" sldId="1888"/>
            <ac:spMk id="4" creationId="{00000000-0000-0000-0000-000000000000}"/>
          </ac:spMkLst>
        </pc:spChg>
      </pc:sldChg>
      <pc:sldChg chg="modSp del">
        <pc:chgData name="Daniel Khashabi" userId="62390808-c838-45e6-be59-d6fd0d208bc8" providerId="ADAL" clId="{BC61CEE6-F72E-ED4A-95CA-C76EDF0DD1AC}" dt="2023-03-15T02:23:16.617" v="9706" actId="2696"/>
        <pc:sldMkLst>
          <pc:docMk/>
          <pc:sldMk cId="0" sldId="1889"/>
        </pc:sldMkLst>
        <pc:spChg chg="mod">
          <ac:chgData name="Daniel Khashabi" userId="62390808-c838-45e6-be59-d6fd0d208bc8" providerId="ADAL" clId="{BC61CEE6-F72E-ED4A-95CA-C76EDF0DD1AC}" dt="2023-03-12T19:12:52.378" v="4482"/>
          <ac:spMkLst>
            <pc:docMk/>
            <pc:sldMk cId="0" sldId="1889"/>
            <ac:spMk id="3" creationId="{00000000-0000-0000-0000-000000000000}"/>
          </ac:spMkLst>
        </pc:spChg>
        <pc:spChg chg="mod">
          <ac:chgData name="Daniel Khashabi" userId="62390808-c838-45e6-be59-d6fd0d208bc8" providerId="ADAL" clId="{BC61CEE6-F72E-ED4A-95CA-C76EDF0DD1AC}" dt="2023-03-12T19:12:52.378" v="4482"/>
          <ac:spMkLst>
            <pc:docMk/>
            <pc:sldMk cId="0" sldId="1889"/>
            <ac:spMk id="4" creationId="{00000000-0000-0000-0000-000000000000}"/>
          </ac:spMkLst>
        </pc:spChg>
      </pc:sldChg>
      <pc:sldChg chg="modSp del">
        <pc:chgData name="Daniel Khashabi" userId="62390808-c838-45e6-be59-d6fd0d208bc8" providerId="ADAL" clId="{BC61CEE6-F72E-ED4A-95CA-C76EDF0DD1AC}" dt="2023-03-15T02:23:16.626" v="9707" actId="2696"/>
        <pc:sldMkLst>
          <pc:docMk/>
          <pc:sldMk cId="0" sldId="1890"/>
        </pc:sldMkLst>
        <pc:spChg chg="mod">
          <ac:chgData name="Daniel Khashabi" userId="62390808-c838-45e6-be59-d6fd0d208bc8" providerId="ADAL" clId="{BC61CEE6-F72E-ED4A-95CA-C76EDF0DD1AC}" dt="2023-03-12T19:12:52.378" v="4482"/>
          <ac:spMkLst>
            <pc:docMk/>
            <pc:sldMk cId="0" sldId="1890"/>
            <ac:spMk id="3" creationId="{00000000-0000-0000-0000-000000000000}"/>
          </ac:spMkLst>
        </pc:spChg>
      </pc:sldChg>
      <pc:sldChg chg="modSp del">
        <pc:chgData name="Daniel Khashabi" userId="62390808-c838-45e6-be59-d6fd0d208bc8" providerId="ADAL" clId="{BC61CEE6-F72E-ED4A-95CA-C76EDF0DD1AC}" dt="2023-03-15T02:23:16.638" v="9708" actId="2696"/>
        <pc:sldMkLst>
          <pc:docMk/>
          <pc:sldMk cId="0" sldId="1891"/>
        </pc:sldMkLst>
        <pc:spChg chg="mod">
          <ac:chgData name="Daniel Khashabi" userId="62390808-c838-45e6-be59-d6fd0d208bc8" providerId="ADAL" clId="{BC61CEE6-F72E-ED4A-95CA-C76EDF0DD1AC}" dt="2023-03-12T19:12:52.378" v="4482"/>
          <ac:spMkLst>
            <pc:docMk/>
            <pc:sldMk cId="0" sldId="1891"/>
            <ac:spMk id="4" creationId="{00000000-0000-0000-0000-000000000000}"/>
          </ac:spMkLst>
        </pc:spChg>
      </pc:sldChg>
      <pc:sldChg chg="modSp del">
        <pc:chgData name="Daniel Khashabi" userId="62390808-c838-45e6-be59-d6fd0d208bc8" providerId="ADAL" clId="{BC61CEE6-F72E-ED4A-95CA-C76EDF0DD1AC}" dt="2023-03-15T02:23:16.647" v="9709" actId="2696"/>
        <pc:sldMkLst>
          <pc:docMk/>
          <pc:sldMk cId="0" sldId="1892"/>
        </pc:sldMkLst>
        <pc:spChg chg="mod">
          <ac:chgData name="Daniel Khashabi" userId="62390808-c838-45e6-be59-d6fd0d208bc8" providerId="ADAL" clId="{BC61CEE6-F72E-ED4A-95CA-C76EDF0DD1AC}" dt="2023-03-12T19:12:52.378" v="4482"/>
          <ac:spMkLst>
            <pc:docMk/>
            <pc:sldMk cId="0" sldId="1892"/>
            <ac:spMk id="3" creationId="{00000000-0000-0000-0000-000000000000}"/>
          </ac:spMkLst>
        </pc:spChg>
        <pc:spChg chg="mod">
          <ac:chgData name="Daniel Khashabi" userId="62390808-c838-45e6-be59-d6fd0d208bc8" providerId="ADAL" clId="{BC61CEE6-F72E-ED4A-95CA-C76EDF0DD1AC}" dt="2023-03-12T19:12:52.378" v="4482"/>
          <ac:spMkLst>
            <pc:docMk/>
            <pc:sldMk cId="0" sldId="1892"/>
            <ac:spMk id="4" creationId="{00000000-0000-0000-0000-000000000000}"/>
          </ac:spMkLst>
        </pc:spChg>
        <pc:spChg chg="mod">
          <ac:chgData name="Daniel Khashabi" userId="62390808-c838-45e6-be59-d6fd0d208bc8" providerId="ADAL" clId="{BC61CEE6-F72E-ED4A-95CA-C76EDF0DD1AC}" dt="2023-03-12T19:12:52.378" v="4482"/>
          <ac:spMkLst>
            <pc:docMk/>
            <pc:sldMk cId="0" sldId="1892"/>
            <ac:spMk id="5" creationId="{00000000-0000-0000-0000-000000000000}"/>
          </ac:spMkLst>
        </pc:spChg>
        <pc:spChg chg="mod">
          <ac:chgData name="Daniel Khashabi" userId="62390808-c838-45e6-be59-d6fd0d208bc8" providerId="ADAL" clId="{BC61CEE6-F72E-ED4A-95CA-C76EDF0DD1AC}" dt="2023-03-12T19:12:52.378" v="4482"/>
          <ac:spMkLst>
            <pc:docMk/>
            <pc:sldMk cId="0" sldId="1892"/>
            <ac:spMk id="7" creationId="{00000000-0000-0000-0000-000000000000}"/>
          </ac:spMkLst>
        </pc:spChg>
      </pc:sldChg>
      <pc:sldChg chg="modSp del">
        <pc:chgData name="Daniel Khashabi" userId="62390808-c838-45e6-be59-d6fd0d208bc8" providerId="ADAL" clId="{BC61CEE6-F72E-ED4A-95CA-C76EDF0DD1AC}" dt="2023-03-15T02:23:16.659" v="9710" actId="2696"/>
        <pc:sldMkLst>
          <pc:docMk/>
          <pc:sldMk cId="0" sldId="1893"/>
        </pc:sldMkLst>
        <pc:spChg chg="mod">
          <ac:chgData name="Daniel Khashabi" userId="62390808-c838-45e6-be59-d6fd0d208bc8" providerId="ADAL" clId="{BC61CEE6-F72E-ED4A-95CA-C76EDF0DD1AC}" dt="2023-03-12T19:12:52.378" v="4482"/>
          <ac:spMkLst>
            <pc:docMk/>
            <pc:sldMk cId="0" sldId="1893"/>
            <ac:spMk id="3" creationId="{00000000-0000-0000-0000-000000000000}"/>
          </ac:spMkLst>
        </pc:spChg>
        <pc:spChg chg="mod">
          <ac:chgData name="Daniel Khashabi" userId="62390808-c838-45e6-be59-d6fd0d208bc8" providerId="ADAL" clId="{BC61CEE6-F72E-ED4A-95CA-C76EDF0DD1AC}" dt="2023-03-12T19:12:52.378" v="4482"/>
          <ac:spMkLst>
            <pc:docMk/>
            <pc:sldMk cId="0" sldId="1893"/>
            <ac:spMk id="7" creationId="{00000000-0000-0000-0000-000000000000}"/>
          </ac:spMkLst>
        </pc:spChg>
        <pc:spChg chg="mod">
          <ac:chgData name="Daniel Khashabi" userId="62390808-c838-45e6-be59-d6fd0d208bc8" providerId="ADAL" clId="{BC61CEE6-F72E-ED4A-95CA-C76EDF0DD1AC}" dt="2023-03-12T19:12:52.378" v="4482"/>
          <ac:spMkLst>
            <pc:docMk/>
            <pc:sldMk cId="0" sldId="1893"/>
            <ac:spMk id="8" creationId="{00000000-0000-0000-0000-000000000000}"/>
          </ac:spMkLst>
        </pc:spChg>
      </pc:sldChg>
      <pc:sldChg chg="modSp del">
        <pc:chgData name="Daniel Khashabi" userId="62390808-c838-45e6-be59-d6fd0d208bc8" providerId="ADAL" clId="{BC61CEE6-F72E-ED4A-95CA-C76EDF0DD1AC}" dt="2023-03-15T02:23:16.673" v="9711" actId="2696"/>
        <pc:sldMkLst>
          <pc:docMk/>
          <pc:sldMk cId="0" sldId="1894"/>
        </pc:sldMkLst>
        <pc:spChg chg="mod">
          <ac:chgData name="Daniel Khashabi" userId="62390808-c838-45e6-be59-d6fd0d208bc8" providerId="ADAL" clId="{BC61CEE6-F72E-ED4A-95CA-C76EDF0DD1AC}" dt="2023-03-12T19:12:52.378" v="4482"/>
          <ac:spMkLst>
            <pc:docMk/>
            <pc:sldMk cId="0" sldId="1894"/>
            <ac:spMk id="3" creationId="{00000000-0000-0000-0000-000000000000}"/>
          </ac:spMkLst>
        </pc:spChg>
        <pc:spChg chg="mod">
          <ac:chgData name="Daniel Khashabi" userId="62390808-c838-45e6-be59-d6fd0d208bc8" providerId="ADAL" clId="{BC61CEE6-F72E-ED4A-95CA-C76EDF0DD1AC}" dt="2023-03-12T19:12:52.378" v="4482"/>
          <ac:spMkLst>
            <pc:docMk/>
            <pc:sldMk cId="0" sldId="1894"/>
            <ac:spMk id="6" creationId="{00000000-0000-0000-0000-000000000000}"/>
          </ac:spMkLst>
        </pc:spChg>
        <pc:spChg chg="mod">
          <ac:chgData name="Daniel Khashabi" userId="62390808-c838-45e6-be59-d6fd0d208bc8" providerId="ADAL" clId="{BC61CEE6-F72E-ED4A-95CA-C76EDF0DD1AC}" dt="2023-03-12T19:12:52.378" v="4482"/>
          <ac:spMkLst>
            <pc:docMk/>
            <pc:sldMk cId="0" sldId="1894"/>
            <ac:spMk id="7" creationId="{00000000-0000-0000-0000-000000000000}"/>
          </ac:spMkLst>
        </pc:spChg>
        <pc:spChg chg="mod">
          <ac:chgData name="Daniel Khashabi" userId="62390808-c838-45e6-be59-d6fd0d208bc8" providerId="ADAL" clId="{BC61CEE6-F72E-ED4A-95CA-C76EDF0DD1AC}" dt="2023-03-12T19:12:52.378" v="4482"/>
          <ac:spMkLst>
            <pc:docMk/>
            <pc:sldMk cId="0" sldId="1894"/>
            <ac:spMk id="8" creationId="{00000000-0000-0000-0000-000000000000}"/>
          </ac:spMkLst>
        </pc:spChg>
        <pc:spChg chg="mod">
          <ac:chgData name="Daniel Khashabi" userId="62390808-c838-45e6-be59-d6fd0d208bc8" providerId="ADAL" clId="{BC61CEE6-F72E-ED4A-95CA-C76EDF0DD1AC}" dt="2023-03-12T19:12:52.378" v="4482"/>
          <ac:spMkLst>
            <pc:docMk/>
            <pc:sldMk cId="0" sldId="1894"/>
            <ac:spMk id="11" creationId="{00000000-0000-0000-0000-000000000000}"/>
          </ac:spMkLst>
        </pc:spChg>
        <pc:spChg chg="mod">
          <ac:chgData name="Daniel Khashabi" userId="62390808-c838-45e6-be59-d6fd0d208bc8" providerId="ADAL" clId="{BC61CEE6-F72E-ED4A-95CA-C76EDF0DD1AC}" dt="2023-03-12T19:12:52.378" v="4482"/>
          <ac:spMkLst>
            <pc:docMk/>
            <pc:sldMk cId="0" sldId="1894"/>
            <ac:spMk id="12" creationId="{00000000-0000-0000-0000-000000000000}"/>
          </ac:spMkLst>
        </pc:spChg>
        <pc:spChg chg="mod">
          <ac:chgData name="Daniel Khashabi" userId="62390808-c838-45e6-be59-d6fd0d208bc8" providerId="ADAL" clId="{BC61CEE6-F72E-ED4A-95CA-C76EDF0DD1AC}" dt="2023-03-12T19:12:52.378" v="4482"/>
          <ac:spMkLst>
            <pc:docMk/>
            <pc:sldMk cId="0" sldId="1894"/>
            <ac:spMk id="13" creationId="{00000000-0000-0000-0000-000000000000}"/>
          </ac:spMkLst>
        </pc:spChg>
        <pc:spChg chg="mod">
          <ac:chgData name="Daniel Khashabi" userId="62390808-c838-45e6-be59-d6fd0d208bc8" providerId="ADAL" clId="{BC61CEE6-F72E-ED4A-95CA-C76EDF0DD1AC}" dt="2023-03-12T19:12:52.378" v="4482"/>
          <ac:spMkLst>
            <pc:docMk/>
            <pc:sldMk cId="0" sldId="1894"/>
            <ac:spMk id="14" creationId="{00000000-0000-0000-0000-000000000000}"/>
          </ac:spMkLst>
        </pc:spChg>
        <pc:spChg chg="mod">
          <ac:chgData name="Daniel Khashabi" userId="62390808-c838-45e6-be59-d6fd0d208bc8" providerId="ADAL" clId="{BC61CEE6-F72E-ED4A-95CA-C76EDF0DD1AC}" dt="2023-03-12T19:12:52.378" v="4482"/>
          <ac:spMkLst>
            <pc:docMk/>
            <pc:sldMk cId="0" sldId="1894"/>
            <ac:spMk id="15" creationId="{00000000-0000-0000-0000-000000000000}"/>
          </ac:spMkLst>
        </pc:spChg>
        <pc:spChg chg="mod">
          <ac:chgData name="Daniel Khashabi" userId="62390808-c838-45e6-be59-d6fd0d208bc8" providerId="ADAL" clId="{BC61CEE6-F72E-ED4A-95CA-C76EDF0DD1AC}" dt="2023-03-12T19:12:52.378" v="4482"/>
          <ac:spMkLst>
            <pc:docMk/>
            <pc:sldMk cId="0" sldId="1894"/>
            <ac:spMk id="17" creationId="{00000000-0000-0000-0000-000000000000}"/>
          </ac:spMkLst>
        </pc:spChg>
        <pc:spChg chg="mod">
          <ac:chgData name="Daniel Khashabi" userId="62390808-c838-45e6-be59-d6fd0d208bc8" providerId="ADAL" clId="{BC61CEE6-F72E-ED4A-95CA-C76EDF0DD1AC}" dt="2023-03-12T19:12:52.378" v="4482"/>
          <ac:spMkLst>
            <pc:docMk/>
            <pc:sldMk cId="0" sldId="1894"/>
            <ac:spMk id="18" creationId="{00000000-0000-0000-0000-000000000000}"/>
          </ac:spMkLst>
        </pc:spChg>
      </pc:sldChg>
      <pc:sldChg chg="modSp del">
        <pc:chgData name="Daniel Khashabi" userId="62390808-c838-45e6-be59-d6fd0d208bc8" providerId="ADAL" clId="{BC61CEE6-F72E-ED4A-95CA-C76EDF0DD1AC}" dt="2023-03-15T02:23:16.681" v="9712" actId="2696"/>
        <pc:sldMkLst>
          <pc:docMk/>
          <pc:sldMk cId="0" sldId="1895"/>
        </pc:sldMkLst>
        <pc:spChg chg="mod">
          <ac:chgData name="Daniel Khashabi" userId="62390808-c838-45e6-be59-d6fd0d208bc8" providerId="ADAL" clId="{BC61CEE6-F72E-ED4A-95CA-C76EDF0DD1AC}" dt="2023-03-12T19:12:52.378" v="4482"/>
          <ac:spMkLst>
            <pc:docMk/>
            <pc:sldMk cId="0" sldId="1895"/>
            <ac:spMk id="3" creationId="{00000000-0000-0000-0000-000000000000}"/>
          </ac:spMkLst>
        </pc:spChg>
      </pc:sldChg>
      <pc:sldChg chg="modSp del">
        <pc:chgData name="Daniel Khashabi" userId="62390808-c838-45e6-be59-d6fd0d208bc8" providerId="ADAL" clId="{BC61CEE6-F72E-ED4A-95CA-C76EDF0DD1AC}" dt="2023-03-15T02:23:16.689" v="9713" actId="2696"/>
        <pc:sldMkLst>
          <pc:docMk/>
          <pc:sldMk cId="0" sldId="1896"/>
        </pc:sldMkLst>
        <pc:spChg chg="mod">
          <ac:chgData name="Daniel Khashabi" userId="62390808-c838-45e6-be59-d6fd0d208bc8" providerId="ADAL" clId="{BC61CEE6-F72E-ED4A-95CA-C76EDF0DD1AC}" dt="2023-03-12T19:12:52.378" v="4482"/>
          <ac:spMkLst>
            <pc:docMk/>
            <pc:sldMk cId="0" sldId="1896"/>
            <ac:spMk id="3" creationId="{00000000-0000-0000-0000-000000000000}"/>
          </ac:spMkLst>
        </pc:spChg>
      </pc:sldChg>
      <pc:sldChg chg="modSp del">
        <pc:chgData name="Daniel Khashabi" userId="62390808-c838-45e6-be59-d6fd0d208bc8" providerId="ADAL" clId="{BC61CEE6-F72E-ED4A-95CA-C76EDF0DD1AC}" dt="2023-03-15T02:23:16.697" v="9714" actId="2696"/>
        <pc:sldMkLst>
          <pc:docMk/>
          <pc:sldMk cId="0" sldId="1897"/>
        </pc:sldMkLst>
        <pc:spChg chg="mod">
          <ac:chgData name="Daniel Khashabi" userId="62390808-c838-45e6-be59-d6fd0d208bc8" providerId="ADAL" clId="{BC61CEE6-F72E-ED4A-95CA-C76EDF0DD1AC}" dt="2023-03-12T19:12:52.378" v="4482"/>
          <ac:spMkLst>
            <pc:docMk/>
            <pc:sldMk cId="0" sldId="1897"/>
            <ac:spMk id="3" creationId="{00000000-0000-0000-0000-000000000000}"/>
          </ac:spMkLst>
        </pc:spChg>
        <pc:spChg chg="mod">
          <ac:chgData name="Daniel Khashabi" userId="62390808-c838-45e6-be59-d6fd0d208bc8" providerId="ADAL" clId="{BC61CEE6-F72E-ED4A-95CA-C76EDF0DD1AC}" dt="2023-03-12T19:12:52.378" v="4482"/>
          <ac:spMkLst>
            <pc:docMk/>
            <pc:sldMk cId="0" sldId="1897"/>
            <ac:spMk id="6" creationId="{00000000-0000-0000-0000-000000000000}"/>
          </ac:spMkLst>
        </pc:spChg>
        <pc:spChg chg="mod">
          <ac:chgData name="Daniel Khashabi" userId="62390808-c838-45e6-be59-d6fd0d208bc8" providerId="ADAL" clId="{BC61CEE6-F72E-ED4A-95CA-C76EDF0DD1AC}" dt="2023-03-12T19:12:52.378" v="4482"/>
          <ac:spMkLst>
            <pc:docMk/>
            <pc:sldMk cId="0" sldId="1897"/>
            <ac:spMk id="7" creationId="{00000000-0000-0000-0000-000000000000}"/>
          </ac:spMkLst>
        </pc:spChg>
        <pc:spChg chg="mod">
          <ac:chgData name="Daniel Khashabi" userId="62390808-c838-45e6-be59-d6fd0d208bc8" providerId="ADAL" clId="{BC61CEE6-F72E-ED4A-95CA-C76EDF0DD1AC}" dt="2023-03-12T19:12:52.378" v="4482"/>
          <ac:spMkLst>
            <pc:docMk/>
            <pc:sldMk cId="0" sldId="1897"/>
            <ac:spMk id="8" creationId="{00000000-0000-0000-0000-000000000000}"/>
          </ac:spMkLst>
        </pc:spChg>
      </pc:sldChg>
      <pc:sldChg chg="modSp del">
        <pc:chgData name="Daniel Khashabi" userId="62390808-c838-45e6-be59-d6fd0d208bc8" providerId="ADAL" clId="{BC61CEE6-F72E-ED4A-95CA-C76EDF0DD1AC}" dt="2023-03-15T02:23:16.709" v="9715" actId="2696"/>
        <pc:sldMkLst>
          <pc:docMk/>
          <pc:sldMk cId="0" sldId="1898"/>
        </pc:sldMkLst>
        <pc:spChg chg="mod">
          <ac:chgData name="Daniel Khashabi" userId="62390808-c838-45e6-be59-d6fd0d208bc8" providerId="ADAL" clId="{BC61CEE6-F72E-ED4A-95CA-C76EDF0DD1AC}" dt="2023-03-12T19:12:52.378" v="4482"/>
          <ac:spMkLst>
            <pc:docMk/>
            <pc:sldMk cId="0" sldId="1898"/>
            <ac:spMk id="3" creationId="{00000000-0000-0000-0000-000000000000}"/>
          </ac:spMkLst>
        </pc:spChg>
      </pc:sldChg>
      <pc:sldChg chg="modSp del">
        <pc:chgData name="Daniel Khashabi" userId="62390808-c838-45e6-be59-d6fd0d208bc8" providerId="ADAL" clId="{BC61CEE6-F72E-ED4A-95CA-C76EDF0DD1AC}" dt="2023-03-15T02:23:16.717" v="9716" actId="2696"/>
        <pc:sldMkLst>
          <pc:docMk/>
          <pc:sldMk cId="0" sldId="1899"/>
        </pc:sldMkLst>
        <pc:spChg chg="mod">
          <ac:chgData name="Daniel Khashabi" userId="62390808-c838-45e6-be59-d6fd0d208bc8" providerId="ADAL" clId="{BC61CEE6-F72E-ED4A-95CA-C76EDF0DD1AC}" dt="2023-03-12T19:12:52.378" v="4482"/>
          <ac:spMkLst>
            <pc:docMk/>
            <pc:sldMk cId="0" sldId="1899"/>
            <ac:spMk id="3" creationId="{00000000-0000-0000-0000-000000000000}"/>
          </ac:spMkLst>
        </pc:spChg>
      </pc:sldChg>
      <pc:sldChg chg="modSp del">
        <pc:chgData name="Daniel Khashabi" userId="62390808-c838-45e6-be59-d6fd0d208bc8" providerId="ADAL" clId="{BC61CEE6-F72E-ED4A-95CA-C76EDF0DD1AC}" dt="2023-03-15T02:23:16.726" v="9717" actId="2696"/>
        <pc:sldMkLst>
          <pc:docMk/>
          <pc:sldMk cId="0" sldId="1900"/>
        </pc:sldMkLst>
        <pc:spChg chg="mod">
          <ac:chgData name="Daniel Khashabi" userId="62390808-c838-45e6-be59-d6fd0d208bc8" providerId="ADAL" clId="{BC61CEE6-F72E-ED4A-95CA-C76EDF0DD1AC}" dt="2023-03-12T19:12:52.378" v="4482"/>
          <ac:spMkLst>
            <pc:docMk/>
            <pc:sldMk cId="0" sldId="1900"/>
            <ac:spMk id="3" creationId="{00000000-0000-0000-0000-000000000000}"/>
          </ac:spMkLst>
        </pc:spChg>
        <pc:spChg chg="mod">
          <ac:chgData name="Daniel Khashabi" userId="62390808-c838-45e6-be59-d6fd0d208bc8" providerId="ADAL" clId="{BC61CEE6-F72E-ED4A-95CA-C76EDF0DD1AC}" dt="2023-03-12T19:12:52.378" v="4482"/>
          <ac:spMkLst>
            <pc:docMk/>
            <pc:sldMk cId="0" sldId="1900"/>
            <ac:spMk id="6" creationId="{00000000-0000-0000-0000-000000000000}"/>
          </ac:spMkLst>
        </pc:spChg>
      </pc:sldChg>
      <pc:sldChg chg="modSp del">
        <pc:chgData name="Daniel Khashabi" userId="62390808-c838-45e6-be59-d6fd0d208bc8" providerId="ADAL" clId="{BC61CEE6-F72E-ED4A-95CA-C76EDF0DD1AC}" dt="2023-03-15T02:23:16.735" v="9718" actId="2696"/>
        <pc:sldMkLst>
          <pc:docMk/>
          <pc:sldMk cId="0" sldId="1901"/>
        </pc:sldMkLst>
        <pc:spChg chg="mod">
          <ac:chgData name="Daniel Khashabi" userId="62390808-c838-45e6-be59-d6fd0d208bc8" providerId="ADAL" clId="{BC61CEE6-F72E-ED4A-95CA-C76EDF0DD1AC}" dt="2023-03-12T19:12:52.378" v="4482"/>
          <ac:spMkLst>
            <pc:docMk/>
            <pc:sldMk cId="0" sldId="1901"/>
            <ac:spMk id="3" creationId="{00000000-0000-0000-0000-000000000000}"/>
          </ac:spMkLst>
        </pc:spChg>
      </pc:sldChg>
      <pc:sldChg chg="modSp del">
        <pc:chgData name="Daniel Khashabi" userId="62390808-c838-45e6-be59-d6fd0d208bc8" providerId="ADAL" clId="{BC61CEE6-F72E-ED4A-95CA-C76EDF0DD1AC}" dt="2023-03-15T02:23:16.743" v="9719" actId="2696"/>
        <pc:sldMkLst>
          <pc:docMk/>
          <pc:sldMk cId="0" sldId="1902"/>
        </pc:sldMkLst>
        <pc:spChg chg="mod">
          <ac:chgData name="Daniel Khashabi" userId="62390808-c838-45e6-be59-d6fd0d208bc8" providerId="ADAL" clId="{BC61CEE6-F72E-ED4A-95CA-C76EDF0DD1AC}" dt="2023-03-12T19:12:52.378" v="4482"/>
          <ac:spMkLst>
            <pc:docMk/>
            <pc:sldMk cId="0" sldId="1902"/>
            <ac:spMk id="3" creationId="{00000000-0000-0000-0000-000000000000}"/>
          </ac:spMkLst>
        </pc:spChg>
        <pc:spChg chg="mod">
          <ac:chgData name="Daniel Khashabi" userId="62390808-c838-45e6-be59-d6fd0d208bc8" providerId="ADAL" clId="{BC61CEE6-F72E-ED4A-95CA-C76EDF0DD1AC}" dt="2023-03-12T19:12:52.378" v="4482"/>
          <ac:spMkLst>
            <pc:docMk/>
            <pc:sldMk cId="0" sldId="1902"/>
            <ac:spMk id="5" creationId="{00000000-0000-0000-0000-000000000000}"/>
          </ac:spMkLst>
        </pc:spChg>
        <pc:spChg chg="mod">
          <ac:chgData name="Daniel Khashabi" userId="62390808-c838-45e6-be59-d6fd0d208bc8" providerId="ADAL" clId="{BC61CEE6-F72E-ED4A-95CA-C76EDF0DD1AC}" dt="2023-03-12T19:12:52.378" v="4482"/>
          <ac:spMkLst>
            <pc:docMk/>
            <pc:sldMk cId="0" sldId="1902"/>
            <ac:spMk id="6" creationId="{00000000-0000-0000-0000-000000000000}"/>
          </ac:spMkLst>
        </pc:spChg>
      </pc:sldChg>
      <pc:sldChg chg="modSp del">
        <pc:chgData name="Daniel Khashabi" userId="62390808-c838-45e6-be59-d6fd0d208bc8" providerId="ADAL" clId="{BC61CEE6-F72E-ED4A-95CA-C76EDF0DD1AC}" dt="2023-03-15T02:23:16.756" v="9720" actId="2696"/>
        <pc:sldMkLst>
          <pc:docMk/>
          <pc:sldMk cId="0" sldId="1903"/>
        </pc:sldMkLst>
        <pc:spChg chg="mod">
          <ac:chgData name="Daniel Khashabi" userId="62390808-c838-45e6-be59-d6fd0d208bc8" providerId="ADAL" clId="{BC61CEE6-F72E-ED4A-95CA-C76EDF0DD1AC}" dt="2023-03-12T19:12:52.378" v="4482"/>
          <ac:spMkLst>
            <pc:docMk/>
            <pc:sldMk cId="0" sldId="1903"/>
            <ac:spMk id="3" creationId="{00000000-0000-0000-0000-000000000000}"/>
          </ac:spMkLst>
        </pc:spChg>
      </pc:sldChg>
      <pc:sldChg chg="modSp del">
        <pc:chgData name="Daniel Khashabi" userId="62390808-c838-45e6-be59-d6fd0d208bc8" providerId="ADAL" clId="{BC61CEE6-F72E-ED4A-95CA-C76EDF0DD1AC}" dt="2023-03-15T02:23:16.764" v="9721" actId="2696"/>
        <pc:sldMkLst>
          <pc:docMk/>
          <pc:sldMk cId="0" sldId="1904"/>
        </pc:sldMkLst>
        <pc:spChg chg="mod">
          <ac:chgData name="Daniel Khashabi" userId="62390808-c838-45e6-be59-d6fd0d208bc8" providerId="ADAL" clId="{BC61CEE6-F72E-ED4A-95CA-C76EDF0DD1AC}" dt="2023-03-12T19:12:52.378" v="4482"/>
          <ac:spMkLst>
            <pc:docMk/>
            <pc:sldMk cId="0" sldId="1904"/>
            <ac:spMk id="4" creationId="{00000000-0000-0000-0000-000000000000}"/>
          </ac:spMkLst>
        </pc:spChg>
      </pc:sldChg>
      <pc:sldChg chg="modSp del">
        <pc:chgData name="Daniel Khashabi" userId="62390808-c838-45e6-be59-d6fd0d208bc8" providerId="ADAL" clId="{BC61CEE6-F72E-ED4A-95CA-C76EDF0DD1AC}" dt="2023-03-15T02:23:16.772" v="9722" actId="2696"/>
        <pc:sldMkLst>
          <pc:docMk/>
          <pc:sldMk cId="0" sldId="1905"/>
        </pc:sldMkLst>
        <pc:spChg chg="mod">
          <ac:chgData name="Daniel Khashabi" userId="62390808-c838-45e6-be59-d6fd0d208bc8" providerId="ADAL" clId="{BC61CEE6-F72E-ED4A-95CA-C76EDF0DD1AC}" dt="2023-03-12T19:12:52.378" v="4482"/>
          <ac:spMkLst>
            <pc:docMk/>
            <pc:sldMk cId="0" sldId="1905"/>
            <ac:spMk id="3" creationId="{00000000-0000-0000-0000-000000000000}"/>
          </ac:spMkLst>
        </pc:spChg>
      </pc:sldChg>
      <pc:sldChg chg="modSp del">
        <pc:chgData name="Daniel Khashabi" userId="62390808-c838-45e6-be59-d6fd0d208bc8" providerId="ADAL" clId="{BC61CEE6-F72E-ED4A-95CA-C76EDF0DD1AC}" dt="2023-03-15T02:23:16.784" v="9723" actId="2696"/>
        <pc:sldMkLst>
          <pc:docMk/>
          <pc:sldMk cId="0" sldId="1906"/>
        </pc:sldMkLst>
        <pc:spChg chg="mod">
          <ac:chgData name="Daniel Khashabi" userId="62390808-c838-45e6-be59-d6fd0d208bc8" providerId="ADAL" clId="{BC61CEE6-F72E-ED4A-95CA-C76EDF0DD1AC}" dt="2023-03-12T19:12:52.378" v="4482"/>
          <ac:spMkLst>
            <pc:docMk/>
            <pc:sldMk cId="0" sldId="1906"/>
            <ac:spMk id="3" creationId="{00000000-0000-0000-0000-000000000000}"/>
          </ac:spMkLst>
        </pc:spChg>
      </pc:sldChg>
      <pc:sldChg chg="modSp del">
        <pc:chgData name="Daniel Khashabi" userId="62390808-c838-45e6-be59-d6fd0d208bc8" providerId="ADAL" clId="{BC61CEE6-F72E-ED4A-95CA-C76EDF0DD1AC}" dt="2023-03-15T02:23:16.792" v="9724" actId="2696"/>
        <pc:sldMkLst>
          <pc:docMk/>
          <pc:sldMk cId="0" sldId="1907"/>
        </pc:sldMkLst>
        <pc:spChg chg="mod">
          <ac:chgData name="Daniel Khashabi" userId="62390808-c838-45e6-be59-d6fd0d208bc8" providerId="ADAL" clId="{BC61CEE6-F72E-ED4A-95CA-C76EDF0DD1AC}" dt="2023-03-12T19:12:52.378" v="4482"/>
          <ac:spMkLst>
            <pc:docMk/>
            <pc:sldMk cId="0" sldId="1907"/>
            <ac:spMk id="3" creationId="{00000000-0000-0000-0000-000000000000}"/>
          </ac:spMkLst>
        </pc:spChg>
      </pc:sldChg>
      <pc:sldChg chg="modSp del">
        <pc:chgData name="Daniel Khashabi" userId="62390808-c838-45e6-be59-d6fd0d208bc8" providerId="ADAL" clId="{BC61CEE6-F72E-ED4A-95CA-C76EDF0DD1AC}" dt="2023-03-15T02:23:16.799" v="9725" actId="2696"/>
        <pc:sldMkLst>
          <pc:docMk/>
          <pc:sldMk cId="0" sldId="1908"/>
        </pc:sldMkLst>
        <pc:spChg chg="mod">
          <ac:chgData name="Daniel Khashabi" userId="62390808-c838-45e6-be59-d6fd0d208bc8" providerId="ADAL" clId="{BC61CEE6-F72E-ED4A-95CA-C76EDF0DD1AC}" dt="2023-03-12T19:12:52.378" v="4482"/>
          <ac:spMkLst>
            <pc:docMk/>
            <pc:sldMk cId="0" sldId="1908"/>
            <ac:spMk id="3" creationId="{00000000-0000-0000-0000-000000000000}"/>
          </ac:spMkLst>
        </pc:spChg>
        <pc:spChg chg="mod">
          <ac:chgData name="Daniel Khashabi" userId="62390808-c838-45e6-be59-d6fd0d208bc8" providerId="ADAL" clId="{BC61CEE6-F72E-ED4A-95CA-C76EDF0DD1AC}" dt="2023-03-12T19:12:52.378" v="4482"/>
          <ac:spMkLst>
            <pc:docMk/>
            <pc:sldMk cId="0" sldId="1908"/>
            <ac:spMk id="4" creationId="{00000000-0000-0000-0000-000000000000}"/>
          </ac:spMkLst>
        </pc:spChg>
      </pc:sldChg>
      <pc:sldChg chg="modSp del">
        <pc:chgData name="Daniel Khashabi" userId="62390808-c838-45e6-be59-d6fd0d208bc8" providerId="ADAL" clId="{BC61CEE6-F72E-ED4A-95CA-C76EDF0DD1AC}" dt="2023-03-15T02:23:16.808" v="9726" actId="2696"/>
        <pc:sldMkLst>
          <pc:docMk/>
          <pc:sldMk cId="0" sldId="1909"/>
        </pc:sldMkLst>
        <pc:spChg chg="mod">
          <ac:chgData name="Daniel Khashabi" userId="62390808-c838-45e6-be59-d6fd0d208bc8" providerId="ADAL" clId="{BC61CEE6-F72E-ED4A-95CA-C76EDF0DD1AC}" dt="2023-03-12T19:12:52.378" v="4482"/>
          <ac:spMkLst>
            <pc:docMk/>
            <pc:sldMk cId="0" sldId="1909"/>
            <ac:spMk id="3" creationId="{00000000-0000-0000-0000-000000000000}"/>
          </ac:spMkLst>
        </pc:spChg>
        <pc:spChg chg="mod">
          <ac:chgData name="Daniel Khashabi" userId="62390808-c838-45e6-be59-d6fd0d208bc8" providerId="ADAL" clId="{BC61CEE6-F72E-ED4A-95CA-C76EDF0DD1AC}" dt="2023-03-12T19:12:52.378" v="4482"/>
          <ac:spMkLst>
            <pc:docMk/>
            <pc:sldMk cId="0" sldId="1909"/>
            <ac:spMk id="4" creationId="{00000000-0000-0000-0000-000000000000}"/>
          </ac:spMkLst>
        </pc:spChg>
      </pc:sldChg>
      <pc:sldChg chg="modSp del">
        <pc:chgData name="Daniel Khashabi" userId="62390808-c838-45e6-be59-d6fd0d208bc8" providerId="ADAL" clId="{BC61CEE6-F72E-ED4A-95CA-C76EDF0DD1AC}" dt="2023-03-15T02:23:16.814" v="9727" actId="2696"/>
        <pc:sldMkLst>
          <pc:docMk/>
          <pc:sldMk cId="0" sldId="1910"/>
        </pc:sldMkLst>
        <pc:spChg chg="mod">
          <ac:chgData name="Daniel Khashabi" userId="62390808-c838-45e6-be59-d6fd0d208bc8" providerId="ADAL" clId="{BC61CEE6-F72E-ED4A-95CA-C76EDF0DD1AC}" dt="2023-03-12T19:12:52.378" v="4482"/>
          <ac:spMkLst>
            <pc:docMk/>
            <pc:sldMk cId="0" sldId="1910"/>
            <ac:spMk id="3" creationId="{00000000-0000-0000-0000-000000000000}"/>
          </ac:spMkLst>
        </pc:spChg>
      </pc:sldChg>
      <pc:sldChg chg="modSp del">
        <pc:chgData name="Daniel Khashabi" userId="62390808-c838-45e6-be59-d6fd0d208bc8" providerId="ADAL" clId="{BC61CEE6-F72E-ED4A-95CA-C76EDF0DD1AC}" dt="2023-03-15T02:23:16.821" v="9728" actId="2696"/>
        <pc:sldMkLst>
          <pc:docMk/>
          <pc:sldMk cId="0" sldId="1911"/>
        </pc:sldMkLst>
        <pc:spChg chg="mod">
          <ac:chgData name="Daniel Khashabi" userId="62390808-c838-45e6-be59-d6fd0d208bc8" providerId="ADAL" clId="{BC61CEE6-F72E-ED4A-95CA-C76EDF0DD1AC}" dt="2023-03-12T19:12:52.378" v="4482"/>
          <ac:spMkLst>
            <pc:docMk/>
            <pc:sldMk cId="0" sldId="1911"/>
            <ac:spMk id="4" creationId="{00000000-0000-0000-0000-000000000000}"/>
          </ac:spMkLst>
        </pc:spChg>
      </pc:sldChg>
      <pc:sldChg chg="modSp del">
        <pc:chgData name="Daniel Khashabi" userId="62390808-c838-45e6-be59-d6fd0d208bc8" providerId="ADAL" clId="{BC61CEE6-F72E-ED4A-95CA-C76EDF0DD1AC}" dt="2023-03-15T02:23:16.828" v="9729" actId="2696"/>
        <pc:sldMkLst>
          <pc:docMk/>
          <pc:sldMk cId="0" sldId="1912"/>
        </pc:sldMkLst>
        <pc:spChg chg="mod">
          <ac:chgData name="Daniel Khashabi" userId="62390808-c838-45e6-be59-d6fd0d208bc8" providerId="ADAL" clId="{BC61CEE6-F72E-ED4A-95CA-C76EDF0DD1AC}" dt="2023-03-12T19:12:52.378" v="4482"/>
          <ac:spMkLst>
            <pc:docMk/>
            <pc:sldMk cId="0" sldId="1912"/>
            <ac:spMk id="4" creationId="{00000000-0000-0000-0000-000000000000}"/>
          </ac:spMkLst>
        </pc:spChg>
      </pc:sldChg>
      <pc:sldChg chg="modSp del">
        <pc:chgData name="Daniel Khashabi" userId="62390808-c838-45e6-be59-d6fd0d208bc8" providerId="ADAL" clId="{BC61CEE6-F72E-ED4A-95CA-C76EDF0DD1AC}" dt="2023-03-15T02:23:16.839" v="9730" actId="2696"/>
        <pc:sldMkLst>
          <pc:docMk/>
          <pc:sldMk cId="0" sldId="1913"/>
        </pc:sldMkLst>
        <pc:spChg chg="mod">
          <ac:chgData name="Daniel Khashabi" userId="62390808-c838-45e6-be59-d6fd0d208bc8" providerId="ADAL" clId="{BC61CEE6-F72E-ED4A-95CA-C76EDF0DD1AC}" dt="2023-03-12T19:12:52.378" v="4482"/>
          <ac:spMkLst>
            <pc:docMk/>
            <pc:sldMk cId="0" sldId="1913"/>
            <ac:spMk id="3" creationId="{00000000-0000-0000-0000-000000000000}"/>
          </ac:spMkLst>
        </pc:spChg>
        <pc:spChg chg="mod">
          <ac:chgData name="Daniel Khashabi" userId="62390808-c838-45e6-be59-d6fd0d208bc8" providerId="ADAL" clId="{BC61CEE6-F72E-ED4A-95CA-C76EDF0DD1AC}" dt="2023-03-12T19:12:52.378" v="4482"/>
          <ac:spMkLst>
            <pc:docMk/>
            <pc:sldMk cId="0" sldId="1913"/>
            <ac:spMk id="4" creationId="{00000000-0000-0000-0000-000000000000}"/>
          </ac:spMkLst>
        </pc:spChg>
        <pc:spChg chg="mod">
          <ac:chgData name="Daniel Khashabi" userId="62390808-c838-45e6-be59-d6fd0d208bc8" providerId="ADAL" clId="{BC61CEE6-F72E-ED4A-95CA-C76EDF0DD1AC}" dt="2023-03-12T19:12:52.378" v="4482"/>
          <ac:spMkLst>
            <pc:docMk/>
            <pc:sldMk cId="0" sldId="1913"/>
            <ac:spMk id="5" creationId="{00000000-0000-0000-0000-000000000000}"/>
          </ac:spMkLst>
        </pc:spChg>
      </pc:sldChg>
      <pc:sldChg chg="modSp del">
        <pc:chgData name="Daniel Khashabi" userId="62390808-c838-45e6-be59-d6fd0d208bc8" providerId="ADAL" clId="{BC61CEE6-F72E-ED4A-95CA-C76EDF0DD1AC}" dt="2023-03-15T02:23:16.846" v="9731" actId="2696"/>
        <pc:sldMkLst>
          <pc:docMk/>
          <pc:sldMk cId="0" sldId="1914"/>
        </pc:sldMkLst>
        <pc:spChg chg="mod">
          <ac:chgData name="Daniel Khashabi" userId="62390808-c838-45e6-be59-d6fd0d208bc8" providerId="ADAL" clId="{BC61CEE6-F72E-ED4A-95CA-C76EDF0DD1AC}" dt="2023-03-12T19:12:52.378" v="4482"/>
          <ac:spMkLst>
            <pc:docMk/>
            <pc:sldMk cId="0" sldId="1914"/>
            <ac:spMk id="3" creationId="{00000000-0000-0000-0000-000000000000}"/>
          </ac:spMkLst>
        </pc:spChg>
      </pc:sldChg>
      <pc:sldChg chg="modSp del">
        <pc:chgData name="Daniel Khashabi" userId="62390808-c838-45e6-be59-d6fd0d208bc8" providerId="ADAL" clId="{BC61CEE6-F72E-ED4A-95CA-C76EDF0DD1AC}" dt="2023-03-15T02:23:16.853" v="9732" actId="2696"/>
        <pc:sldMkLst>
          <pc:docMk/>
          <pc:sldMk cId="0" sldId="1915"/>
        </pc:sldMkLst>
        <pc:spChg chg="mod">
          <ac:chgData name="Daniel Khashabi" userId="62390808-c838-45e6-be59-d6fd0d208bc8" providerId="ADAL" clId="{BC61CEE6-F72E-ED4A-95CA-C76EDF0DD1AC}" dt="2023-03-12T19:12:52.378" v="4482"/>
          <ac:spMkLst>
            <pc:docMk/>
            <pc:sldMk cId="0" sldId="1915"/>
            <ac:spMk id="3" creationId="{00000000-0000-0000-0000-000000000000}"/>
          </ac:spMkLst>
        </pc:spChg>
      </pc:sldChg>
      <pc:sldChg chg="modSp del">
        <pc:chgData name="Daniel Khashabi" userId="62390808-c838-45e6-be59-d6fd0d208bc8" providerId="ADAL" clId="{BC61CEE6-F72E-ED4A-95CA-C76EDF0DD1AC}" dt="2023-03-15T02:23:16.860" v="9733" actId="2696"/>
        <pc:sldMkLst>
          <pc:docMk/>
          <pc:sldMk cId="0" sldId="1916"/>
        </pc:sldMkLst>
        <pc:spChg chg="mod">
          <ac:chgData name="Daniel Khashabi" userId="62390808-c838-45e6-be59-d6fd0d208bc8" providerId="ADAL" clId="{BC61CEE6-F72E-ED4A-95CA-C76EDF0DD1AC}" dt="2023-03-12T19:12:52.378" v="4482"/>
          <ac:spMkLst>
            <pc:docMk/>
            <pc:sldMk cId="0" sldId="1916"/>
            <ac:spMk id="3" creationId="{00000000-0000-0000-0000-000000000000}"/>
          </ac:spMkLst>
        </pc:spChg>
      </pc:sldChg>
      <pc:sldChg chg="modSp del">
        <pc:chgData name="Daniel Khashabi" userId="62390808-c838-45e6-be59-d6fd0d208bc8" providerId="ADAL" clId="{BC61CEE6-F72E-ED4A-95CA-C76EDF0DD1AC}" dt="2023-03-15T02:23:16.868" v="9734" actId="2696"/>
        <pc:sldMkLst>
          <pc:docMk/>
          <pc:sldMk cId="0" sldId="1917"/>
        </pc:sldMkLst>
        <pc:spChg chg="mod">
          <ac:chgData name="Daniel Khashabi" userId="62390808-c838-45e6-be59-d6fd0d208bc8" providerId="ADAL" clId="{BC61CEE6-F72E-ED4A-95CA-C76EDF0DD1AC}" dt="2023-03-12T19:12:52.378" v="4482"/>
          <ac:spMkLst>
            <pc:docMk/>
            <pc:sldMk cId="0" sldId="1917"/>
            <ac:spMk id="3" creationId="{00000000-0000-0000-0000-000000000000}"/>
          </ac:spMkLst>
        </pc:spChg>
      </pc:sldChg>
      <pc:sldChg chg="modSp del">
        <pc:chgData name="Daniel Khashabi" userId="62390808-c838-45e6-be59-d6fd0d208bc8" providerId="ADAL" clId="{BC61CEE6-F72E-ED4A-95CA-C76EDF0DD1AC}" dt="2023-03-15T02:23:16.877" v="9735" actId="2696"/>
        <pc:sldMkLst>
          <pc:docMk/>
          <pc:sldMk cId="0" sldId="1918"/>
        </pc:sldMkLst>
        <pc:spChg chg="mod">
          <ac:chgData name="Daniel Khashabi" userId="62390808-c838-45e6-be59-d6fd0d208bc8" providerId="ADAL" clId="{BC61CEE6-F72E-ED4A-95CA-C76EDF0DD1AC}" dt="2023-03-12T19:12:52.378" v="4482"/>
          <ac:spMkLst>
            <pc:docMk/>
            <pc:sldMk cId="0" sldId="1918"/>
            <ac:spMk id="3" creationId="{00000000-0000-0000-0000-000000000000}"/>
          </ac:spMkLst>
        </pc:spChg>
      </pc:sldChg>
      <pc:sldChg chg="modSp del">
        <pc:chgData name="Daniel Khashabi" userId="62390808-c838-45e6-be59-d6fd0d208bc8" providerId="ADAL" clId="{BC61CEE6-F72E-ED4A-95CA-C76EDF0DD1AC}" dt="2023-03-15T02:23:16.884" v="9736" actId="2696"/>
        <pc:sldMkLst>
          <pc:docMk/>
          <pc:sldMk cId="0" sldId="1919"/>
        </pc:sldMkLst>
        <pc:spChg chg="mod">
          <ac:chgData name="Daniel Khashabi" userId="62390808-c838-45e6-be59-d6fd0d208bc8" providerId="ADAL" clId="{BC61CEE6-F72E-ED4A-95CA-C76EDF0DD1AC}" dt="2023-03-12T19:12:52.378" v="4482"/>
          <ac:spMkLst>
            <pc:docMk/>
            <pc:sldMk cId="0" sldId="1919"/>
            <ac:spMk id="4" creationId="{00000000-0000-0000-0000-000000000000}"/>
          </ac:spMkLst>
        </pc:spChg>
      </pc:sldChg>
      <pc:sldChg chg="modSp del">
        <pc:chgData name="Daniel Khashabi" userId="62390808-c838-45e6-be59-d6fd0d208bc8" providerId="ADAL" clId="{BC61CEE6-F72E-ED4A-95CA-C76EDF0DD1AC}" dt="2023-03-15T02:23:16.892" v="9737" actId="2696"/>
        <pc:sldMkLst>
          <pc:docMk/>
          <pc:sldMk cId="0" sldId="1920"/>
        </pc:sldMkLst>
        <pc:spChg chg="mod">
          <ac:chgData name="Daniel Khashabi" userId="62390808-c838-45e6-be59-d6fd0d208bc8" providerId="ADAL" clId="{BC61CEE6-F72E-ED4A-95CA-C76EDF0DD1AC}" dt="2023-03-12T19:12:52.378" v="4482"/>
          <ac:spMkLst>
            <pc:docMk/>
            <pc:sldMk cId="0" sldId="1920"/>
            <ac:spMk id="3" creationId="{00000000-0000-0000-0000-000000000000}"/>
          </ac:spMkLst>
        </pc:spChg>
      </pc:sldChg>
      <pc:sldChg chg="modSp del">
        <pc:chgData name="Daniel Khashabi" userId="62390808-c838-45e6-be59-d6fd0d208bc8" providerId="ADAL" clId="{BC61CEE6-F72E-ED4A-95CA-C76EDF0DD1AC}" dt="2023-03-15T02:23:16.897" v="9738" actId="2696"/>
        <pc:sldMkLst>
          <pc:docMk/>
          <pc:sldMk cId="0" sldId="1921"/>
        </pc:sldMkLst>
        <pc:spChg chg="mod">
          <ac:chgData name="Daniel Khashabi" userId="62390808-c838-45e6-be59-d6fd0d208bc8" providerId="ADAL" clId="{BC61CEE6-F72E-ED4A-95CA-C76EDF0DD1AC}" dt="2023-03-12T19:12:52.378" v="4482"/>
          <ac:spMkLst>
            <pc:docMk/>
            <pc:sldMk cId="0" sldId="1921"/>
            <ac:spMk id="2" creationId="{00000000-0000-0000-0000-000000000000}"/>
          </ac:spMkLst>
        </pc:spChg>
        <pc:spChg chg="mod">
          <ac:chgData name="Daniel Khashabi" userId="62390808-c838-45e6-be59-d6fd0d208bc8" providerId="ADAL" clId="{BC61CEE6-F72E-ED4A-95CA-C76EDF0DD1AC}" dt="2023-03-12T19:12:52.378" v="4482"/>
          <ac:spMkLst>
            <pc:docMk/>
            <pc:sldMk cId="0" sldId="1921"/>
            <ac:spMk id="6" creationId="{00000000-0000-0000-0000-000000000000}"/>
          </ac:spMkLst>
        </pc:spChg>
        <pc:spChg chg="mod">
          <ac:chgData name="Daniel Khashabi" userId="62390808-c838-45e6-be59-d6fd0d208bc8" providerId="ADAL" clId="{BC61CEE6-F72E-ED4A-95CA-C76EDF0DD1AC}" dt="2023-03-12T19:12:52.378" v="4482"/>
          <ac:spMkLst>
            <pc:docMk/>
            <pc:sldMk cId="0" sldId="1921"/>
            <ac:spMk id="7" creationId="{00000000-0000-0000-0000-000000000000}"/>
          </ac:spMkLst>
        </pc:spChg>
        <pc:spChg chg="mod">
          <ac:chgData name="Daniel Khashabi" userId="62390808-c838-45e6-be59-d6fd0d208bc8" providerId="ADAL" clId="{BC61CEE6-F72E-ED4A-95CA-C76EDF0DD1AC}" dt="2023-03-12T19:12:52.378" v="4482"/>
          <ac:spMkLst>
            <pc:docMk/>
            <pc:sldMk cId="0" sldId="1921"/>
            <ac:spMk id="8" creationId="{00000000-0000-0000-0000-000000000000}"/>
          </ac:spMkLst>
        </pc:spChg>
        <pc:spChg chg="mod">
          <ac:chgData name="Daniel Khashabi" userId="62390808-c838-45e6-be59-d6fd0d208bc8" providerId="ADAL" clId="{BC61CEE6-F72E-ED4A-95CA-C76EDF0DD1AC}" dt="2023-03-12T19:12:52.378" v="4482"/>
          <ac:spMkLst>
            <pc:docMk/>
            <pc:sldMk cId="0" sldId="1921"/>
            <ac:spMk id="9" creationId="{00000000-0000-0000-0000-000000000000}"/>
          </ac:spMkLst>
        </pc:spChg>
      </pc:sldChg>
      <pc:sldChg chg="del">
        <pc:chgData name="Daniel Khashabi" userId="62390808-c838-45e6-be59-d6fd0d208bc8" providerId="ADAL" clId="{BC61CEE6-F72E-ED4A-95CA-C76EDF0DD1AC}" dt="2023-03-15T02:23:16.906" v="9739" actId="2696"/>
        <pc:sldMkLst>
          <pc:docMk/>
          <pc:sldMk cId="0" sldId="1922"/>
        </pc:sldMkLst>
      </pc:sldChg>
      <pc:sldChg chg="modSp del">
        <pc:chgData name="Daniel Khashabi" userId="62390808-c838-45e6-be59-d6fd0d208bc8" providerId="ADAL" clId="{BC61CEE6-F72E-ED4A-95CA-C76EDF0DD1AC}" dt="2023-03-15T02:23:16.916" v="9740" actId="2696"/>
        <pc:sldMkLst>
          <pc:docMk/>
          <pc:sldMk cId="0" sldId="1923"/>
        </pc:sldMkLst>
        <pc:spChg chg="mod">
          <ac:chgData name="Daniel Khashabi" userId="62390808-c838-45e6-be59-d6fd0d208bc8" providerId="ADAL" clId="{BC61CEE6-F72E-ED4A-95CA-C76EDF0DD1AC}" dt="2023-03-12T19:12:52.378" v="4482"/>
          <ac:spMkLst>
            <pc:docMk/>
            <pc:sldMk cId="0" sldId="1923"/>
            <ac:spMk id="3" creationId="{00000000-0000-0000-0000-000000000000}"/>
          </ac:spMkLst>
        </pc:spChg>
        <pc:spChg chg="mod">
          <ac:chgData name="Daniel Khashabi" userId="62390808-c838-45e6-be59-d6fd0d208bc8" providerId="ADAL" clId="{BC61CEE6-F72E-ED4A-95CA-C76EDF0DD1AC}" dt="2023-03-12T19:12:52.378" v="4482"/>
          <ac:spMkLst>
            <pc:docMk/>
            <pc:sldMk cId="0" sldId="1923"/>
            <ac:spMk id="4" creationId="{00000000-0000-0000-0000-000000000000}"/>
          </ac:spMkLst>
        </pc:spChg>
        <pc:spChg chg="mod">
          <ac:chgData name="Daniel Khashabi" userId="62390808-c838-45e6-be59-d6fd0d208bc8" providerId="ADAL" clId="{BC61CEE6-F72E-ED4A-95CA-C76EDF0DD1AC}" dt="2023-03-12T19:12:52.378" v="4482"/>
          <ac:spMkLst>
            <pc:docMk/>
            <pc:sldMk cId="0" sldId="1923"/>
            <ac:spMk id="10" creationId="{00000000-0000-0000-0000-000000000000}"/>
          </ac:spMkLst>
        </pc:spChg>
      </pc:sldChg>
      <pc:sldChg chg="modSp del">
        <pc:chgData name="Daniel Khashabi" userId="62390808-c838-45e6-be59-d6fd0d208bc8" providerId="ADAL" clId="{BC61CEE6-F72E-ED4A-95CA-C76EDF0DD1AC}" dt="2023-03-15T02:23:16.934" v="9742" actId="2696"/>
        <pc:sldMkLst>
          <pc:docMk/>
          <pc:sldMk cId="0" sldId="1924"/>
        </pc:sldMkLst>
        <pc:spChg chg="mod">
          <ac:chgData name="Daniel Khashabi" userId="62390808-c838-45e6-be59-d6fd0d208bc8" providerId="ADAL" clId="{BC61CEE6-F72E-ED4A-95CA-C76EDF0DD1AC}" dt="2023-03-12T19:12:52.378" v="4482"/>
          <ac:spMkLst>
            <pc:docMk/>
            <pc:sldMk cId="0" sldId="1924"/>
            <ac:spMk id="3" creationId="{00000000-0000-0000-0000-000000000000}"/>
          </ac:spMkLst>
        </pc:spChg>
        <pc:spChg chg="mod">
          <ac:chgData name="Daniel Khashabi" userId="62390808-c838-45e6-be59-d6fd0d208bc8" providerId="ADAL" clId="{BC61CEE6-F72E-ED4A-95CA-C76EDF0DD1AC}" dt="2023-03-12T19:12:52.378" v="4482"/>
          <ac:spMkLst>
            <pc:docMk/>
            <pc:sldMk cId="0" sldId="1924"/>
            <ac:spMk id="5" creationId="{00000000-0000-0000-0000-000000000000}"/>
          </ac:spMkLst>
        </pc:spChg>
      </pc:sldChg>
      <pc:sldChg chg="modSp del">
        <pc:chgData name="Daniel Khashabi" userId="62390808-c838-45e6-be59-d6fd0d208bc8" providerId="ADAL" clId="{BC61CEE6-F72E-ED4A-95CA-C76EDF0DD1AC}" dt="2023-03-15T02:23:16.941" v="9743" actId="2696"/>
        <pc:sldMkLst>
          <pc:docMk/>
          <pc:sldMk cId="0" sldId="1925"/>
        </pc:sldMkLst>
        <pc:spChg chg="mod">
          <ac:chgData name="Daniel Khashabi" userId="62390808-c838-45e6-be59-d6fd0d208bc8" providerId="ADAL" clId="{BC61CEE6-F72E-ED4A-95CA-C76EDF0DD1AC}" dt="2023-03-12T19:12:52.378" v="4482"/>
          <ac:spMkLst>
            <pc:docMk/>
            <pc:sldMk cId="0" sldId="1925"/>
            <ac:spMk id="3" creationId="{00000000-0000-0000-0000-000000000000}"/>
          </ac:spMkLst>
        </pc:spChg>
      </pc:sldChg>
      <pc:sldChg chg="modSp del">
        <pc:chgData name="Daniel Khashabi" userId="62390808-c838-45e6-be59-d6fd0d208bc8" providerId="ADAL" clId="{BC61CEE6-F72E-ED4A-95CA-C76EDF0DD1AC}" dt="2023-03-15T02:23:16.948" v="9744" actId="2696"/>
        <pc:sldMkLst>
          <pc:docMk/>
          <pc:sldMk cId="0" sldId="1926"/>
        </pc:sldMkLst>
        <pc:spChg chg="mod">
          <ac:chgData name="Daniel Khashabi" userId="62390808-c838-45e6-be59-d6fd0d208bc8" providerId="ADAL" clId="{BC61CEE6-F72E-ED4A-95CA-C76EDF0DD1AC}" dt="2023-03-12T19:12:52.378" v="4482"/>
          <ac:spMkLst>
            <pc:docMk/>
            <pc:sldMk cId="0" sldId="1926"/>
            <ac:spMk id="3" creationId="{00000000-0000-0000-0000-000000000000}"/>
          </ac:spMkLst>
        </pc:spChg>
      </pc:sldChg>
      <pc:sldChg chg="modSp del">
        <pc:chgData name="Daniel Khashabi" userId="62390808-c838-45e6-be59-d6fd0d208bc8" providerId="ADAL" clId="{BC61CEE6-F72E-ED4A-95CA-C76EDF0DD1AC}" dt="2023-03-15T02:23:16.954" v="9745" actId="2696"/>
        <pc:sldMkLst>
          <pc:docMk/>
          <pc:sldMk cId="0" sldId="1927"/>
        </pc:sldMkLst>
        <pc:spChg chg="mod">
          <ac:chgData name="Daniel Khashabi" userId="62390808-c838-45e6-be59-d6fd0d208bc8" providerId="ADAL" clId="{BC61CEE6-F72E-ED4A-95CA-C76EDF0DD1AC}" dt="2023-03-12T19:12:52.378" v="4482"/>
          <ac:spMkLst>
            <pc:docMk/>
            <pc:sldMk cId="0" sldId="1927"/>
            <ac:spMk id="3" creationId="{00000000-0000-0000-0000-000000000000}"/>
          </ac:spMkLst>
        </pc:spChg>
      </pc:sldChg>
      <pc:sldChg chg="modSp del">
        <pc:chgData name="Daniel Khashabi" userId="62390808-c838-45e6-be59-d6fd0d208bc8" providerId="ADAL" clId="{BC61CEE6-F72E-ED4A-95CA-C76EDF0DD1AC}" dt="2023-03-15T02:23:16.963" v="9746" actId="2696"/>
        <pc:sldMkLst>
          <pc:docMk/>
          <pc:sldMk cId="0" sldId="1928"/>
        </pc:sldMkLst>
        <pc:spChg chg="mod">
          <ac:chgData name="Daniel Khashabi" userId="62390808-c838-45e6-be59-d6fd0d208bc8" providerId="ADAL" clId="{BC61CEE6-F72E-ED4A-95CA-C76EDF0DD1AC}" dt="2023-03-12T19:12:52.378" v="4482"/>
          <ac:spMkLst>
            <pc:docMk/>
            <pc:sldMk cId="0" sldId="1928"/>
            <ac:spMk id="3" creationId="{00000000-0000-0000-0000-000000000000}"/>
          </ac:spMkLst>
        </pc:spChg>
      </pc:sldChg>
      <pc:sldChg chg="modSp del">
        <pc:chgData name="Daniel Khashabi" userId="62390808-c838-45e6-be59-d6fd0d208bc8" providerId="ADAL" clId="{BC61CEE6-F72E-ED4A-95CA-C76EDF0DD1AC}" dt="2023-03-15T02:23:16.970" v="9747" actId="2696"/>
        <pc:sldMkLst>
          <pc:docMk/>
          <pc:sldMk cId="0" sldId="1929"/>
        </pc:sldMkLst>
        <pc:spChg chg="mod">
          <ac:chgData name="Daniel Khashabi" userId="62390808-c838-45e6-be59-d6fd0d208bc8" providerId="ADAL" clId="{BC61CEE6-F72E-ED4A-95CA-C76EDF0DD1AC}" dt="2023-03-12T19:12:52.378" v="4482"/>
          <ac:spMkLst>
            <pc:docMk/>
            <pc:sldMk cId="0" sldId="1929"/>
            <ac:spMk id="3" creationId="{00000000-0000-0000-0000-000000000000}"/>
          </ac:spMkLst>
        </pc:spChg>
        <pc:spChg chg="mod">
          <ac:chgData name="Daniel Khashabi" userId="62390808-c838-45e6-be59-d6fd0d208bc8" providerId="ADAL" clId="{BC61CEE6-F72E-ED4A-95CA-C76EDF0DD1AC}" dt="2023-03-12T19:12:52.378" v="4482"/>
          <ac:spMkLst>
            <pc:docMk/>
            <pc:sldMk cId="0" sldId="1929"/>
            <ac:spMk id="5" creationId="{00000000-0000-0000-0000-000000000000}"/>
          </ac:spMkLst>
        </pc:spChg>
      </pc:sldChg>
      <pc:sldChg chg="modSp del">
        <pc:chgData name="Daniel Khashabi" userId="62390808-c838-45e6-be59-d6fd0d208bc8" providerId="ADAL" clId="{BC61CEE6-F72E-ED4A-95CA-C76EDF0DD1AC}" dt="2023-03-15T02:23:16.977" v="9748" actId="2696"/>
        <pc:sldMkLst>
          <pc:docMk/>
          <pc:sldMk cId="0" sldId="1930"/>
        </pc:sldMkLst>
        <pc:spChg chg="mod">
          <ac:chgData name="Daniel Khashabi" userId="62390808-c838-45e6-be59-d6fd0d208bc8" providerId="ADAL" clId="{BC61CEE6-F72E-ED4A-95CA-C76EDF0DD1AC}" dt="2023-03-12T19:12:52.378" v="4482"/>
          <ac:spMkLst>
            <pc:docMk/>
            <pc:sldMk cId="0" sldId="1930"/>
            <ac:spMk id="3" creationId="{00000000-0000-0000-0000-000000000000}"/>
          </ac:spMkLst>
        </pc:spChg>
      </pc:sldChg>
      <pc:sldChg chg="modSp del">
        <pc:chgData name="Daniel Khashabi" userId="62390808-c838-45e6-be59-d6fd0d208bc8" providerId="ADAL" clId="{BC61CEE6-F72E-ED4A-95CA-C76EDF0DD1AC}" dt="2023-03-15T02:23:16.985" v="9749" actId="2696"/>
        <pc:sldMkLst>
          <pc:docMk/>
          <pc:sldMk cId="0" sldId="1931"/>
        </pc:sldMkLst>
        <pc:spChg chg="mod">
          <ac:chgData name="Daniel Khashabi" userId="62390808-c838-45e6-be59-d6fd0d208bc8" providerId="ADAL" clId="{BC61CEE6-F72E-ED4A-95CA-C76EDF0DD1AC}" dt="2023-03-12T19:12:52.378" v="4482"/>
          <ac:spMkLst>
            <pc:docMk/>
            <pc:sldMk cId="0" sldId="1931"/>
            <ac:spMk id="4" creationId="{00000000-0000-0000-0000-000000000000}"/>
          </ac:spMkLst>
        </pc:spChg>
      </pc:sldChg>
      <pc:sldChg chg="modSp del">
        <pc:chgData name="Daniel Khashabi" userId="62390808-c838-45e6-be59-d6fd0d208bc8" providerId="ADAL" clId="{BC61CEE6-F72E-ED4A-95CA-C76EDF0DD1AC}" dt="2023-03-15T02:23:16.993" v="9750" actId="2696"/>
        <pc:sldMkLst>
          <pc:docMk/>
          <pc:sldMk cId="0" sldId="1932"/>
        </pc:sldMkLst>
        <pc:spChg chg="mod">
          <ac:chgData name="Daniel Khashabi" userId="62390808-c838-45e6-be59-d6fd0d208bc8" providerId="ADAL" clId="{BC61CEE6-F72E-ED4A-95CA-C76EDF0DD1AC}" dt="2023-03-12T19:12:52.378" v="4482"/>
          <ac:spMkLst>
            <pc:docMk/>
            <pc:sldMk cId="0" sldId="1932"/>
            <ac:spMk id="3" creationId="{00000000-0000-0000-0000-000000000000}"/>
          </ac:spMkLst>
        </pc:spChg>
      </pc:sldChg>
      <pc:sldChg chg="modSp del">
        <pc:chgData name="Daniel Khashabi" userId="62390808-c838-45e6-be59-d6fd0d208bc8" providerId="ADAL" clId="{BC61CEE6-F72E-ED4A-95CA-C76EDF0DD1AC}" dt="2023-03-15T02:23:17.003" v="9751" actId="2696"/>
        <pc:sldMkLst>
          <pc:docMk/>
          <pc:sldMk cId="0" sldId="1933"/>
        </pc:sldMkLst>
        <pc:spChg chg="mod">
          <ac:chgData name="Daniel Khashabi" userId="62390808-c838-45e6-be59-d6fd0d208bc8" providerId="ADAL" clId="{BC61CEE6-F72E-ED4A-95CA-C76EDF0DD1AC}" dt="2023-03-12T19:12:52.378" v="4482"/>
          <ac:spMkLst>
            <pc:docMk/>
            <pc:sldMk cId="0" sldId="1933"/>
            <ac:spMk id="3" creationId="{00000000-0000-0000-0000-000000000000}"/>
          </ac:spMkLst>
        </pc:spChg>
        <pc:spChg chg="mod">
          <ac:chgData name="Daniel Khashabi" userId="62390808-c838-45e6-be59-d6fd0d208bc8" providerId="ADAL" clId="{BC61CEE6-F72E-ED4A-95CA-C76EDF0DD1AC}" dt="2023-03-12T19:12:52.378" v="4482"/>
          <ac:spMkLst>
            <pc:docMk/>
            <pc:sldMk cId="0" sldId="1933"/>
            <ac:spMk id="6" creationId="{00000000-0000-0000-0000-000000000000}"/>
          </ac:spMkLst>
        </pc:spChg>
        <pc:spChg chg="mod">
          <ac:chgData name="Daniel Khashabi" userId="62390808-c838-45e6-be59-d6fd0d208bc8" providerId="ADAL" clId="{BC61CEE6-F72E-ED4A-95CA-C76EDF0DD1AC}" dt="2023-03-12T19:12:52.378" v="4482"/>
          <ac:spMkLst>
            <pc:docMk/>
            <pc:sldMk cId="0" sldId="1933"/>
            <ac:spMk id="7" creationId="{00000000-0000-0000-0000-000000000000}"/>
          </ac:spMkLst>
        </pc:spChg>
      </pc:sldChg>
      <pc:sldChg chg="modSp del">
        <pc:chgData name="Daniel Khashabi" userId="62390808-c838-45e6-be59-d6fd0d208bc8" providerId="ADAL" clId="{BC61CEE6-F72E-ED4A-95CA-C76EDF0DD1AC}" dt="2023-03-15T02:23:17.014" v="9752" actId="2696"/>
        <pc:sldMkLst>
          <pc:docMk/>
          <pc:sldMk cId="0" sldId="1934"/>
        </pc:sldMkLst>
        <pc:spChg chg="mod">
          <ac:chgData name="Daniel Khashabi" userId="62390808-c838-45e6-be59-d6fd0d208bc8" providerId="ADAL" clId="{BC61CEE6-F72E-ED4A-95CA-C76EDF0DD1AC}" dt="2023-03-12T19:12:52.378" v="4482"/>
          <ac:spMkLst>
            <pc:docMk/>
            <pc:sldMk cId="0" sldId="1934"/>
            <ac:spMk id="3" creationId="{00000000-0000-0000-0000-000000000000}"/>
          </ac:spMkLst>
        </pc:spChg>
        <pc:spChg chg="mod">
          <ac:chgData name="Daniel Khashabi" userId="62390808-c838-45e6-be59-d6fd0d208bc8" providerId="ADAL" clId="{BC61CEE6-F72E-ED4A-95CA-C76EDF0DD1AC}" dt="2023-03-12T19:12:52.378" v="4482"/>
          <ac:spMkLst>
            <pc:docMk/>
            <pc:sldMk cId="0" sldId="1934"/>
            <ac:spMk id="4" creationId="{00000000-0000-0000-0000-000000000000}"/>
          </ac:spMkLst>
        </pc:spChg>
      </pc:sldChg>
      <pc:sldChg chg="modSp del">
        <pc:chgData name="Daniel Khashabi" userId="62390808-c838-45e6-be59-d6fd0d208bc8" providerId="ADAL" clId="{BC61CEE6-F72E-ED4A-95CA-C76EDF0DD1AC}" dt="2023-03-15T02:23:17.022" v="9753" actId="2696"/>
        <pc:sldMkLst>
          <pc:docMk/>
          <pc:sldMk cId="0" sldId="1935"/>
        </pc:sldMkLst>
        <pc:spChg chg="mod">
          <ac:chgData name="Daniel Khashabi" userId="62390808-c838-45e6-be59-d6fd0d208bc8" providerId="ADAL" clId="{BC61CEE6-F72E-ED4A-95CA-C76EDF0DD1AC}" dt="2023-03-12T19:12:52.378" v="4482"/>
          <ac:spMkLst>
            <pc:docMk/>
            <pc:sldMk cId="0" sldId="1935"/>
            <ac:spMk id="3" creationId="{00000000-0000-0000-0000-000000000000}"/>
          </ac:spMkLst>
        </pc:spChg>
      </pc:sldChg>
      <pc:sldChg chg="modSp del">
        <pc:chgData name="Daniel Khashabi" userId="62390808-c838-45e6-be59-d6fd0d208bc8" providerId="ADAL" clId="{BC61CEE6-F72E-ED4A-95CA-C76EDF0DD1AC}" dt="2023-03-15T02:23:17.031" v="9754" actId="2696"/>
        <pc:sldMkLst>
          <pc:docMk/>
          <pc:sldMk cId="0" sldId="1936"/>
        </pc:sldMkLst>
        <pc:spChg chg="mod">
          <ac:chgData name="Daniel Khashabi" userId="62390808-c838-45e6-be59-d6fd0d208bc8" providerId="ADAL" clId="{BC61CEE6-F72E-ED4A-95CA-C76EDF0DD1AC}" dt="2023-03-12T19:12:52.378" v="4482"/>
          <ac:spMkLst>
            <pc:docMk/>
            <pc:sldMk cId="0" sldId="1936"/>
            <ac:spMk id="3" creationId="{00000000-0000-0000-0000-000000000000}"/>
          </ac:spMkLst>
        </pc:spChg>
        <pc:spChg chg="mod">
          <ac:chgData name="Daniel Khashabi" userId="62390808-c838-45e6-be59-d6fd0d208bc8" providerId="ADAL" clId="{BC61CEE6-F72E-ED4A-95CA-C76EDF0DD1AC}" dt="2023-03-12T19:12:52.378" v="4482"/>
          <ac:spMkLst>
            <pc:docMk/>
            <pc:sldMk cId="0" sldId="1936"/>
            <ac:spMk id="5" creationId="{00000000-0000-0000-0000-000000000000}"/>
          </ac:spMkLst>
        </pc:spChg>
      </pc:sldChg>
      <pc:sldChg chg="modSp del">
        <pc:chgData name="Daniel Khashabi" userId="62390808-c838-45e6-be59-d6fd0d208bc8" providerId="ADAL" clId="{BC61CEE6-F72E-ED4A-95CA-C76EDF0DD1AC}" dt="2023-03-15T02:23:17.039" v="9755" actId="2696"/>
        <pc:sldMkLst>
          <pc:docMk/>
          <pc:sldMk cId="0" sldId="1937"/>
        </pc:sldMkLst>
        <pc:spChg chg="mod">
          <ac:chgData name="Daniel Khashabi" userId="62390808-c838-45e6-be59-d6fd0d208bc8" providerId="ADAL" clId="{BC61CEE6-F72E-ED4A-95CA-C76EDF0DD1AC}" dt="2023-03-12T19:12:52.378" v="4482"/>
          <ac:spMkLst>
            <pc:docMk/>
            <pc:sldMk cId="0" sldId="1937"/>
            <ac:spMk id="3" creationId="{00000000-0000-0000-0000-000000000000}"/>
          </ac:spMkLst>
        </pc:spChg>
        <pc:spChg chg="mod">
          <ac:chgData name="Daniel Khashabi" userId="62390808-c838-45e6-be59-d6fd0d208bc8" providerId="ADAL" clId="{BC61CEE6-F72E-ED4A-95CA-C76EDF0DD1AC}" dt="2023-03-12T19:12:52.378" v="4482"/>
          <ac:spMkLst>
            <pc:docMk/>
            <pc:sldMk cId="0" sldId="1937"/>
            <ac:spMk id="5" creationId="{00000000-0000-0000-0000-000000000000}"/>
          </ac:spMkLst>
        </pc:spChg>
      </pc:sldChg>
      <pc:sldChg chg="modSp del">
        <pc:chgData name="Daniel Khashabi" userId="62390808-c838-45e6-be59-d6fd0d208bc8" providerId="ADAL" clId="{BC61CEE6-F72E-ED4A-95CA-C76EDF0DD1AC}" dt="2023-03-15T02:23:17.049" v="9756" actId="2696"/>
        <pc:sldMkLst>
          <pc:docMk/>
          <pc:sldMk cId="0" sldId="1938"/>
        </pc:sldMkLst>
        <pc:spChg chg="mod">
          <ac:chgData name="Daniel Khashabi" userId="62390808-c838-45e6-be59-d6fd0d208bc8" providerId="ADAL" clId="{BC61CEE6-F72E-ED4A-95CA-C76EDF0DD1AC}" dt="2023-03-12T19:12:52.378" v="4482"/>
          <ac:spMkLst>
            <pc:docMk/>
            <pc:sldMk cId="0" sldId="1938"/>
            <ac:spMk id="3" creationId="{00000000-0000-0000-0000-000000000000}"/>
          </ac:spMkLst>
        </pc:spChg>
        <pc:spChg chg="mod">
          <ac:chgData name="Daniel Khashabi" userId="62390808-c838-45e6-be59-d6fd0d208bc8" providerId="ADAL" clId="{BC61CEE6-F72E-ED4A-95CA-C76EDF0DD1AC}" dt="2023-03-12T19:12:52.378" v="4482"/>
          <ac:spMkLst>
            <pc:docMk/>
            <pc:sldMk cId="0" sldId="1938"/>
            <ac:spMk id="5" creationId="{00000000-0000-0000-0000-000000000000}"/>
          </ac:spMkLst>
        </pc:spChg>
      </pc:sldChg>
      <pc:sldChg chg="modSp del">
        <pc:chgData name="Daniel Khashabi" userId="62390808-c838-45e6-be59-d6fd0d208bc8" providerId="ADAL" clId="{BC61CEE6-F72E-ED4A-95CA-C76EDF0DD1AC}" dt="2023-03-15T02:23:17.055" v="9757" actId="2696"/>
        <pc:sldMkLst>
          <pc:docMk/>
          <pc:sldMk cId="0" sldId="1939"/>
        </pc:sldMkLst>
        <pc:spChg chg="mod">
          <ac:chgData name="Daniel Khashabi" userId="62390808-c838-45e6-be59-d6fd0d208bc8" providerId="ADAL" clId="{BC61CEE6-F72E-ED4A-95CA-C76EDF0DD1AC}" dt="2023-03-12T19:12:52.378" v="4482"/>
          <ac:spMkLst>
            <pc:docMk/>
            <pc:sldMk cId="0" sldId="1939"/>
            <ac:spMk id="3" creationId="{00000000-0000-0000-0000-000000000000}"/>
          </ac:spMkLst>
        </pc:spChg>
      </pc:sldChg>
      <pc:sldChg chg="modSp del">
        <pc:chgData name="Daniel Khashabi" userId="62390808-c838-45e6-be59-d6fd0d208bc8" providerId="ADAL" clId="{BC61CEE6-F72E-ED4A-95CA-C76EDF0DD1AC}" dt="2023-03-15T02:23:17.062" v="9758" actId="2696"/>
        <pc:sldMkLst>
          <pc:docMk/>
          <pc:sldMk cId="0" sldId="1940"/>
        </pc:sldMkLst>
        <pc:spChg chg="mod">
          <ac:chgData name="Daniel Khashabi" userId="62390808-c838-45e6-be59-d6fd0d208bc8" providerId="ADAL" clId="{BC61CEE6-F72E-ED4A-95CA-C76EDF0DD1AC}" dt="2023-03-12T19:12:52.378" v="4482"/>
          <ac:spMkLst>
            <pc:docMk/>
            <pc:sldMk cId="0" sldId="1940"/>
            <ac:spMk id="3" creationId="{00000000-0000-0000-0000-000000000000}"/>
          </ac:spMkLst>
        </pc:spChg>
      </pc:sldChg>
      <pc:sldChg chg="modSp del">
        <pc:chgData name="Daniel Khashabi" userId="62390808-c838-45e6-be59-d6fd0d208bc8" providerId="ADAL" clId="{BC61CEE6-F72E-ED4A-95CA-C76EDF0DD1AC}" dt="2023-03-15T02:23:17.068" v="9759" actId="2696"/>
        <pc:sldMkLst>
          <pc:docMk/>
          <pc:sldMk cId="0" sldId="1941"/>
        </pc:sldMkLst>
        <pc:spChg chg="mod">
          <ac:chgData name="Daniel Khashabi" userId="62390808-c838-45e6-be59-d6fd0d208bc8" providerId="ADAL" clId="{BC61CEE6-F72E-ED4A-95CA-C76EDF0DD1AC}" dt="2023-03-12T19:12:52.378" v="4482"/>
          <ac:spMkLst>
            <pc:docMk/>
            <pc:sldMk cId="0" sldId="1941"/>
            <ac:spMk id="3" creationId="{00000000-0000-0000-0000-000000000000}"/>
          </ac:spMkLst>
        </pc:spChg>
      </pc:sldChg>
      <pc:sldChg chg="del">
        <pc:chgData name="Daniel Khashabi" userId="62390808-c838-45e6-be59-d6fd0d208bc8" providerId="ADAL" clId="{BC61CEE6-F72E-ED4A-95CA-C76EDF0DD1AC}" dt="2023-03-15T02:23:17.076" v="9760" actId="2696"/>
        <pc:sldMkLst>
          <pc:docMk/>
          <pc:sldMk cId="0" sldId="1942"/>
        </pc:sldMkLst>
      </pc:sldChg>
      <pc:sldChg chg="del">
        <pc:chgData name="Daniel Khashabi" userId="62390808-c838-45e6-be59-d6fd0d208bc8" providerId="ADAL" clId="{BC61CEE6-F72E-ED4A-95CA-C76EDF0DD1AC}" dt="2023-03-15T02:23:17.087" v="9761" actId="2696"/>
        <pc:sldMkLst>
          <pc:docMk/>
          <pc:sldMk cId="0" sldId="1943"/>
        </pc:sldMkLst>
      </pc:sldChg>
      <pc:sldChg chg="del">
        <pc:chgData name="Daniel Khashabi" userId="62390808-c838-45e6-be59-d6fd0d208bc8" providerId="ADAL" clId="{BC61CEE6-F72E-ED4A-95CA-C76EDF0DD1AC}" dt="2023-03-15T02:23:17.093" v="9762" actId="2696"/>
        <pc:sldMkLst>
          <pc:docMk/>
          <pc:sldMk cId="0" sldId="1944"/>
        </pc:sldMkLst>
      </pc:sldChg>
      <pc:sldChg chg="modSp del">
        <pc:chgData name="Daniel Khashabi" userId="62390808-c838-45e6-be59-d6fd0d208bc8" providerId="ADAL" clId="{BC61CEE6-F72E-ED4A-95CA-C76EDF0DD1AC}" dt="2023-03-15T02:23:17.099" v="9763" actId="2696"/>
        <pc:sldMkLst>
          <pc:docMk/>
          <pc:sldMk cId="0" sldId="1945"/>
        </pc:sldMkLst>
        <pc:spChg chg="mod">
          <ac:chgData name="Daniel Khashabi" userId="62390808-c838-45e6-be59-d6fd0d208bc8" providerId="ADAL" clId="{BC61CEE6-F72E-ED4A-95CA-C76EDF0DD1AC}" dt="2023-03-12T19:12:52.378" v="4482"/>
          <ac:spMkLst>
            <pc:docMk/>
            <pc:sldMk cId="0" sldId="1945"/>
            <ac:spMk id="5" creationId="{00000000-0000-0000-0000-000000000000}"/>
          </ac:spMkLst>
        </pc:spChg>
        <pc:spChg chg="mod">
          <ac:chgData name="Daniel Khashabi" userId="62390808-c838-45e6-be59-d6fd0d208bc8" providerId="ADAL" clId="{BC61CEE6-F72E-ED4A-95CA-C76EDF0DD1AC}" dt="2023-03-12T19:12:52.378" v="4482"/>
          <ac:spMkLst>
            <pc:docMk/>
            <pc:sldMk cId="0" sldId="1945"/>
            <ac:spMk id="6" creationId="{00000000-0000-0000-0000-000000000000}"/>
          </ac:spMkLst>
        </pc:spChg>
        <pc:spChg chg="mod">
          <ac:chgData name="Daniel Khashabi" userId="62390808-c838-45e6-be59-d6fd0d208bc8" providerId="ADAL" clId="{BC61CEE6-F72E-ED4A-95CA-C76EDF0DD1AC}" dt="2023-03-12T19:12:52.378" v="4482"/>
          <ac:spMkLst>
            <pc:docMk/>
            <pc:sldMk cId="0" sldId="1945"/>
            <ac:spMk id="7" creationId="{00000000-0000-0000-0000-000000000000}"/>
          </ac:spMkLst>
        </pc:spChg>
        <pc:spChg chg="mod">
          <ac:chgData name="Daniel Khashabi" userId="62390808-c838-45e6-be59-d6fd0d208bc8" providerId="ADAL" clId="{BC61CEE6-F72E-ED4A-95CA-C76EDF0DD1AC}" dt="2023-03-12T19:12:52.378" v="4482"/>
          <ac:spMkLst>
            <pc:docMk/>
            <pc:sldMk cId="0" sldId="1945"/>
            <ac:spMk id="8" creationId="{00000000-0000-0000-0000-000000000000}"/>
          </ac:spMkLst>
        </pc:spChg>
      </pc:sldChg>
      <pc:sldChg chg="modSp del">
        <pc:chgData name="Daniel Khashabi" userId="62390808-c838-45e6-be59-d6fd0d208bc8" providerId="ADAL" clId="{BC61CEE6-F72E-ED4A-95CA-C76EDF0DD1AC}" dt="2023-03-15T02:23:17.107" v="9764" actId="2696"/>
        <pc:sldMkLst>
          <pc:docMk/>
          <pc:sldMk cId="0" sldId="1946"/>
        </pc:sldMkLst>
        <pc:spChg chg="mod">
          <ac:chgData name="Daniel Khashabi" userId="62390808-c838-45e6-be59-d6fd0d208bc8" providerId="ADAL" clId="{BC61CEE6-F72E-ED4A-95CA-C76EDF0DD1AC}" dt="2023-03-12T19:12:52.378" v="4482"/>
          <ac:spMkLst>
            <pc:docMk/>
            <pc:sldMk cId="0" sldId="1946"/>
            <ac:spMk id="3" creationId="{00000000-0000-0000-0000-000000000000}"/>
          </ac:spMkLst>
        </pc:spChg>
      </pc:sldChg>
      <pc:sldChg chg="modSp del">
        <pc:chgData name="Daniel Khashabi" userId="62390808-c838-45e6-be59-d6fd0d208bc8" providerId="ADAL" clId="{BC61CEE6-F72E-ED4A-95CA-C76EDF0DD1AC}" dt="2023-03-15T02:23:17.123" v="9765" actId="2696"/>
        <pc:sldMkLst>
          <pc:docMk/>
          <pc:sldMk cId="0" sldId="1947"/>
        </pc:sldMkLst>
        <pc:spChg chg="mod">
          <ac:chgData name="Daniel Khashabi" userId="62390808-c838-45e6-be59-d6fd0d208bc8" providerId="ADAL" clId="{BC61CEE6-F72E-ED4A-95CA-C76EDF0DD1AC}" dt="2023-03-12T19:12:52.378" v="4482"/>
          <ac:spMkLst>
            <pc:docMk/>
            <pc:sldMk cId="0" sldId="1947"/>
            <ac:spMk id="3" creationId="{00000000-0000-0000-0000-000000000000}"/>
          </ac:spMkLst>
        </pc:spChg>
        <pc:spChg chg="mod">
          <ac:chgData name="Daniel Khashabi" userId="62390808-c838-45e6-be59-d6fd0d208bc8" providerId="ADAL" clId="{BC61CEE6-F72E-ED4A-95CA-C76EDF0DD1AC}" dt="2023-03-12T19:12:52.378" v="4482"/>
          <ac:spMkLst>
            <pc:docMk/>
            <pc:sldMk cId="0" sldId="1947"/>
            <ac:spMk id="6" creationId="{00000000-0000-0000-0000-000000000000}"/>
          </ac:spMkLst>
        </pc:spChg>
        <pc:spChg chg="mod">
          <ac:chgData name="Daniel Khashabi" userId="62390808-c838-45e6-be59-d6fd0d208bc8" providerId="ADAL" clId="{BC61CEE6-F72E-ED4A-95CA-C76EDF0DD1AC}" dt="2023-03-12T19:12:52.378" v="4482"/>
          <ac:spMkLst>
            <pc:docMk/>
            <pc:sldMk cId="0" sldId="1947"/>
            <ac:spMk id="7" creationId="{00000000-0000-0000-0000-000000000000}"/>
          </ac:spMkLst>
        </pc:spChg>
      </pc:sldChg>
      <pc:sldChg chg="modSp del">
        <pc:chgData name="Daniel Khashabi" userId="62390808-c838-45e6-be59-d6fd0d208bc8" providerId="ADAL" clId="{BC61CEE6-F72E-ED4A-95CA-C76EDF0DD1AC}" dt="2023-03-15T02:23:17.130" v="9766" actId="2696"/>
        <pc:sldMkLst>
          <pc:docMk/>
          <pc:sldMk cId="0" sldId="1948"/>
        </pc:sldMkLst>
        <pc:spChg chg="mod">
          <ac:chgData name="Daniel Khashabi" userId="62390808-c838-45e6-be59-d6fd0d208bc8" providerId="ADAL" clId="{BC61CEE6-F72E-ED4A-95CA-C76EDF0DD1AC}" dt="2023-03-12T19:12:52.378" v="4482"/>
          <ac:spMkLst>
            <pc:docMk/>
            <pc:sldMk cId="0" sldId="1948"/>
            <ac:spMk id="3" creationId="{00000000-0000-0000-0000-000000000000}"/>
          </ac:spMkLst>
        </pc:spChg>
      </pc:sldChg>
      <pc:sldChg chg="del">
        <pc:chgData name="Daniel Khashabi" userId="62390808-c838-45e6-be59-d6fd0d208bc8" providerId="ADAL" clId="{BC61CEE6-F72E-ED4A-95CA-C76EDF0DD1AC}" dt="2023-03-15T02:23:17.140" v="9769" actId="2696"/>
        <pc:sldMkLst>
          <pc:docMk/>
          <pc:sldMk cId="2830243146" sldId="1949"/>
        </pc:sldMkLst>
      </pc:sldChg>
      <pc:sldChg chg="del">
        <pc:chgData name="Daniel Khashabi" userId="62390808-c838-45e6-be59-d6fd0d208bc8" providerId="ADAL" clId="{BC61CEE6-F72E-ED4A-95CA-C76EDF0DD1AC}" dt="2023-03-15T02:23:17.133" v="9767" actId="2696"/>
        <pc:sldMkLst>
          <pc:docMk/>
          <pc:sldMk cId="2457414041" sldId="1950"/>
        </pc:sldMkLst>
      </pc:sldChg>
      <pc:sldChg chg="del">
        <pc:chgData name="Daniel Khashabi" userId="62390808-c838-45e6-be59-d6fd0d208bc8" providerId="ADAL" clId="{BC61CEE6-F72E-ED4A-95CA-C76EDF0DD1AC}" dt="2023-03-09T22:26:30.566" v="13" actId="2696"/>
        <pc:sldMkLst>
          <pc:docMk/>
          <pc:sldMk cId="629252539" sldId="1951"/>
        </pc:sldMkLst>
      </pc:sldChg>
      <pc:sldChg chg="del">
        <pc:chgData name="Daniel Khashabi" userId="62390808-c838-45e6-be59-d6fd0d208bc8" providerId="ADAL" clId="{BC61CEE6-F72E-ED4A-95CA-C76EDF0DD1AC}" dt="2023-03-15T02:23:17.137" v="9768" actId="2696"/>
        <pc:sldMkLst>
          <pc:docMk/>
          <pc:sldMk cId="2458244337" sldId="1952"/>
        </pc:sldMkLst>
      </pc:sldChg>
      <pc:sldChg chg="del">
        <pc:chgData name="Daniel Khashabi" userId="62390808-c838-45e6-be59-d6fd0d208bc8" providerId="ADAL" clId="{BC61CEE6-F72E-ED4A-95CA-C76EDF0DD1AC}" dt="2023-03-15T02:23:17.145" v="9771" actId="2696"/>
        <pc:sldMkLst>
          <pc:docMk/>
          <pc:sldMk cId="841837156" sldId="1953"/>
        </pc:sldMkLst>
      </pc:sldChg>
      <pc:sldChg chg="modSp del modNotes">
        <pc:chgData name="Daniel Khashabi" userId="62390808-c838-45e6-be59-d6fd0d208bc8" providerId="ADAL" clId="{BC61CEE6-F72E-ED4A-95CA-C76EDF0DD1AC}" dt="2023-03-15T02:23:17.148" v="9772" actId="2696"/>
        <pc:sldMkLst>
          <pc:docMk/>
          <pc:sldMk cId="3001147671" sldId="1954"/>
        </pc:sldMkLst>
        <pc:spChg chg="mod">
          <ac:chgData name="Daniel Khashabi" userId="62390808-c838-45e6-be59-d6fd0d208bc8" providerId="ADAL" clId="{BC61CEE6-F72E-ED4A-95CA-C76EDF0DD1AC}" dt="2023-03-12T19:12:52.378" v="4482"/>
          <ac:spMkLst>
            <pc:docMk/>
            <pc:sldMk cId="3001147671" sldId="1954"/>
            <ac:spMk id="2" creationId="{83602E3B-62E7-EEAE-E8F3-5972D2C26242}"/>
          </ac:spMkLst>
        </pc:spChg>
        <pc:spChg chg="mod">
          <ac:chgData name="Daniel Khashabi" userId="62390808-c838-45e6-be59-d6fd0d208bc8" providerId="ADAL" clId="{BC61CEE6-F72E-ED4A-95CA-C76EDF0DD1AC}" dt="2023-03-12T19:12:52.378" v="4482"/>
          <ac:spMkLst>
            <pc:docMk/>
            <pc:sldMk cId="3001147671" sldId="1954"/>
            <ac:spMk id="3" creationId="{742098B5-3716-BBD2-0AAF-42AC45169A7D}"/>
          </ac:spMkLst>
        </pc:spChg>
      </pc:sldChg>
      <pc:sldChg chg="del">
        <pc:chgData name="Daniel Khashabi" userId="62390808-c838-45e6-be59-d6fd0d208bc8" providerId="ADAL" clId="{BC61CEE6-F72E-ED4A-95CA-C76EDF0DD1AC}" dt="2023-03-15T02:23:17.171" v="9778" actId="2696"/>
        <pc:sldMkLst>
          <pc:docMk/>
          <pc:sldMk cId="1358069131" sldId="1955"/>
        </pc:sldMkLst>
      </pc:sldChg>
      <pc:sldChg chg="modSp del modNotes">
        <pc:chgData name="Daniel Khashabi" userId="62390808-c838-45e6-be59-d6fd0d208bc8" providerId="ADAL" clId="{BC61CEE6-F72E-ED4A-95CA-C76EDF0DD1AC}" dt="2023-03-15T02:23:17.167" v="9777" actId="2696"/>
        <pc:sldMkLst>
          <pc:docMk/>
          <pc:sldMk cId="4217980589" sldId="1956"/>
        </pc:sldMkLst>
        <pc:spChg chg="mod">
          <ac:chgData name="Daniel Khashabi" userId="62390808-c838-45e6-be59-d6fd0d208bc8" providerId="ADAL" clId="{BC61CEE6-F72E-ED4A-95CA-C76EDF0DD1AC}" dt="2023-03-12T19:12:52.378" v="4482"/>
          <ac:spMkLst>
            <pc:docMk/>
            <pc:sldMk cId="4217980589" sldId="1956"/>
            <ac:spMk id="2" creationId="{83602E3B-62E7-EEAE-E8F3-5972D2C26242}"/>
          </ac:spMkLst>
        </pc:spChg>
        <pc:spChg chg="mod">
          <ac:chgData name="Daniel Khashabi" userId="62390808-c838-45e6-be59-d6fd0d208bc8" providerId="ADAL" clId="{BC61CEE6-F72E-ED4A-95CA-C76EDF0DD1AC}" dt="2023-03-12T19:12:52.378" v="4482"/>
          <ac:spMkLst>
            <pc:docMk/>
            <pc:sldMk cId="4217980589" sldId="1956"/>
            <ac:spMk id="3" creationId="{742098B5-3716-BBD2-0AAF-42AC45169A7D}"/>
          </ac:spMkLst>
        </pc:spChg>
      </pc:sldChg>
      <pc:sldChg chg="modSp del modNotes">
        <pc:chgData name="Daniel Khashabi" userId="62390808-c838-45e6-be59-d6fd0d208bc8" providerId="ADAL" clId="{BC61CEE6-F72E-ED4A-95CA-C76EDF0DD1AC}" dt="2023-03-15T02:23:16.359" v="9673" actId="2696"/>
        <pc:sldMkLst>
          <pc:docMk/>
          <pc:sldMk cId="423261872" sldId="1957"/>
        </pc:sldMkLst>
        <pc:spChg chg="mod">
          <ac:chgData name="Daniel Khashabi" userId="62390808-c838-45e6-be59-d6fd0d208bc8" providerId="ADAL" clId="{BC61CEE6-F72E-ED4A-95CA-C76EDF0DD1AC}" dt="2023-03-12T19:12:52.378" v="4482"/>
          <ac:spMkLst>
            <pc:docMk/>
            <pc:sldMk cId="423261872" sldId="1957"/>
            <ac:spMk id="2" creationId="{83602E3B-62E7-EEAE-E8F3-5972D2C26242}"/>
          </ac:spMkLst>
        </pc:spChg>
        <pc:spChg chg="mod">
          <ac:chgData name="Daniel Khashabi" userId="62390808-c838-45e6-be59-d6fd0d208bc8" providerId="ADAL" clId="{BC61CEE6-F72E-ED4A-95CA-C76EDF0DD1AC}" dt="2023-03-12T19:12:52.378" v="4482"/>
          <ac:spMkLst>
            <pc:docMk/>
            <pc:sldMk cId="423261872" sldId="1957"/>
            <ac:spMk id="3" creationId="{742098B5-3716-BBD2-0AAF-42AC45169A7D}"/>
          </ac:spMkLst>
        </pc:spChg>
      </pc:sldChg>
      <pc:sldChg chg="del">
        <pc:chgData name="Daniel Khashabi" userId="62390808-c838-45e6-be59-d6fd0d208bc8" providerId="ADAL" clId="{BC61CEE6-F72E-ED4A-95CA-C76EDF0DD1AC}" dt="2023-03-15T02:23:16.363" v="9674" actId="2696"/>
        <pc:sldMkLst>
          <pc:docMk/>
          <pc:sldMk cId="3136858018" sldId="1958"/>
        </pc:sldMkLst>
      </pc:sldChg>
      <pc:sldChg chg="del">
        <pc:chgData name="Daniel Khashabi" userId="62390808-c838-45e6-be59-d6fd0d208bc8" providerId="ADAL" clId="{BC61CEE6-F72E-ED4A-95CA-C76EDF0DD1AC}" dt="2023-03-15T02:23:16.380" v="9677" actId="2696"/>
        <pc:sldMkLst>
          <pc:docMk/>
          <pc:sldMk cId="975306942" sldId="1959"/>
        </pc:sldMkLst>
      </pc:sldChg>
      <pc:sldChg chg="modSp del modNotes">
        <pc:chgData name="Daniel Khashabi" userId="62390808-c838-45e6-be59-d6fd0d208bc8" providerId="ADAL" clId="{BC61CEE6-F72E-ED4A-95CA-C76EDF0DD1AC}" dt="2023-03-15T02:23:17.622" v="9855" actId="2696"/>
        <pc:sldMkLst>
          <pc:docMk/>
          <pc:sldMk cId="2676100225" sldId="1960"/>
        </pc:sldMkLst>
        <pc:spChg chg="mod">
          <ac:chgData name="Daniel Khashabi" userId="62390808-c838-45e6-be59-d6fd0d208bc8" providerId="ADAL" clId="{BC61CEE6-F72E-ED4A-95CA-C76EDF0DD1AC}" dt="2023-03-12T19:12:52.378" v="4482"/>
          <ac:spMkLst>
            <pc:docMk/>
            <pc:sldMk cId="2676100225" sldId="1960"/>
            <ac:spMk id="2" creationId="{83602E3B-62E7-EEAE-E8F3-5972D2C26242}"/>
          </ac:spMkLst>
        </pc:spChg>
        <pc:spChg chg="mod">
          <ac:chgData name="Daniel Khashabi" userId="62390808-c838-45e6-be59-d6fd0d208bc8" providerId="ADAL" clId="{BC61CEE6-F72E-ED4A-95CA-C76EDF0DD1AC}" dt="2023-03-12T19:12:52.378" v="4482"/>
          <ac:spMkLst>
            <pc:docMk/>
            <pc:sldMk cId="2676100225" sldId="1960"/>
            <ac:spMk id="3" creationId="{742098B5-3716-BBD2-0AAF-42AC45169A7D}"/>
          </ac:spMkLst>
        </pc:spChg>
      </pc:sldChg>
      <pc:sldChg chg="del">
        <pc:chgData name="Daniel Khashabi" userId="62390808-c838-45e6-be59-d6fd0d208bc8" providerId="ADAL" clId="{BC61CEE6-F72E-ED4A-95CA-C76EDF0DD1AC}" dt="2023-03-15T02:23:17.626" v="9856" actId="2696"/>
        <pc:sldMkLst>
          <pc:docMk/>
          <pc:sldMk cId="3148173644" sldId="1961"/>
        </pc:sldMkLst>
      </pc:sldChg>
      <pc:sldChg chg="modSp del modNotes">
        <pc:chgData name="Daniel Khashabi" userId="62390808-c838-45e6-be59-d6fd0d208bc8" providerId="ADAL" clId="{BC61CEE6-F72E-ED4A-95CA-C76EDF0DD1AC}" dt="2023-03-15T02:23:16.384" v="9678" actId="2696"/>
        <pc:sldMkLst>
          <pc:docMk/>
          <pc:sldMk cId="3369097472" sldId="1962"/>
        </pc:sldMkLst>
        <pc:spChg chg="mod">
          <ac:chgData name="Daniel Khashabi" userId="62390808-c838-45e6-be59-d6fd0d208bc8" providerId="ADAL" clId="{BC61CEE6-F72E-ED4A-95CA-C76EDF0DD1AC}" dt="2023-03-12T19:12:52.378" v="4482"/>
          <ac:spMkLst>
            <pc:docMk/>
            <pc:sldMk cId="3369097472" sldId="1962"/>
            <ac:spMk id="2" creationId="{83602E3B-62E7-EEAE-E8F3-5972D2C26242}"/>
          </ac:spMkLst>
        </pc:spChg>
        <pc:spChg chg="mod">
          <ac:chgData name="Daniel Khashabi" userId="62390808-c838-45e6-be59-d6fd0d208bc8" providerId="ADAL" clId="{BC61CEE6-F72E-ED4A-95CA-C76EDF0DD1AC}" dt="2023-03-12T19:12:52.378" v="4482"/>
          <ac:spMkLst>
            <pc:docMk/>
            <pc:sldMk cId="3369097472" sldId="1962"/>
            <ac:spMk id="3" creationId="{742098B5-3716-BBD2-0AAF-42AC45169A7D}"/>
          </ac:spMkLst>
        </pc:spChg>
      </pc:sldChg>
      <pc:sldChg chg="del">
        <pc:chgData name="Daniel Khashabi" userId="62390808-c838-45e6-be59-d6fd0d208bc8" providerId="ADAL" clId="{BC61CEE6-F72E-ED4A-95CA-C76EDF0DD1AC}" dt="2023-03-15T02:23:16.387" v="9679" actId="2696"/>
        <pc:sldMkLst>
          <pc:docMk/>
          <pc:sldMk cId="2840551386" sldId="1963"/>
        </pc:sldMkLst>
      </pc:sldChg>
      <pc:sldChg chg="del">
        <pc:chgData name="Daniel Khashabi" userId="62390808-c838-45e6-be59-d6fd0d208bc8" providerId="ADAL" clId="{BC61CEE6-F72E-ED4A-95CA-C76EDF0DD1AC}" dt="2023-03-15T02:23:16.335" v="9669" actId="2696"/>
        <pc:sldMkLst>
          <pc:docMk/>
          <pc:sldMk cId="1793496069" sldId="1964"/>
        </pc:sldMkLst>
      </pc:sldChg>
      <pc:sldChg chg="del">
        <pc:chgData name="Daniel Khashabi" userId="62390808-c838-45e6-be59-d6fd0d208bc8" providerId="ADAL" clId="{BC61CEE6-F72E-ED4A-95CA-C76EDF0DD1AC}" dt="2023-03-15T02:23:16.350" v="9671" actId="2696"/>
        <pc:sldMkLst>
          <pc:docMk/>
          <pc:sldMk cId="2451461546" sldId="1965"/>
        </pc:sldMkLst>
      </pc:sldChg>
      <pc:sldChg chg="add del">
        <pc:chgData name="Daniel Khashabi" userId="62390808-c838-45e6-be59-d6fd0d208bc8" providerId="ADAL" clId="{BC61CEE6-F72E-ED4A-95CA-C76EDF0DD1AC}" dt="2023-03-13T05:14:59.098" v="8290" actId="2696"/>
        <pc:sldMkLst>
          <pc:docMk/>
          <pc:sldMk cId="1540880055" sldId="1966"/>
        </pc:sldMkLst>
      </pc:sldChg>
      <pc:sldChg chg="add">
        <pc:chgData name="Daniel Khashabi" userId="62390808-c838-45e6-be59-d6fd0d208bc8" providerId="ADAL" clId="{BC61CEE6-F72E-ED4A-95CA-C76EDF0DD1AC}" dt="2023-03-13T05:15:22.999" v="8291"/>
        <pc:sldMkLst>
          <pc:docMk/>
          <pc:sldMk cId="1549845591" sldId="1966"/>
        </pc:sldMkLst>
      </pc:sldChg>
      <pc:sldChg chg="add del">
        <pc:chgData name="Daniel Khashabi" userId="62390808-c838-45e6-be59-d6fd0d208bc8" providerId="ADAL" clId="{BC61CEE6-F72E-ED4A-95CA-C76EDF0DD1AC}" dt="2023-03-12T22:37:21.220" v="5575" actId="2696"/>
        <pc:sldMkLst>
          <pc:docMk/>
          <pc:sldMk cId="2734497017" sldId="1966"/>
        </pc:sldMkLst>
      </pc:sldChg>
      <pc:sldChg chg="addSp delSp modSp del mod">
        <pc:chgData name="Daniel Khashabi" userId="62390808-c838-45e6-be59-d6fd0d208bc8" providerId="ADAL" clId="{BC61CEE6-F72E-ED4A-95CA-C76EDF0DD1AC}" dt="2023-03-12T22:25:02.612" v="5505" actId="2696"/>
        <pc:sldMkLst>
          <pc:docMk/>
          <pc:sldMk cId="3605480706" sldId="1966"/>
        </pc:sldMkLst>
        <pc:spChg chg="mod">
          <ac:chgData name="Daniel Khashabi" userId="62390808-c838-45e6-be59-d6fd0d208bc8" providerId="ADAL" clId="{BC61CEE6-F72E-ED4A-95CA-C76EDF0DD1AC}" dt="2023-03-12T19:12:52.378" v="4482"/>
          <ac:spMkLst>
            <pc:docMk/>
            <pc:sldMk cId="3605480706" sldId="1966"/>
            <ac:spMk id="4" creationId="{A0CC89AA-4044-3582-DB7D-C1610D420FF8}"/>
          </ac:spMkLst>
        </pc:spChg>
        <pc:spChg chg="add del mod">
          <ac:chgData name="Daniel Khashabi" userId="62390808-c838-45e6-be59-d6fd0d208bc8" providerId="ADAL" clId="{BC61CEE6-F72E-ED4A-95CA-C76EDF0DD1AC}" dt="2023-03-12T17:40:54.151" v="3657"/>
          <ac:spMkLst>
            <pc:docMk/>
            <pc:sldMk cId="3605480706" sldId="1966"/>
            <ac:spMk id="5" creationId="{AB74EAF6-B5D8-D3EE-01A9-196FBAC2007C}"/>
          </ac:spMkLst>
        </pc:spChg>
        <pc:spChg chg="mod">
          <ac:chgData name="Daniel Khashabi" userId="62390808-c838-45e6-be59-d6fd0d208bc8" providerId="ADAL" clId="{BC61CEE6-F72E-ED4A-95CA-C76EDF0DD1AC}" dt="2023-03-12T19:12:52.378" v="4482"/>
          <ac:spMkLst>
            <pc:docMk/>
            <pc:sldMk cId="3605480706" sldId="1966"/>
            <ac:spMk id="6" creationId="{661C54C3-2924-4F63-E596-8A4FC953C31B}"/>
          </ac:spMkLst>
        </pc:spChg>
        <pc:spChg chg="mod">
          <ac:chgData name="Daniel Khashabi" userId="62390808-c838-45e6-be59-d6fd0d208bc8" providerId="ADAL" clId="{BC61CEE6-F72E-ED4A-95CA-C76EDF0DD1AC}" dt="2023-03-12T19:12:52.378" v="4482"/>
          <ac:spMkLst>
            <pc:docMk/>
            <pc:sldMk cId="3605480706" sldId="1966"/>
            <ac:spMk id="7" creationId="{2F847A40-8DA1-EE47-FA28-8E866C5B24D0}"/>
          </ac:spMkLst>
        </pc:spChg>
        <pc:spChg chg="add mod">
          <ac:chgData name="Daniel Khashabi" userId="62390808-c838-45e6-be59-d6fd0d208bc8" providerId="ADAL" clId="{BC61CEE6-F72E-ED4A-95CA-C76EDF0DD1AC}" dt="2023-03-12T19:12:52.378" v="4482"/>
          <ac:spMkLst>
            <pc:docMk/>
            <pc:sldMk cId="3605480706" sldId="1966"/>
            <ac:spMk id="8" creationId="{91C0088F-0877-E279-3CBA-147B42E23953}"/>
          </ac:spMkLst>
        </pc:spChg>
      </pc:sldChg>
      <pc:sldChg chg="add del">
        <pc:chgData name="Daniel Khashabi" userId="62390808-c838-45e6-be59-d6fd0d208bc8" providerId="ADAL" clId="{BC61CEE6-F72E-ED4A-95CA-C76EDF0DD1AC}" dt="2023-03-12T22:36:32.098" v="5573" actId="2696"/>
        <pc:sldMkLst>
          <pc:docMk/>
          <pc:sldMk cId="3747583988" sldId="1966"/>
        </pc:sldMkLst>
      </pc:sldChg>
      <pc:sldChg chg="add del">
        <pc:chgData name="Daniel Khashabi" userId="62390808-c838-45e6-be59-d6fd0d208bc8" providerId="ADAL" clId="{BC61CEE6-F72E-ED4A-95CA-C76EDF0DD1AC}" dt="2023-03-12T22:37:21.220" v="5575" actId="2696"/>
        <pc:sldMkLst>
          <pc:docMk/>
          <pc:sldMk cId="153589374" sldId="1967"/>
        </pc:sldMkLst>
      </pc:sldChg>
      <pc:sldChg chg="add">
        <pc:chgData name="Daniel Khashabi" userId="62390808-c838-45e6-be59-d6fd0d208bc8" providerId="ADAL" clId="{BC61CEE6-F72E-ED4A-95CA-C76EDF0DD1AC}" dt="2023-03-13T05:15:22.999" v="8291"/>
        <pc:sldMkLst>
          <pc:docMk/>
          <pc:sldMk cId="654266703" sldId="1967"/>
        </pc:sldMkLst>
      </pc:sldChg>
      <pc:sldChg chg="add del">
        <pc:chgData name="Daniel Khashabi" userId="62390808-c838-45e6-be59-d6fd0d208bc8" providerId="ADAL" clId="{BC61CEE6-F72E-ED4A-95CA-C76EDF0DD1AC}" dt="2023-03-13T05:14:59.098" v="8290" actId="2696"/>
        <pc:sldMkLst>
          <pc:docMk/>
          <pc:sldMk cId="1929748843" sldId="1967"/>
        </pc:sldMkLst>
      </pc:sldChg>
      <pc:sldChg chg="addSp delSp modSp del mod">
        <pc:chgData name="Daniel Khashabi" userId="62390808-c838-45e6-be59-d6fd0d208bc8" providerId="ADAL" clId="{BC61CEE6-F72E-ED4A-95CA-C76EDF0DD1AC}" dt="2023-03-12T22:25:02.612" v="5505" actId="2696"/>
        <pc:sldMkLst>
          <pc:docMk/>
          <pc:sldMk cId="2401821691" sldId="1967"/>
        </pc:sldMkLst>
        <pc:spChg chg="del">
          <ac:chgData name="Daniel Khashabi" userId="62390808-c838-45e6-be59-d6fd0d208bc8" providerId="ADAL" clId="{BC61CEE6-F72E-ED4A-95CA-C76EDF0DD1AC}" dt="2023-03-12T17:39:40.657" v="3588" actId="478"/>
          <ac:spMkLst>
            <pc:docMk/>
            <pc:sldMk cId="2401821691" sldId="1967"/>
            <ac:spMk id="4" creationId="{A0CC89AA-4044-3582-DB7D-C1610D420FF8}"/>
          </ac:spMkLst>
        </pc:spChg>
        <pc:spChg chg="add mod">
          <ac:chgData name="Daniel Khashabi" userId="62390808-c838-45e6-be59-d6fd0d208bc8" providerId="ADAL" clId="{BC61CEE6-F72E-ED4A-95CA-C76EDF0DD1AC}" dt="2023-03-12T19:12:52.378" v="4482"/>
          <ac:spMkLst>
            <pc:docMk/>
            <pc:sldMk cId="2401821691" sldId="1967"/>
            <ac:spMk id="5" creationId="{A1A88C78-CC5D-3D36-A2C6-7D8FF4DA7A62}"/>
          </ac:spMkLst>
        </pc:spChg>
      </pc:sldChg>
      <pc:sldChg chg="add del">
        <pc:chgData name="Daniel Khashabi" userId="62390808-c838-45e6-be59-d6fd0d208bc8" providerId="ADAL" clId="{BC61CEE6-F72E-ED4A-95CA-C76EDF0DD1AC}" dt="2023-03-12T22:36:32.098" v="5573" actId="2696"/>
        <pc:sldMkLst>
          <pc:docMk/>
          <pc:sldMk cId="3264782591" sldId="1967"/>
        </pc:sldMkLst>
      </pc:sldChg>
      <pc:sldChg chg="del">
        <pc:chgData name="Daniel Khashabi" userId="62390808-c838-45e6-be59-d6fd0d208bc8" providerId="ADAL" clId="{BC61CEE6-F72E-ED4A-95CA-C76EDF0DD1AC}" dt="2023-03-15T02:23:17.614" v="9852" actId="2696"/>
        <pc:sldMkLst>
          <pc:docMk/>
          <pc:sldMk cId="4283832194" sldId="1968"/>
        </pc:sldMkLst>
      </pc:sldChg>
      <pc:sldChg chg="modSp del">
        <pc:chgData name="Daniel Khashabi" userId="62390808-c838-45e6-be59-d6fd0d208bc8" providerId="ADAL" clId="{BC61CEE6-F72E-ED4A-95CA-C76EDF0DD1AC}" dt="2023-03-15T02:23:17.619" v="9854" actId="2696"/>
        <pc:sldMkLst>
          <pc:docMk/>
          <pc:sldMk cId="1239335412" sldId="1969"/>
        </pc:sldMkLst>
        <pc:spChg chg="mod">
          <ac:chgData name="Daniel Khashabi" userId="62390808-c838-45e6-be59-d6fd0d208bc8" providerId="ADAL" clId="{BC61CEE6-F72E-ED4A-95CA-C76EDF0DD1AC}" dt="2023-03-12T19:12:52.378" v="4482"/>
          <ac:spMkLst>
            <pc:docMk/>
            <pc:sldMk cId="1239335412" sldId="1969"/>
            <ac:spMk id="3" creationId="{BB232C89-3F12-75D4-885E-605E1A1C6B30}"/>
          </ac:spMkLst>
        </pc:spChg>
      </pc:sldChg>
      <pc:sldChg chg="del">
        <pc:chgData name="Daniel Khashabi" userId="62390808-c838-45e6-be59-d6fd0d208bc8" providerId="ADAL" clId="{BC61CEE6-F72E-ED4A-95CA-C76EDF0DD1AC}" dt="2023-03-15T02:23:16.394" v="9680" actId="2696"/>
        <pc:sldMkLst>
          <pc:docMk/>
          <pc:sldMk cId="3602590369" sldId="1970"/>
        </pc:sldMkLst>
      </pc:sldChg>
      <pc:sldChg chg="del">
        <pc:chgData name="Daniel Khashabi" userId="62390808-c838-45e6-be59-d6fd0d208bc8" providerId="ADAL" clId="{BC61CEE6-F72E-ED4A-95CA-C76EDF0DD1AC}" dt="2023-03-15T02:23:16.399" v="9681" actId="2696"/>
        <pc:sldMkLst>
          <pc:docMk/>
          <pc:sldMk cId="754482116" sldId="1971"/>
        </pc:sldMkLst>
      </pc:sldChg>
      <pc:sldChg chg="del">
        <pc:chgData name="Daniel Khashabi" userId="62390808-c838-45e6-be59-d6fd0d208bc8" providerId="ADAL" clId="{BC61CEE6-F72E-ED4A-95CA-C76EDF0DD1AC}" dt="2023-03-09T22:26:43.167" v="25" actId="2696"/>
        <pc:sldMkLst>
          <pc:docMk/>
          <pc:sldMk cId="3970350796" sldId="1976"/>
        </pc:sldMkLst>
      </pc:sldChg>
      <pc:sldChg chg="del">
        <pc:chgData name="Daniel Khashabi" userId="62390808-c838-45e6-be59-d6fd0d208bc8" providerId="ADAL" clId="{BC61CEE6-F72E-ED4A-95CA-C76EDF0DD1AC}" dt="2023-03-09T22:26:36.772" v="16" actId="2696"/>
        <pc:sldMkLst>
          <pc:docMk/>
          <pc:sldMk cId="804601291" sldId="1978"/>
        </pc:sldMkLst>
      </pc:sldChg>
      <pc:sldChg chg="modSp del">
        <pc:chgData name="Daniel Khashabi" userId="62390808-c838-45e6-be59-d6fd0d208bc8" providerId="ADAL" clId="{BC61CEE6-F72E-ED4A-95CA-C76EDF0DD1AC}" dt="2023-03-15T02:23:15.962" v="9618" actId="2696"/>
        <pc:sldMkLst>
          <pc:docMk/>
          <pc:sldMk cId="2190952757" sldId="1980"/>
        </pc:sldMkLst>
        <pc:spChg chg="mod">
          <ac:chgData name="Daniel Khashabi" userId="62390808-c838-45e6-be59-d6fd0d208bc8" providerId="ADAL" clId="{BC61CEE6-F72E-ED4A-95CA-C76EDF0DD1AC}" dt="2023-03-12T19:12:52.378" v="4482"/>
          <ac:spMkLst>
            <pc:docMk/>
            <pc:sldMk cId="2190952757" sldId="1980"/>
            <ac:spMk id="5" creationId="{662A632E-F670-CA29-9837-447C4F9631D8}"/>
          </ac:spMkLst>
        </pc:spChg>
        <pc:spChg chg="mod">
          <ac:chgData name="Daniel Khashabi" userId="62390808-c838-45e6-be59-d6fd0d208bc8" providerId="ADAL" clId="{BC61CEE6-F72E-ED4A-95CA-C76EDF0DD1AC}" dt="2023-03-12T19:12:52.378" v="4482"/>
          <ac:spMkLst>
            <pc:docMk/>
            <pc:sldMk cId="2190952757" sldId="1980"/>
            <ac:spMk id="7" creationId="{0C56B9B1-A390-8C6E-CB2D-4D71D759CAE8}"/>
          </ac:spMkLst>
        </pc:spChg>
      </pc:sldChg>
      <pc:sldChg chg="modSp del">
        <pc:chgData name="Daniel Khashabi" userId="62390808-c838-45e6-be59-d6fd0d208bc8" providerId="ADAL" clId="{BC61CEE6-F72E-ED4A-95CA-C76EDF0DD1AC}" dt="2023-03-15T02:23:15.965" v="9619" actId="2696"/>
        <pc:sldMkLst>
          <pc:docMk/>
          <pc:sldMk cId="3831824080" sldId="1981"/>
        </pc:sldMkLst>
        <pc:spChg chg="mod">
          <ac:chgData name="Daniel Khashabi" userId="62390808-c838-45e6-be59-d6fd0d208bc8" providerId="ADAL" clId="{BC61CEE6-F72E-ED4A-95CA-C76EDF0DD1AC}" dt="2023-03-12T19:12:52.378" v="4482"/>
          <ac:spMkLst>
            <pc:docMk/>
            <pc:sldMk cId="3831824080" sldId="1981"/>
            <ac:spMk id="5" creationId="{662A632E-F670-CA29-9837-447C4F9631D8}"/>
          </ac:spMkLst>
        </pc:spChg>
        <pc:spChg chg="mod">
          <ac:chgData name="Daniel Khashabi" userId="62390808-c838-45e6-be59-d6fd0d208bc8" providerId="ADAL" clId="{BC61CEE6-F72E-ED4A-95CA-C76EDF0DD1AC}" dt="2023-03-12T19:12:52.378" v="4482"/>
          <ac:spMkLst>
            <pc:docMk/>
            <pc:sldMk cId="3831824080" sldId="1981"/>
            <ac:spMk id="7" creationId="{0C56B9B1-A390-8C6E-CB2D-4D71D759CAE8}"/>
          </ac:spMkLst>
        </pc:spChg>
      </pc:sldChg>
      <pc:sldChg chg="del">
        <pc:chgData name="Daniel Khashabi" userId="62390808-c838-45e6-be59-d6fd0d208bc8" providerId="ADAL" clId="{BC61CEE6-F72E-ED4A-95CA-C76EDF0DD1AC}" dt="2023-03-15T02:23:15.952" v="9616" actId="2696"/>
        <pc:sldMkLst>
          <pc:docMk/>
          <pc:sldMk cId="2175633578" sldId="1982"/>
        </pc:sldMkLst>
      </pc:sldChg>
      <pc:sldChg chg="del">
        <pc:chgData name="Daniel Khashabi" userId="62390808-c838-45e6-be59-d6fd0d208bc8" providerId="ADAL" clId="{BC61CEE6-F72E-ED4A-95CA-C76EDF0DD1AC}" dt="2023-03-15T02:23:15.846" v="9604" actId="2696"/>
        <pc:sldMkLst>
          <pc:docMk/>
          <pc:sldMk cId="2518002378" sldId="1983"/>
        </pc:sldMkLst>
      </pc:sldChg>
      <pc:sldChg chg="del">
        <pc:chgData name="Daniel Khashabi" userId="62390808-c838-45e6-be59-d6fd0d208bc8" providerId="ADAL" clId="{BC61CEE6-F72E-ED4A-95CA-C76EDF0DD1AC}" dt="2023-03-15T02:23:17.633" v="9858" actId="2696"/>
        <pc:sldMkLst>
          <pc:docMk/>
          <pc:sldMk cId="1694851328" sldId="1984"/>
        </pc:sldMkLst>
      </pc:sldChg>
      <pc:sldChg chg="modSp del">
        <pc:chgData name="Daniel Khashabi" userId="62390808-c838-45e6-be59-d6fd0d208bc8" providerId="ADAL" clId="{BC61CEE6-F72E-ED4A-95CA-C76EDF0DD1AC}" dt="2023-03-15T02:23:15.885" v="9608" actId="2696"/>
        <pc:sldMkLst>
          <pc:docMk/>
          <pc:sldMk cId="3067692112" sldId="1985"/>
        </pc:sldMkLst>
        <pc:spChg chg="mod">
          <ac:chgData name="Daniel Khashabi" userId="62390808-c838-45e6-be59-d6fd0d208bc8" providerId="ADAL" clId="{BC61CEE6-F72E-ED4A-95CA-C76EDF0DD1AC}" dt="2023-03-12T19:12:52.378" v="4482"/>
          <ac:spMkLst>
            <pc:docMk/>
            <pc:sldMk cId="3067692112" sldId="1985"/>
            <ac:spMk id="4" creationId="{79F02634-7863-F23D-058A-9D256C0A8CF2}"/>
          </ac:spMkLst>
        </pc:spChg>
      </pc:sldChg>
      <pc:sldChg chg="modSp del">
        <pc:chgData name="Daniel Khashabi" userId="62390808-c838-45e6-be59-d6fd0d208bc8" providerId="ADAL" clId="{BC61CEE6-F72E-ED4A-95CA-C76EDF0DD1AC}" dt="2023-03-15T02:23:15.893" v="9609" actId="2696"/>
        <pc:sldMkLst>
          <pc:docMk/>
          <pc:sldMk cId="2495022789" sldId="1986"/>
        </pc:sldMkLst>
        <pc:spChg chg="mod">
          <ac:chgData name="Daniel Khashabi" userId="62390808-c838-45e6-be59-d6fd0d208bc8" providerId="ADAL" clId="{BC61CEE6-F72E-ED4A-95CA-C76EDF0DD1AC}" dt="2023-03-12T19:12:52.378" v="4482"/>
          <ac:spMkLst>
            <pc:docMk/>
            <pc:sldMk cId="2495022789" sldId="1986"/>
            <ac:spMk id="6" creationId="{0BF023D8-4CB8-481D-66EF-A1D9D9DD3D3D}"/>
          </ac:spMkLst>
        </pc:spChg>
        <pc:spChg chg="mod">
          <ac:chgData name="Daniel Khashabi" userId="62390808-c838-45e6-be59-d6fd0d208bc8" providerId="ADAL" clId="{BC61CEE6-F72E-ED4A-95CA-C76EDF0DD1AC}" dt="2023-03-12T19:12:52.378" v="4482"/>
          <ac:spMkLst>
            <pc:docMk/>
            <pc:sldMk cId="2495022789" sldId="1986"/>
            <ac:spMk id="8" creationId="{C2F61A12-38AD-E117-292E-36F2AC0B08A1}"/>
          </ac:spMkLst>
        </pc:spChg>
        <pc:spChg chg="mod">
          <ac:chgData name="Daniel Khashabi" userId="62390808-c838-45e6-be59-d6fd0d208bc8" providerId="ADAL" clId="{BC61CEE6-F72E-ED4A-95CA-C76EDF0DD1AC}" dt="2023-03-12T19:12:52.378" v="4482"/>
          <ac:spMkLst>
            <pc:docMk/>
            <pc:sldMk cId="2495022789" sldId="1986"/>
            <ac:spMk id="9" creationId="{20F07C60-E176-C01E-120B-B24DFCAA819D}"/>
          </ac:spMkLst>
        </pc:spChg>
        <pc:spChg chg="mod">
          <ac:chgData name="Daniel Khashabi" userId="62390808-c838-45e6-be59-d6fd0d208bc8" providerId="ADAL" clId="{BC61CEE6-F72E-ED4A-95CA-C76EDF0DD1AC}" dt="2023-03-12T19:12:52.378" v="4482"/>
          <ac:spMkLst>
            <pc:docMk/>
            <pc:sldMk cId="2495022789" sldId="1986"/>
            <ac:spMk id="10" creationId="{B2869BAE-EB62-AE18-71C8-93FD65690440}"/>
          </ac:spMkLst>
        </pc:spChg>
        <pc:spChg chg="mod">
          <ac:chgData name="Daniel Khashabi" userId="62390808-c838-45e6-be59-d6fd0d208bc8" providerId="ADAL" clId="{BC61CEE6-F72E-ED4A-95CA-C76EDF0DD1AC}" dt="2023-03-12T19:12:52.378" v="4482"/>
          <ac:spMkLst>
            <pc:docMk/>
            <pc:sldMk cId="2495022789" sldId="1986"/>
            <ac:spMk id="11" creationId="{62722F3D-EBC9-1FEF-4C2F-0151948A82F0}"/>
          </ac:spMkLst>
        </pc:spChg>
      </pc:sldChg>
      <pc:sldChg chg="modSp del">
        <pc:chgData name="Daniel Khashabi" userId="62390808-c838-45e6-be59-d6fd0d208bc8" providerId="ADAL" clId="{BC61CEE6-F72E-ED4A-95CA-C76EDF0DD1AC}" dt="2023-03-15T02:23:15.927" v="9612" actId="2696"/>
        <pc:sldMkLst>
          <pc:docMk/>
          <pc:sldMk cId="2050025572" sldId="1988"/>
        </pc:sldMkLst>
        <pc:spChg chg="mod">
          <ac:chgData name="Daniel Khashabi" userId="62390808-c838-45e6-be59-d6fd0d208bc8" providerId="ADAL" clId="{BC61CEE6-F72E-ED4A-95CA-C76EDF0DD1AC}" dt="2023-03-12T19:12:52.378" v="4482"/>
          <ac:spMkLst>
            <pc:docMk/>
            <pc:sldMk cId="2050025572" sldId="1988"/>
            <ac:spMk id="7" creationId="{7A91CD56-800A-8F0C-2FC3-5AE927B160DC}"/>
          </ac:spMkLst>
        </pc:spChg>
      </pc:sldChg>
      <pc:sldChg chg="modSp del">
        <pc:chgData name="Daniel Khashabi" userId="62390808-c838-45e6-be59-d6fd0d208bc8" providerId="ADAL" clId="{BC61CEE6-F72E-ED4A-95CA-C76EDF0DD1AC}" dt="2023-03-15T02:23:15.936" v="9613" actId="2696"/>
        <pc:sldMkLst>
          <pc:docMk/>
          <pc:sldMk cId="2115029569" sldId="1989"/>
        </pc:sldMkLst>
        <pc:spChg chg="mod">
          <ac:chgData name="Daniel Khashabi" userId="62390808-c838-45e6-be59-d6fd0d208bc8" providerId="ADAL" clId="{BC61CEE6-F72E-ED4A-95CA-C76EDF0DD1AC}" dt="2023-03-12T19:12:52.378" v="4482"/>
          <ac:spMkLst>
            <pc:docMk/>
            <pc:sldMk cId="2115029569" sldId="1989"/>
            <ac:spMk id="7" creationId="{63760DBB-B04C-71BC-AC4A-67DBC9ADDCF8}"/>
          </ac:spMkLst>
        </pc:spChg>
      </pc:sldChg>
      <pc:sldChg chg="del">
        <pc:chgData name="Daniel Khashabi" userId="62390808-c838-45e6-be59-d6fd0d208bc8" providerId="ADAL" clId="{BC61CEE6-F72E-ED4A-95CA-C76EDF0DD1AC}" dt="2023-03-15T02:23:15.943" v="9614" actId="2696"/>
        <pc:sldMkLst>
          <pc:docMk/>
          <pc:sldMk cId="2643503907" sldId="1990"/>
        </pc:sldMkLst>
      </pc:sldChg>
      <pc:sldChg chg="del">
        <pc:chgData name="Daniel Khashabi" userId="62390808-c838-45e6-be59-d6fd0d208bc8" providerId="ADAL" clId="{BC61CEE6-F72E-ED4A-95CA-C76EDF0DD1AC}" dt="2023-03-09T22:26:24.728" v="9" actId="2696"/>
        <pc:sldMkLst>
          <pc:docMk/>
          <pc:sldMk cId="579766841" sldId="1991"/>
        </pc:sldMkLst>
      </pc:sldChg>
      <pc:sldChg chg="addSp delSp modSp add del mod chgLayout">
        <pc:chgData name="Daniel Khashabi" userId="62390808-c838-45e6-be59-d6fd0d208bc8" providerId="ADAL" clId="{BC61CEE6-F72E-ED4A-95CA-C76EDF0DD1AC}" dt="2023-03-15T02:23:15.653" v="9576" actId="2696"/>
        <pc:sldMkLst>
          <pc:docMk/>
          <pc:sldMk cId="82910249" sldId="1992"/>
        </pc:sldMkLst>
        <pc:spChg chg="mod ord">
          <ac:chgData name="Daniel Khashabi" userId="62390808-c838-45e6-be59-d6fd0d208bc8" providerId="ADAL" clId="{BC61CEE6-F72E-ED4A-95CA-C76EDF0DD1AC}" dt="2023-03-14T15:30:03.586" v="8973" actId="700"/>
          <ac:spMkLst>
            <pc:docMk/>
            <pc:sldMk cId="82910249" sldId="1992"/>
            <ac:spMk id="2" creationId="{C4FE4A16-41EA-0E4A-4DCC-0886C63D3DDA}"/>
          </ac:spMkLst>
        </pc:spChg>
        <pc:spChg chg="mod ord">
          <ac:chgData name="Daniel Khashabi" userId="62390808-c838-45e6-be59-d6fd0d208bc8" providerId="ADAL" clId="{BC61CEE6-F72E-ED4A-95CA-C76EDF0DD1AC}" dt="2023-03-14T15:43:14.380" v="9182" actId="20577"/>
          <ac:spMkLst>
            <pc:docMk/>
            <pc:sldMk cId="82910249" sldId="1992"/>
            <ac:spMk id="3" creationId="{560B3BD7-CE84-5564-CDCA-C98DB03367F4}"/>
          </ac:spMkLst>
        </pc:spChg>
        <pc:spChg chg="add mod">
          <ac:chgData name="Daniel Khashabi" userId="62390808-c838-45e6-be59-d6fd0d208bc8" providerId="ADAL" clId="{BC61CEE6-F72E-ED4A-95CA-C76EDF0DD1AC}" dt="2023-03-14T15:43:57.698" v="9200" actId="122"/>
          <ac:spMkLst>
            <pc:docMk/>
            <pc:sldMk cId="82910249" sldId="1992"/>
            <ac:spMk id="4" creationId="{2D31766A-0FBF-FE7F-8CEC-490182E86F49}"/>
          </ac:spMkLst>
        </pc:spChg>
        <pc:spChg chg="del">
          <ac:chgData name="Daniel Khashabi" userId="62390808-c838-45e6-be59-d6fd0d208bc8" providerId="ADAL" clId="{BC61CEE6-F72E-ED4A-95CA-C76EDF0DD1AC}" dt="2023-03-14T15:43:41.387" v="9184" actId="478"/>
          <ac:spMkLst>
            <pc:docMk/>
            <pc:sldMk cId="82910249" sldId="1992"/>
            <ac:spMk id="5" creationId="{C42AC1FA-9D90-1571-A712-91FC21E56FAB}"/>
          </ac:spMkLst>
        </pc:spChg>
      </pc:sldChg>
      <pc:sldChg chg="modSp del mod chgLayout">
        <pc:chgData name="Daniel Khashabi" userId="62390808-c838-45e6-be59-d6fd0d208bc8" providerId="ADAL" clId="{BC61CEE6-F72E-ED4A-95CA-C76EDF0DD1AC}" dt="2023-03-14T05:56:56.826" v="8968" actId="2696"/>
        <pc:sldMkLst>
          <pc:docMk/>
          <pc:sldMk cId="1709155341" sldId="1992"/>
        </pc:sldMkLst>
        <pc:spChg chg="mod ord">
          <ac:chgData name="Daniel Khashabi" userId="62390808-c838-45e6-be59-d6fd0d208bc8" providerId="ADAL" clId="{BC61CEE6-F72E-ED4A-95CA-C76EDF0DD1AC}" dt="2023-03-13T05:13:59.192" v="8282" actId="700"/>
          <ac:spMkLst>
            <pc:docMk/>
            <pc:sldMk cId="1709155341" sldId="1992"/>
            <ac:spMk id="2" creationId="{C4FE4A16-41EA-0E4A-4DCC-0886C63D3DDA}"/>
          </ac:spMkLst>
        </pc:spChg>
        <pc:spChg chg="mod ord">
          <ac:chgData name="Daniel Khashabi" userId="62390808-c838-45e6-be59-d6fd0d208bc8" providerId="ADAL" clId="{BC61CEE6-F72E-ED4A-95CA-C76EDF0DD1AC}" dt="2023-03-13T05:13:59.192" v="8282" actId="700"/>
          <ac:spMkLst>
            <pc:docMk/>
            <pc:sldMk cId="1709155341" sldId="1992"/>
            <ac:spMk id="3" creationId="{560B3BD7-CE84-5564-CDCA-C98DB03367F4}"/>
          </ac:spMkLst>
        </pc:spChg>
        <pc:spChg chg="mod">
          <ac:chgData name="Daniel Khashabi" userId="62390808-c838-45e6-be59-d6fd0d208bc8" providerId="ADAL" clId="{BC61CEE6-F72E-ED4A-95CA-C76EDF0DD1AC}" dt="2023-03-12T19:12:52.378" v="4482"/>
          <ac:spMkLst>
            <pc:docMk/>
            <pc:sldMk cId="1709155341" sldId="1992"/>
            <ac:spMk id="5" creationId="{C42AC1FA-9D90-1571-A712-91FC21E56FAB}"/>
          </ac:spMkLst>
        </pc:spChg>
      </pc:sldChg>
      <pc:sldChg chg="modSp del mod chgLayout">
        <pc:chgData name="Daniel Khashabi" userId="62390808-c838-45e6-be59-d6fd0d208bc8" providerId="ADAL" clId="{BC61CEE6-F72E-ED4A-95CA-C76EDF0DD1AC}" dt="2023-03-14T05:56:43.498" v="8966" actId="2696"/>
        <pc:sldMkLst>
          <pc:docMk/>
          <pc:sldMk cId="2653590996" sldId="1993"/>
        </pc:sldMkLst>
        <pc:spChg chg="mod ord">
          <ac:chgData name="Daniel Khashabi" userId="62390808-c838-45e6-be59-d6fd0d208bc8" providerId="ADAL" clId="{BC61CEE6-F72E-ED4A-95CA-C76EDF0DD1AC}" dt="2023-03-13T05:13:59.192" v="8282" actId="700"/>
          <ac:spMkLst>
            <pc:docMk/>
            <pc:sldMk cId="2653590996" sldId="1993"/>
            <ac:spMk id="2" creationId="{2CDDB250-0FBA-3A94-0C21-B480F770999B}"/>
          </ac:spMkLst>
        </pc:spChg>
        <pc:spChg chg="mod ord">
          <ac:chgData name="Daniel Khashabi" userId="62390808-c838-45e6-be59-d6fd0d208bc8" providerId="ADAL" clId="{BC61CEE6-F72E-ED4A-95CA-C76EDF0DD1AC}" dt="2023-03-13T05:13:59.192" v="8282" actId="700"/>
          <ac:spMkLst>
            <pc:docMk/>
            <pc:sldMk cId="2653590996" sldId="1993"/>
            <ac:spMk id="3" creationId="{520E9FD3-3637-90D8-4DDD-37B69D81AB30}"/>
          </ac:spMkLst>
        </pc:spChg>
        <pc:spChg chg="mod">
          <ac:chgData name="Daniel Khashabi" userId="62390808-c838-45e6-be59-d6fd0d208bc8" providerId="ADAL" clId="{BC61CEE6-F72E-ED4A-95CA-C76EDF0DD1AC}" dt="2023-03-12T19:12:52.378" v="4482"/>
          <ac:spMkLst>
            <pc:docMk/>
            <pc:sldMk cId="2653590996" sldId="1993"/>
            <ac:spMk id="5" creationId="{0E3130B3-DAA5-1AB3-7E80-016FEAACF40F}"/>
          </ac:spMkLst>
        </pc:spChg>
      </pc:sldChg>
      <pc:sldChg chg="modSp del modNotes">
        <pc:chgData name="Daniel Khashabi" userId="62390808-c838-45e6-be59-d6fd0d208bc8" providerId="ADAL" clId="{BC61CEE6-F72E-ED4A-95CA-C76EDF0DD1AC}" dt="2023-03-15T02:23:17.155" v="9774" actId="2696"/>
        <pc:sldMkLst>
          <pc:docMk/>
          <pc:sldMk cId="1105420554" sldId="1994"/>
        </pc:sldMkLst>
        <pc:spChg chg="mod">
          <ac:chgData name="Daniel Khashabi" userId="62390808-c838-45e6-be59-d6fd0d208bc8" providerId="ADAL" clId="{BC61CEE6-F72E-ED4A-95CA-C76EDF0DD1AC}" dt="2023-03-12T19:12:52.378" v="4482"/>
          <ac:spMkLst>
            <pc:docMk/>
            <pc:sldMk cId="1105420554" sldId="1994"/>
            <ac:spMk id="2" creationId="{83602E3B-62E7-EEAE-E8F3-5972D2C26242}"/>
          </ac:spMkLst>
        </pc:spChg>
        <pc:spChg chg="mod">
          <ac:chgData name="Daniel Khashabi" userId="62390808-c838-45e6-be59-d6fd0d208bc8" providerId="ADAL" clId="{BC61CEE6-F72E-ED4A-95CA-C76EDF0DD1AC}" dt="2023-03-12T19:12:52.378" v="4482"/>
          <ac:spMkLst>
            <pc:docMk/>
            <pc:sldMk cId="1105420554" sldId="1994"/>
            <ac:spMk id="3" creationId="{742098B5-3716-BBD2-0AAF-42AC45169A7D}"/>
          </ac:spMkLst>
        </pc:spChg>
      </pc:sldChg>
      <pc:sldChg chg="del">
        <pc:chgData name="Daniel Khashabi" userId="62390808-c838-45e6-be59-d6fd0d208bc8" providerId="ADAL" clId="{BC61CEE6-F72E-ED4A-95CA-C76EDF0DD1AC}" dt="2023-03-15T02:23:17.160" v="9775" actId="2696"/>
        <pc:sldMkLst>
          <pc:docMk/>
          <pc:sldMk cId="415636418" sldId="1995"/>
        </pc:sldMkLst>
      </pc:sldChg>
      <pc:sldChg chg="del">
        <pc:chgData name="Daniel Khashabi" userId="62390808-c838-45e6-be59-d6fd0d208bc8" providerId="ADAL" clId="{BC61CEE6-F72E-ED4A-95CA-C76EDF0DD1AC}" dt="2023-03-15T02:23:17.164" v="9776" actId="2696"/>
        <pc:sldMkLst>
          <pc:docMk/>
          <pc:sldMk cId="1001808723" sldId="1996"/>
        </pc:sldMkLst>
      </pc:sldChg>
      <pc:sldChg chg="del">
        <pc:chgData name="Daniel Khashabi" userId="62390808-c838-45e6-be59-d6fd0d208bc8" providerId="ADAL" clId="{BC61CEE6-F72E-ED4A-95CA-C76EDF0DD1AC}" dt="2023-03-15T02:23:15.766" v="9590" actId="2696"/>
        <pc:sldMkLst>
          <pc:docMk/>
          <pc:sldMk cId="3735310071" sldId="1997"/>
        </pc:sldMkLst>
      </pc:sldChg>
      <pc:sldChg chg="del">
        <pc:chgData name="Daniel Khashabi" userId="62390808-c838-45e6-be59-d6fd0d208bc8" providerId="ADAL" clId="{BC61CEE6-F72E-ED4A-95CA-C76EDF0DD1AC}" dt="2023-03-15T02:23:15.781" v="9593" actId="2696"/>
        <pc:sldMkLst>
          <pc:docMk/>
          <pc:sldMk cId="110927811" sldId="2002"/>
        </pc:sldMkLst>
      </pc:sldChg>
      <pc:sldChg chg="del">
        <pc:chgData name="Daniel Khashabi" userId="62390808-c838-45e6-be59-d6fd0d208bc8" providerId="ADAL" clId="{BC61CEE6-F72E-ED4A-95CA-C76EDF0DD1AC}" dt="2023-03-09T22:26:30.160" v="12" actId="2696"/>
        <pc:sldMkLst>
          <pc:docMk/>
          <pc:sldMk cId="22052206" sldId="2028"/>
        </pc:sldMkLst>
      </pc:sldChg>
      <pc:sldChg chg="del">
        <pc:chgData name="Daniel Khashabi" userId="62390808-c838-45e6-be59-d6fd0d208bc8" providerId="ADAL" clId="{BC61CEE6-F72E-ED4A-95CA-C76EDF0DD1AC}" dt="2023-03-09T22:26:43.450" v="26" actId="2696"/>
        <pc:sldMkLst>
          <pc:docMk/>
          <pc:sldMk cId="206691509" sldId="2029"/>
        </pc:sldMkLst>
      </pc:sldChg>
      <pc:sldChg chg="del">
        <pc:chgData name="Daniel Khashabi" userId="62390808-c838-45e6-be59-d6fd0d208bc8" providerId="ADAL" clId="{BC61CEE6-F72E-ED4A-95CA-C76EDF0DD1AC}" dt="2023-03-09T22:26:22.782" v="6" actId="2696"/>
        <pc:sldMkLst>
          <pc:docMk/>
          <pc:sldMk cId="2970304630" sldId="2030"/>
        </pc:sldMkLst>
      </pc:sldChg>
      <pc:sldChg chg="del">
        <pc:chgData name="Daniel Khashabi" userId="62390808-c838-45e6-be59-d6fd0d208bc8" providerId="ADAL" clId="{BC61CEE6-F72E-ED4A-95CA-C76EDF0DD1AC}" dt="2023-03-09T22:26:40.164" v="18" actId="2696"/>
        <pc:sldMkLst>
          <pc:docMk/>
          <pc:sldMk cId="4075452590" sldId="2031"/>
        </pc:sldMkLst>
      </pc:sldChg>
      <pc:sldChg chg="del">
        <pc:chgData name="Daniel Khashabi" userId="62390808-c838-45e6-be59-d6fd0d208bc8" providerId="ADAL" clId="{BC61CEE6-F72E-ED4A-95CA-C76EDF0DD1AC}" dt="2023-03-09T22:26:24.328" v="8" actId="2696"/>
        <pc:sldMkLst>
          <pc:docMk/>
          <pc:sldMk cId="1832312971" sldId="2032"/>
        </pc:sldMkLst>
      </pc:sldChg>
      <pc:sldChg chg="delSp modSp del mod">
        <pc:chgData name="Daniel Khashabi" userId="62390808-c838-45e6-be59-d6fd0d208bc8" providerId="ADAL" clId="{BC61CEE6-F72E-ED4A-95CA-C76EDF0DD1AC}" dt="2023-03-13T03:03:20.946" v="7470" actId="2696"/>
        <pc:sldMkLst>
          <pc:docMk/>
          <pc:sldMk cId="1121421178" sldId="2033"/>
        </pc:sldMkLst>
        <pc:spChg chg="mod">
          <ac:chgData name="Daniel Khashabi" userId="62390808-c838-45e6-be59-d6fd0d208bc8" providerId="ADAL" clId="{BC61CEE6-F72E-ED4A-95CA-C76EDF0DD1AC}" dt="2023-03-12T17:11:17.273" v="2699" actId="20577"/>
          <ac:spMkLst>
            <pc:docMk/>
            <pc:sldMk cId="1121421178" sldId="2033"/>
            <ac:spMk id="2" creationId="{02C33B67-89D2-2559-7585-1C396A7D0D52}"/>
          </ac:spMkLst>
        </pc:spChg>
        <pc:spChg chg="mod">
          <ac:chgData name="Daniel Khashabi" userId="62390808-c838-45e6-be59-d6fd0d208bc8" providerId="ADAL" clId="{BC61CEE6-F72E-ED4A-95CA-C76EDF0DD1AC}" dt="2023-03-12T19:12:52.378" v="4482"/>
          <ac:spMkLst>
            <pc:docMk/>
            <pc:sldMk cId="1121421178" sldId="2033"/>
            <ac:spMk id="4" creationId="{CBA0D2C5-41D1-378C-64BE-C56F4C2B8A0D}"/>
          </ac:spMkLst>
        </pc:spChg>
        <pc:spChg chg="mod">
          <ac:chgData name="Daniel Khashabi" userId="62390808-c838-45e6-be59-d6fd0d208bc8" providerId="ADAL" clId="{BC61CEE6-F72E-ED4A-95CA-C76EDF0DD1AC}" dt="2023-03-12T19:12:52.378" v="4482"/>
          <ac:spMkLst>
            <pc:docMk/>
            <pc:sldMk cId="1121421178" sldId="2033"/>
            <ac:spMk id="5" creationId="{6B174122-59ED-07FC-2EB4-2D6265F38203}"/>
          </ac:spMkLst>
        </pc:spChg>
        <pc:spChg chg="del">
          <ac:chgData name="Daniel Khashabi" userId="62390808-c838-45e6-be59-d6fd0d208bc8" providerId="ADAL" clId="{BC61CEE6-F72E-ED4A-95CA-C76EDF0DD1AC}" dt="2023-03-12T17:12:07.082" v="2708" actId="478"/>
          <ac:spMkLst>
            <pc:docMk/>
            <pc:sldMk cId="1121421178" sldId="2033"/>
            <ac:spMk id="6" creationId="{B241820E-2ED3-BF13-FA05-7CD32A347D56}"/>
          </ac:spMkLst>
        </pc:spChg>
      </pc:sldChg>
      <pc:sldChg chg="modSp del">
        <pc:chgData name="Daniel Khashabi" userId="62390808-c838-45e6-be59-d6fd0d208bc8" providerId="ADAL" clId="{BC61CEE6-F72E-ED4A-95CA-C76EDF0DD1AC}" dt="2023-03-12T19:29:06.650" v="4762" actId="2696"/>
        <pc:sldMkLst>
          <pc:docMk/>
          <pc:sldMk cId="3960782592" sldId="2034"/>
        </pc:sldMkLst>
        <pc:spChg chg="mod">
          <ac:chgData name="Daniel Khashabi" userId="62390808-c838-45e6-be59-d6fd0d208bc8" providerId="ADAL" clId="{BC61CEE6-F72E-ED4A-95CA-C76EDF0DD1AC}" dt="2023-03-12T19:12:52.378" v="4482"/>
          <ac:spMkLst>
            <pc:docMk/>
            <pc:sldMk cId="3960782592" sldId="2034"/>
            <ac:spMk id="5" creationId="{6B174122-59ED-07FC-2EB4-2D6265F38203}"/>
          </ac:spMkLst>
        </pc:spChg>
      </pc:sldChg>
      <pc:sldChg chg="addSp delSp modSp del mod ord chgLayout">
        <pc:chgData name="Daniel Khashabi" userId="62390808-c838-45e6-be59-d6fd0d208bc8" providerId="ADAL" clId="{BC61CEE6-F72E-ED4A-95CA-C76EDF0DD1AC}" dt="2023-03-15T02:23:15.762" v="9589" actId="2696"/>
        <pc:sldMkLst>
          <pc:docMk/>
          <pc:sldMk cId="4124859451" sldId="2036"/>
        </pc:sldMkLst>
        <pc:spChg chg="del">
          <ac:chgData name="Daniel Khashabi" userId="62390808-c838-45e6-be59-d6fd0d208bc8" providerId="ADAL" clId="{BC61CEE6-F72E-ED4A-95CA-C76EDF0DD1AC}" dt="2023-03-13T05:13:59.192" v="8282" actId="700"/>
          <ac:spMkLst>
            <pc:docMk/>
            <pc:sldMk cId="4124859451" sldId="2036"/>
            <ac:spMk id="2" creationId="{C4E877FF-08A3-270F-3774-D249A81199BD}"/>
          </ac:spMkLst>
        </pc:spChg>
        <pc:spChg chg="mod ord">
          <ac:chgData name="Daniel Khashabi" userId="62390808-c838-45e6-be59-d6fd0d208bc8" providerId="ADAL" clId="{BC61CEE6-F72E-ED4A-95CA-C76EDF0DD1AC}" dt="2023-03-13T05:13:59.192" v="8282" actId="700"/>
          <ac:spMkLst>
            <pc:docMk/>
            <pc:sldMk cId="4124859451" sldId="2036"/>
            <ac:spMk id="3" creationId="{E7CFBC2B-7296-8AA3-F6CA-EB59EDE0B9E3}"/>
          </ac:spMkLst>
        </pc:spChg>
        <pc:spChg chg="add mod ord">
          <ac:chgData name="Daniel Khashabi" userId="62390808-c838-45e6-be59-d6fd0d208bc8" providerId="ADAL" clId="{BC61CEE6-F72E-ED4A-95CA-C76EDF0DD1AC}" dt="2023-03-13T05:13:59.270" v="8289" actId="27636"/>
          <ac:spMkLst>
            <pc:docMk/>
            <pc:sldMk cId="4124859451" sldId="2036"/>
            <ac:spMk id="4" creationId="{AB352D16-1469-701E-BDEF-C8B7B63F0F7E}"/>
          </ac:spMkLst>
        </pc:spChg>
      </pc:sldChg>
      <pc:sldChg chg="addSp delSp modSp add mod">
        <pc:chgData name="Daniel Khashabi" userId="62390808-c838-45e6-be59-d6fd0d208bc8" providerId="ADAL" clId="{BC61CEE6-F72E-ED4A-95CA-C76EDF0DD1AC}" dt="2023-03-12T22:07:18.533" v="5262" actId="20577"/>
        <pc:sldMkLst>
          <pc:docMk/>
          <pc:sldMk cId="3976428712" sldId="2037"/>
        </pc:sldMkLst>
        <pc:spChg chg="mod">
          <ac:chgData name="Daniel Khashabi" userId="62390808-c838-45e6-be59-d6fd0d208bc8" providerId="ADAL" clId="{BC61CEE6-F72E-ED4A-95CA-C76EDF0DD1AC}" dt="2023-03-12T22:07:18.533" v="5262" actId="20577"/>
          <ac:spMkLst>
            <pc:docMk/>
            <pc:sldMk cId="3976428712" sldId="2037"/>
            <ac:spMk id="2" creationId="{F88C372A-92FB-D67D-2F46-09A4D302F6E9}"/>
          </ac:spMkLst>
        </pc:spChg>
        <pc:spChg chg="add del mod">
          <ac:chgData name="Daniel Khashabi" userId="62390808-c838-45e6-be59-d6fd0d208bc8" providerId="ADAL" clId="{BC61CEE6-F72E-ED4A-95CA-C76EDF0DD1AC}" dt="2023-03-12T17:14:37.322" v="2842"/>
          <ac:spMkLst>
            <pc:docMk/>
            <pc:sldMk cId="3976428712" sldId="2037"/>
            <ac:spMk id="3" creationId="{3067B8DA-C97A-321A-8782-A80977672637}"/>
          </ac:spMkLst>
        </pc:spChg>
        <pc:spChg chg="mod">
          <ac:chgData name="Daniel Khashabi" userId="62390808-c838-45e6-be59-d6fd0d208bc8" providerId="ADAL" clId="{BC61CEE6-F72E-ED4A-95CA-C76EDF0DD1AC}" dt="2023-03-12T18:08:36.182" v="3761" actId="20577"/>
          <ac:spMkLst>
            <pc:docMk/>
            <pc:sldMk cId="3976428712" sldId="2037"/>
            <ac:spMk id="4" creationId="{746E742E-B427-6BAD-9A7B-B7BA69D4E6C3}"/>
          </ac:spMkLst>
        </pc:spChg>
        <pc:picChg chg="mod">
          <ac:chgData name="Daniel Khashabi" userId="62390808-c838-45e6-be59-d6fd0d208bc8" providerId="ADAL" clId="{BC61CEE6-F72E-ED4A-95CA-C76EDF0DD1AC}" dt="2023-03-12T02:05:02.671" v="327" actId="1076"/>
          <ac:picMkLst>
            <pc:docMk/>
            <pc:sldMk cId="3976428712" sldId="2037"/>
            <ac:picMk id="10242" creationId="{2F90DCFF-3402-AE62-A925-EEE5B96E44A0}"/>
          </ac:picMkLst>
        </pc:picChg>
      </pc:sldChg>
      <pc:sldChg chg="add del">
        <pc:chgData name="Daniel Khashabi" userId="62390808-c838-45e6-be59-d6fd0d208bc8" providerId="ADAL" clId="{BC61CEE6-F72E-ED4A-95CA-C76EDF0DD1AC}" dt="2023-03-12T02:05:24.145" v="359"/>
        <pc:sldMkLst>
          <pc:docMk/>
          <pc:sldMk cId="525602603" sldId="2038"/>
        </pc:sldMkLst>
      </pc:sldChg>
      <pc:sldChg chg="modSp new del mod">
        <pc:chgData name="Daniel Khashabi" userId="62390808-c838-45e6-be59-d6fd0d208bc8" providerId="ADAL" clId="{BC61CEE6-F72E-ED4A-95CA-C76EDF0DD1AC}" dt="2023-03-13T04:01:36.811" v="7828" actId="2696"/>
        <pc:sldMkLst>
          <pc:docMk/>
          <pc:sldMk cId="3943403194" sldId="2038"/>
        </pc:sldMkLst>
        <pc:spChg chg="mod">
          <ac:chgData name="Daniel Khashabi" userId="62390808-c838-45e6-be59-d6fd0d208bc8" providerId="ADAL" clId="{BC61CEE6-F72E-ED4A-95CA-C76EDF0DD1AC}" dt="2023-03-13T03:02:47.245" v="7469" actId="368"/>
          <ac:spMkLst>
            <pc:docMk/>
            <pc:sldMk cId="3943403194" sldId="2038"/>
            <ac:spMk id="2" creationId="{67544AC3-A8F1-C7D7-9B7B-DAB575DA4345}"/>
          </ac:spMkLst>
        </pc:spChg>
        <pc:spChg chg="mod">
          <ac:chgData name="Daniel Khashabi" userId="62390808-c838-45e6-be59-d6fd0d208bc8" providerId="ADAL" clId="{BC61CEE6-F72E-ED4A-95CA-C76EDF0DD1AC}" dt="2023-03-12T03:11:38.998" v="2048" actId="20577"/>
          <ac:spMkLst>
            <pc:docMk/>
            <pc:sldMk cId="3943403194" sldId="2038"/>
            <ac:spMk id="3" creationId="{E127EF48-F37F-5238-C33F-71E6C59AACDE}"/>
          </ac:spMkLst>
        </pc:spChg>
      </pc:sldChg>
      <pc:sldChg chg="addSp delSp modSp add del mod ord modAnim">
        <pc:chgData name="Daniel Khashabi" userId="62390808-c838-45e6-be59-d6fd0d208bc8" providerId="ADAL" clId="{BC61CEE6-F72E-ED4A-95CA-C76EDF0DD1AC}" dt="2023-03-15T02:23:15.473" v="9557" actId="2696"/>
        <pc:sldMkLst>
          <pc:docMk/>
          <pc:sldMk cId="2237526775" sldId="2039"/>
        </pc:sldMkLst>
        <pc:spChg chg="mod">
          <ac:chgData name="Daniel Khashabi" userId="62390808-c838-45e6-be59-d6fd0d208bc8" providerId="ADAL" clId="{BC61CEE6-F72E-ED4A-95CA-C76EDF0DD1AC}" dt="2023-03-13T04:16:12.735" v="7965" actId="20577"/>
          <ac:spMkLst>
            <pc:docMk/>
            <pc:sldMk cId="2237526775" sldId="2039"/>
            <ac:spMk id="2" creationId="{67544AC3-A8F1-C7D7-9B7B-DAB575DA4345}"/>
          </ac:spMkLst>
        </pc:spChg>
        <pc:spChg chg="mod">
          <ac:chgData name="Daniel Khashabi" userId="62390808-c838-45e6-be59-d6fd0d208bc8" providerId="ADAL" clId="{BC61CEE6-F72E-ED4A-95CA-C76EDF0DD1AC}" dt="2023-03-12T03:11:28.020" v="2047" actId="27636"/>
          <ac:spMkLst>
            <pc:docMk/>
            <pc:sldMk cId="2237526775" sldId="2039"/>
            <ac:spMk id="3" creationId="{E127EF48-F37F-5238-C33F-71E6C59AACDE}"/>
          </ac:spMkLst>
        </pc:spChg>
        <pc:spChg chg="add mod">
          <ac:chgData name="Daniel Khashabi" userId="62390808-c838-45e6-be59-d6fd0d208bc8" providerId="ADAL" clId="{BC61CEE6-F72E-ED4A-95CA-C76EDF0DD1AC}" dt="2023-03-12T19:12:52.378" v="4482"/>
          <ac:spMkLst>
            <pc:docMk/>
            <pc:sldMk cId="2237526775" sldId="2039"/>
            <ac:spMk id="4" creationId="{EE0A4ECC-5FB0-6A91-AB5A-854B3CB4D161}"/>
          </ac:spMkLst>
        </pc:spChg>
        <pc:spChg chg="add mod">
          <ac:chgData name="Daniel Khashabi" userId="62390808-c838-45e6-be59-d6fd0d208bc8" providerId="ADAL" clId="{BC61CEE6-F72E-ED4A-95CA-C76EDF0DD1AC}" dt="2023-03-12T19:12:52.378" v="4482"/>
          <ac:spMkLst>
            <pc:docMk/>
            <pc:sldMk cId="2237526775" sldId="2039"/>
            <ac:spMk id="5" creationId="{D301CAEF-1900-56D0-F802-A812D4208768}"/>
          </ac:spMkLst>
        </pc:spChg>
        <pc:spChg chg="add mod">
          <ac:chgData name="Daniel Khashabi" userId="62390808-c838-45e6-be59-d6fd0d208bc8" providerId="ADAL" clId="{BC61CEE6-F72E-ED4A-95CA-C76EDF0DD1AC}" dt="2023-03-12T19:12:52.378" v="4482"/>
          <ac:spMkLst>
            <pc:docMk/>
            <pc:sldMk cId="2237526775" sldId="2039"/>
            <ac:spMk id="6" creationId="{E21DAEBE-2C5F-32AE-781B-995378665245}"/>
          </ac:spMkLst>
        </pc:spChg>
        <pc:picChg chg="add del mod">
          <ac:chgData name="Daniel Khashabi" userId="62390808-c838-45e6-be59-d6fd0d208bc8" providerId="ADAL" clId="{BC61CEE6-F72E-ED4A-95CA-C76EDF0DD1AC}" dt="2023-03-12T02:52:04.816" v="1065" actId="478"/>
          <ac:picMkLst>
            <pc:docMk/>
            <pc:sldMk cId="2237526775" sldId="2039"/>
            <ac:picMk id="1026" creationId="{F5186F95-9BFA-B8AC-D4F2-5DCB6B4F93FF}"/>
          </ac:picMkLst>
        </pc:picChg>
        <pc:cxnChg chg="add mod">
          <ac:chgData name="Daniel Khashabi" userId="62390808-c838-45e6-be59-d6fd0d208bc8" providerId="ADAL" clId="{BC61CEE6-F72E-ED4A-95CA-C76EDF0DD1AC}" dt="2023-03-12T03:05:59.019" v="1616" actId="1076"/>
          <ac:cxnSpMkLst>
            <pc:docMk/>
            <pc:sldMk cId="2237526775" sldId="2039"/>
            <ac:cxnSpMk id="8" creationId="{E4A2F3DA-CCC6-55E7-D80A-359F8AAA4B0E}"/>
          </ac:cxnSpMkLst>
        </pc:cxnChg>
        <pc:cxnChg chg="add mod">
          <ac:chgData name="Daniel Khashabi" userId="62390808-c838-45e6-be59-d6fd0d208bc8" providerId="ADAL" clId="{BC61CEE6-F72E-ED4A-95CA-C76EDF0DD1AC}" dt="2023-03-12T03:05:59.019" v="1616" actId="1076"/>
          <ac:cxnSpMkLst>
            <pc:docMk/>
            <pc:sldMk cId="2237526775" sldId="2039"/>
            <ac:cxnSpMk id="9" creationId="{A0FFA36F-5E97-0BBA-1410-E722443F8966}"/>
          </ac:cxnSpMkLst>
        </pc:cxnChg>
        <pc:cxnChg chg="add mod">
          <ac:chgData name="Daniel Khashabi" userId="62390808-c838-45e6-be59-d6fd0d208bc8" providerId="ADAL" clId="{BC61CEE6-F72E-ED4A-95CA-C76EDF0DD1AC}" dt="2023-03-12T03:05:59.019" v="1616" actId="1076"/>
          <ac:cxnSpMkLst>
            <pc:docMk/>
            <pc:sldMk cId="2237526775" sldId="2039"/>
            <ac:cxnSpMk id="12" creationId="{ECE94CD4-2AD6-EFE2-A689-944088EA4B3F}"/>
          </ac:cxnSpMkLst>
        </pc:cxnChg>
      </pc:sldChg>
      <pc:sldChg chg="modSp add del mod">
        <pc:chgData name="Daniel Khashabi" userId="62390808-c838-45e6-be59-d6fd0d208bc8" providerId="ADAL" clId="{BC61CEE6-F72E-ED4A-95CA-C76EDF0DD1AC}" dt="2023-03-13T04:14:34.217" v="7832" actId="2696"/>
        <pc:sldMkLst>
          <pc:docMk/>
          <pc:sldMk cId="56828918" sldId="2040"/>
        </pc:sldMkLst>
        <pc:spChg chg="mod">
          <ac:chgData name="Daniel Khashabi" userId="62390808-c838-45e6-be59-d6fd0d208bc8" providerId="ADAL" clId="{BC61CEE6-F72E-ED4A-95CA-C76EDF0DD1AC}" dt="2023-03-13T04:00:42.391" v="7818" actId="368"/>
          <ac:spMkLst>
            <pc:docMk/>
            <pc:sldMk cId="56828918" sldId="2040"/>
            <ac:spMk id="2" creationId="{F97A7D82-5C9D-D177-F020-E56EB1B51B28}"/>
          </ac:spMkLst>
        </pc:spChg>
      </pc:sldChg>
      <pc:sldChg chg="modSp add mod">
        <pc:chgData name="Daniel Khashabi" userId="62390808-c838-45e6-be59-d6fd0d208bc8" providerId="ADAL" clId="{BC61CEE6-F72E-ED4A-95CA-C76EDF0DD1AC}" dt="2023-03-13T04:22:29.940" v="8051" actId="115"/>
        <pc:sldMkLst>
          <pc:docMk/>
          <pc:sldMk cId="1351191976" sldId="2040"/>
        </pc:sldMkLst>
        <pc:spChg chg="mod">
          <ac:chgData name="Daniel Khashabi" userId="62390808-c838-45e6-be59-d6fd0d208bc8" providerId="ADAL" clId="{BC61CEE6-F72E-ED4A-95CA-C76EDF0DD1AC}" dt="2023-03-13T04:22:29.940" v="8051" actId="115"/>
          <ac:spMkLst>
            <pc:docMk/>
            <pc:sldMk cId="1351191976" sldId="2040"/>
            <ac:spMk id="8" creationId="{EFD58BCF-CFDC-D35C-15DB-D632E8A54E10}"/>
          </ac:spMkLst>
        </pc:spChg>
      </pc:sldChg>
      <pc:sldChg chg="addSp delSp modSp new del mod">
        <pc:chgData name="Daniel Khashabi" userId="62390808-c838-45e6-be59-d6fd0d208bc8" providerId="ADAL" clId="{BC61CEE6-F72E-ED4A-95CA-C76EDF0DD1AC}" dt="2023-03-12T22:05:49.883" v="5250" actId="2696"/>
        <pc:sldMkLst>
          <pc:docMk/>
          <pc:sldMk cId="4072638683" sldId="2040"/>
        </pc:sldMkLst>
        <pc:spChg chg="mod">
          <ac:chgData name="Daniel Khashabi" userId="62390808-c838-45e6-be59-d6fd0d208bc8" providerId="ADAL" clId="{BC61CEE6-F72E-ED4A-95CA-C76EDF0DD1AC}" dt="2023-03-12T03:19:37.749" v="2167" actId="20577"/>
          <ac:spMkLst>
            <pc:docMk/>
            <pc:sldMk cId="4072638683" sldId="2040"/>
            <ac:spMk id="2" creationId="{F97A7D82-5C9D-D177-F020-E56EB1B51B28}"/>
          </ac:spMkLst>
        </pc:spChg>
        <pc:spChg chg="mod">
          <ac:chgData name="Daniel Khashabi" userId="62390808-c838-45e6-be59-d6fd0d208bc8" providerId="ADAL" clId="{BC61CEE6-F72E-ED4A-95CA-C76EDF0DD1AC}" dt="2023-03-12T04:16:40.919" v="2331" actId="15"/>
          <ac:spMkLst>
            <pc:docMk/>
            <pc:sldMk cId="4072638683" sldId="2040"/>
            <ac:spMk id="3" creationId="{7768521F-75A4-870C-2281-10B4208D8023}"/>
          </ac:spMkLst>
        </pc:spChg>
        <pc:spChg chg="add del mod">
          <ac:chgData name="Daniel Khashabi" userId="62390808-c838-45e6-be59-d6fd0d208bc8" providerId="ADAL" clId="{BC61CEE6-F72E-ED4A-95CA-C76EDF0DD1AC}" dt="2023-03-12T04:15:55.140" v="2319" actId="478"/>
          <ac:spMkLst>
            <pc:docMk/>
            <pc:sldMk cId="4072638683" sldId="2040"/>
            <ac:spMk id="4" creationId="{A0EE4485-5B1B-A3F4-2DC3-3BF516E0D595}"/>
          </ac:spMkLst>
        </pc:spChg>
        <pc:spChg chg="add del mod">
          <ac:chgData name="Daniel Khashabi" userId="62390808-c838-45e6-be59-d6fd0d208bc8" providerId="ADAL" clId="{BC61CEE6-F72E-ED4A-95CA-C76EDF0DD1AC}" dt="2023-03-12T04:16:06.559" v="2321" actId="478"/>
          <ac:spMkLst>
            <pc:docMk/>
            <pc:sldMk cId="4072638683" sldId="2040"/>
            <ac:spMk id="5" creationId="{D553C863-78D7-1F65-8D42-58A72A82952F}"/>
          </ac:spMkLst>
        </pc:spChg>
        <pc:spChg chg="add del mod">
          <ac:chgData name="Daniel Khashabi" userId="62390808-c838-45e6-be59-d6fd0d208bc8" providerId="ADAL" clId="{BC61CEE6-F72E-ED4A-95CA-C76EDF0DD1AC}" dt="2023-03-12T04:15:55.140" v="2319" actId="478"/>
          <ac:spMkLst>
            <pc:docMk/>
            <pc:sldMk cId="4072638683" sldId="2040"/>
            <ac:spMk id="6" creationId="{4B3E917E-BCBB-CC91-0BBC-A7FD700BD065}"/>
          </ac:spMkLst>
        </pc:spChg>
        <pc:spChg chg="add del mod">
          <ac:chgData name="Daniel Khashabi" userId="62390808-c838-45e6-be59-d6fd0d208bc8" providerId="ADAL" clId="{BC61CEE6-F72E-ED4A-95CA-C76EDF0DD1AC}" dt="2023-03-12T04:16:06.559" v="2321" actId="478"/>
          <ac:spMkLst>
            <pc:docMk/>
            <pc:sldMk cId="4072638683" sldId="2040"/>
            <ac:spMk id="7" creationId="{38DC246E-A74F-1198-D266-F474D669AD02}"/>
          </ac:spMkLst>
        </pc:spChg>
        <pc:spChg chg="add mod">
          <ac:chgData name="Daniel Khashabi" userId="62390808-c838-45e6-be59-d6fd0d208bc8" providerId="ADAL" clId="{BC61CEE6-F72E-ED4A-95CA-C76EDF0DD1AC}" dt="2023-03-12T19:12:52.378" v="4482"/>
          <ac:spMkLst>
            <pc:docMk/>
            <pc:sldMk cId="4072638683" sldId="2040"/>
            <ac:spMk id="8" creationId="{EFD58BCF-CFDC-D35C-15DB-D632E8A54E10}"/>
          </ac:spMkLst>
        </pc:spChg>
        <pc:picChg chg="add mod modCrop">
          <ac:chgData name="Daniel Khashabi" userId="62390808-c838-45e6-be59-d6fd0d208bc8" providerId="ADAL" clId="{BC61CEE6-F72E-ED4A-95CA-C76EDF0DD1AC}" dt="2023-03-12T04:16:46.443" v="2334" actId="1076"/>
          <ac:picMkLst>
            <pc:docMk/>
            <pc:sldMk cId="4072638683" sldId="2040"/>
            <ac:picMk id="10" creationId="{18E6854F-3379-C9E0-9415-C876B50AC729}"/>
          </ac:picMkLst>
        </pc:picChg>
      </pc:sldChg>
      <pc:sldChg chg="addSp delSp modSp add mod">
        <pc:chgData name="Daniel Khashabi" userId="62390808-c838-45e6-be59-d6fd0d208bc8" providerId="ADAL" clId="{BC61CEE6-F72E-ED4A-95CA-C76EDF0DD1AC}" dt="2023-03-13T04:22:36.085" v="8053"/>
        <pc:sldMkLst>
          <pc:docMk/>
          <pc:sldMk cId="2057354068" sldId="2041"/>
        </pc:sldMkLst>
        <pc:spChg chg="add mod">
          <ac:chgData name="Daniel Khashabi" userId="62390808-c838-45e6-be59-d6fd0d208bc8" providerId="ADAL" clId="{BC61CEE6-F72E-ED4A-95CA-C76EDF0DD1AC}" dt="2023-03-13T04:22:36.085" v="8053"/>
          <ac:spMkLst>
            <pc:docMk/>
            <pc:sldMk cId="2057354068" sldId="2041"/>
            <ac:spMk id="4" creationId="{4E600541-6044-3991-3692-D10ECEFDD054}"/>
          </ac:spMkLst>
        </pc:spChg>
        <pc:spChg chg="del">
          <ac:chgData name="Daniel Khashabi" userId="62390808-c838-45e6-be59-d6fd0d208bc8" providerId="ADAL" clId="{BC61CEE6-F72E-ED4A-95CA-C76EDF0DD1AC}" dt="2023-03-13T04:22:35.671" v="8052" actId="478"/>
          <ac:spMkLst>
            <pc:docMk/>
            <pc:sldMk cId="2057354068" sldId="2041"/>
            <ac:spMk id="8" creationId="{EFD58BCF-CFDC-D35C-15DB-D632E8A54E10}"/>
          </ac:spMkLst>
        </pc:spChg>
      </pc:sldChg>
      <pc:sldChg chg="addSp delSp modSp add del mod">
        <pc:chgData name="Daniel Khashabi" userId="62390808-c838-45e6-be59-d6fd0d208bc8" providerId="ADAL" clId="{BC61CEE6-F72E-ED4A-95CA-C76EDF0DD1AC}" dt="2023-03-12T22:05:49.883" v="5250" actId="2696"/>
        <pc:sldMkLst>
          <pc:docMk/>
          <pc:sldMk cId="2394203272" sldId="2041"/>
        </pc:sldMkLst>
        <pc:spChg chg="mod">
          <ac:chgData name="Daniel Khashabi" userId="62390808-c838-45e6-be59-d6fd0d208bc8" providerId="ADAL" clId="{BC61CEE6-F72E-ED4A-95CA-C76EDF0DD1AC}" dt="2023-03-12T16:50:49.841" v="2387" actId="113"/>
          <ac:spMkLst>
            <pc:docMk/>
            <pc:sldMk cId="2394203272" sldId="2041"/>
            <ac:spMk id="3" creationId="{7768521F-75A4-870C-2281-10B4208D8023}"/>
          </ac:spMkLst>
        </pc:spChg>
        <pc:spChg chg="mod">
          <ac:chgData name="Daniel Khashabi" userId="62390808-c838-45e6-be59-d6fd0d208bc8" providerId="ADAL" clId="{BC61CEE6-F72E-ED4A-95CA-C76EDF0DD1AC}" dt="2023-03-12T19:12:52.378" v="4482"/>
          <ac:spMkLst>
            <pc:docMk/>
            <pc:sldMk cId="2394203272" sldId="2041"/>
            <ac:spMk id="8" creationId="{EFD58BCF-CFDC-D35C-15DB-D632E8A54E10}"/>
          </ac:spMkLst>
        </pc:spChg>
        <pc:picChg chg="add mod modCrop">
          <ac:chgData name="Daniel Khashabi" userId="62390808-c838-45e6-be59-d6fd0d208bc8" providerId="ADAL" clId="{BC61CEE6-F72E-ED4A-95CA-C76EDF0DD1AC}" dt="2023-03-12T16:50:46.779" v="2386" actId="1076"/>
          <ac:picMkLst>
            <pc:docMk/>
            <pc:sldMk cId="2394203272" sldId="2041"/>
            <ac:picMk id="5" creationId="{4F4EECD6-C5A8-1A99-F9C8-DF9BD4484A57}"/>
          </ac:picMkLst>
        </pc:picChg>
        <pc:picChg chg="del">
          <ac:chgData name="Daniel Khashabi" userId="62390808-c838-45e6-be59-d6fd0d208bc8" providerId="ADAL" clId="{BC61CEE6-F72E-ED4A-95CA-C76EDF0DD1AC}" dt="2023-03-12T04:17:01.654" v="2337" actId="478"/>
          <ac:picMkLst>
            <pc:docMk/>
            <pc:sldMk cId="2394203272" sldId="2041"/>
            <ac:picMk id="10" creationId="{18E6854F-3379-C9E0-9415-C876B50AC729}"/>
          </ac:picMkLst>
        </pc:picChg>
      </pc:sldChg>
      <pc:sldChg chg="modSp add del mod">
        <pc:chgData name="Daniel Khashabi" userId="62390808-c838-45e6-be59-d6fd0d208bc8" providerId="ADAL" clId="{BC61CEE6-F72E-ED4A-95CA-C76EDF0DD1AC}" dt="2023-03-13T04:14:34.217" v="7832" actId="2696"/>
        <pc:sldMkLst>
          <pc:docMk/>
          <pc:sldMk cId="3924842996" sldId="2041"/>
        </pc:sldMkLst>
        <pc:spChg chg="mod">
          <ac:chgData name="Daniel Khashabi" userId="62390808-c838-45e6-be59-d6fd0d208bc8" providerId="ADAL" clId="{BC61CEE6-F72E-ED4A-95CA-C76EDF0DD1AC}" dt="2023-03-13T04:00:47.251" v="7819" actId="368"/>
          <ac:spMkLst>
            <pc:docMk/>
            <pc:sldMk cId="3924842996" sldId="2041"/>
            <ac:spMk id="2" creationId="{F97A7D82-5C9D-D177-F020-E56EB1B51B28}"/>
          </ac:spMkLst>
        </pc:spChg>
      </pc:sldChg>
      <pc:sldChg chg="addSp delSp modSp add mod">
        <pc:chgData name="Daniel Khashabi" userId="62390808-c838-45e6-be59-d6fd0d208bc8" providerId="ADAL" clId="{BC61CEE6-F72E-ED4A-95CA-C76EDF0DD1AC}" dt="2023-03-13T04:22:42.199" v="8057"/>
        <pc:sldMkLst>
          <pc:docMk/>
          <pc:sldMk cId="55738977" sldId="2042"/>
        </pc:sldMkLst>
        <pc:spChg chg="add mod">
          <ac:chgData name="Daniel Khashabi" userId="62390808-c838-45e6-be59-d6fd0d208bc8" providerId="ADAL" clId="{BC61CEE6-F72E-ED4A-95CA-C76EDF0DD1AC}" dt="2023-03-13T04:22:42.199" v="8057"/>
          <ac:spMkLst>
            <pc:docMk/>
            <pc:sldMk cId="55738977" sldId="2042"/>
            <ac:spMk id="4" creationId="{6768CFA8-A7D4-7722-A475-73D52C68A8C1}"/>
          </ac:spMkLst>
        </pc:spChg>
        <pc:spChg chg="del">
          <ac:chgData name="Daniel Khashabi" userId="62390808-c838-45e6-be59-d6fd0d208bc8" providerId="ADAL" clId="{BC61CEE6-F72E-ED4A-95CA-C76EDF0DD1AC}" dt="2023-03-13T04:22:41.805" v="8056" actId="478"/>
          <ac:spMkLst>
            <pc:docMk/>
            <pc:sldMk cId="55738977" sldId="2042"/>
            <ac:spMk id="8" creationId="{EFD58BCF-CFDC-D35C-15DB-D632E8A54E10}"/>
          </ac:spMkLst>
        </pc:spChg>
      </pc:sldChg>
      <pc:sldChg chg="modSp add del mod modShow">
        <pc:chgData name="Daniel Khashabi" userId="62390808-c838-45e6-be59-d6fd0d208bc8" providerId="ADAL" clId="{BC61CEE6-F72E-ED4A-95CA-C76EDF0DD1AC}" dt="2023-03-13T04:14:34.217" v="7832" actId="2696"/>
        <pc:sldMkLst>
          <pc:docMk/>
          <pc:sldMk cId="457231075" sldId="2042"/>
        </pc:sldMkLst>
        <pc:spChg chg="mod">
          <ac:chgData name="Daniel Khashabi" userId="62390808-c838-45e6-be59-d6fd0d208bc8" providerId="ADAL" clId="{BC61CEE6-F72E-ED4A-95CA-C76EDF0DD1AC}" dt="2023-03-13T04:01:04.333" v="7824" actId="368"/>
          <ac:spMkLst>
            <pc:docMk/>
            <pc:sldMk cId="457231075" sldId="2042"/>
            <ac:spMk id="2" creationId="{F97A7D82-5C9D-D177-F020-E56EB1B51B28}"/>
          </ac:spMkLst>
        </pc:spChg>
      </pc:sldChg>
      <pc:sldChg chg="addSp delSp modSp add del mod">
        <pc:chgData name="Daniel Khashabi" userId="62390808-c838-45e6-be59-d6fd0d208bc8" providerId="ADAL" clId="{BC61CEE6-F72E-ED4A-95CA-C76EDF0DD1AC}" dt="2023-03-12T22:05:49.883" v="5250" actId="2696"/>
        <pc:sldMkLst>
          <pc:docMk/>
          <pc:sldMk cId="4024031040" sldId="2042"/>
        </pc:sldMkLst>
        <pc:spChg chg="mod">
          <ac:chgData name="Daniel Khashabi" userId="62390808-c838-45e6-be59-d6fd0d208bc8" providerId="ADAL" clId="{BC61CEE6-F72E-ED4A-95CA-C76EDF0DD1AC}" dt="2023-03-12T16:53:19.384" v="2521"/>
          <ac:spMkLst>
            <pc:docMk/>
            <pc:sldMk cId="4024031040" sldId="2042"/>
            <ac:spMk id="3" creationId="{7768521F-75A4-870C-2281-10B4208D8023}"/>
          </ac:spMkLst>
        </pc:spChg>
        <pc:spChg chg="mod">
          <ac:chgData name="Daniel Khashabi" userId="62390808-c838-45e6-be59-d6fd0d208bc8" providerId="ADAL" clId="{BC61CEE6-F72E-ED4A-95CA-C76EDF0DD1AC}" dt="2023-03-12T19:12:52.378" v="4482"/>
          <ac:spMkLst>
            <pc:docMk/>
            <pc:sldMk cId="4024031040" sldId="2042"/>
            <ac:spMk id="8" creationId="{EFD58BCF-CFDC-D35C-15DB-D632E8A54E10}"/>
          </ac:spMkLst>
        </pc:spChg>
        <pc:picChg chg="del">
          <ac:chgData name="Daniel Khashabi" userId="62390808-c838-45e6-be59-d6fd0d208bc8" providerId="ADAL" clId="{BC61CEE6-F72E-ED4A-95CA-C76EDF0DD1AC}" dt="2023-03-12T16:52:21.846" v="2513" actId="478"/>
          <ac:picMkLst>
            <pc:docMk/>
            <pc:sldMk cId="4024031040" sldId="2042"/>
            <ac:picMk id="5" creationId="{4F4EECD6-C5A8-1A99-F9C8-DF9BD4484A57}"/>
          </ac:picMkLst>
        </pc:picChg>
        <pc:picChg chg="add mod">
          <ac:chgData name="Daniel Khashabi" userId="62390808-c838-45e6-be59-d6fd0d208bc8" providerId="ADAL" clId="{BC61CEE6-F72E-ED4A-95CA-C76EDF0DD1AC}" dt="2023-03-12T16:53:30.158" v="2528" actId="1037"/>
          <ac:picMkLst>
            <pc:docMk/>
            <pc:sldMk cId="4024031040" sldId="2042"/>
            <ac:picMk id="6" creationId="{F9FC42DF-6AAF-7E9F-E06F-67EFEE2AF8A0}"/>
          </ac:picMkLst>
        </pc:picChg>
      </pc:sldChg>
      <pc:sldChg chg="addSp delSp modSp add del mod">
        <pc:chgData name="Daniel Khashabi" userId="62390808-c838-45e6-be59-d6fd0d208bc8" providerId="ADAL" clId="{BC61CEE6-F72E-ED4A-95CA-C76EDF0DD1AC}" dt="2023-03-12T22:05:49.883" v="5250" actId="2696"/>
        <pc:sldMkLst>
          <pc:docMk/>
          <pc:sldMk cId="127874863" sldId="2043"/>
        </pc:sldMkLst>
        <pc:spChg chg="mod">
          <ac:chgData name="Daniel Khashabi" userId="62390808-c838-45e6-be59-d6fd0d208bc8" providerId="ADAL" clId="{BC61CEE6-F72E-ED4A-95CA-C76EDF0DD1AC}" dt="2023-03-12T16:55:40.494" v="2587" actId="14100"/>
          <ac:spMkLst>
            <pc:docMk/>
            <pc:sldMk cId="127874863" sldId="2043"/>
            <ac:spMk id="3" creationId="{7768521F-75A4-870C-2281-10B4208D8023}"/>
          </ac:spMkLst>
        </pc:spChg>
        <pc:spChg chg="mod">
          <ac:chgData name="Daniel Khashabi" userId="62390808-c838-45e6-be59-d6fd0d208bc8" providerId="ADAL" clId="{BC61CEE6-F72E-ED4A-95CA-C76EDF0DD1AC}" dt="2023-03-12T19:12:52.378" v="4482"/>
          <ac:spMkLst>
            <pc:docMk/>
            <pc:sldMk cId="127874863" sldId="2043"/>
            <ac:spMk id="8" creationId="{EFD58BCF-CFDC-D35C-15DB-D632E8A54E10}"/>
          </ac:spMkLst>
        </pc:spChg>
        <pc:picChg chg="del">
          <ac:chgData name="Daniel Khashabi" userId="62390808-c838-45e6-be59-d6fd0d208bc8" providerId="ADAL" clId="{BC61CEE6-F72E-ED4A-95CA-C76EDF0DD1AC}" dt="2023-03-12T16:54:35.493" v="2572" actId="478"/>
          <ac:picMkLst>
            <pc:docMk/>
            <pc:sldMk cId="127874863" sldId="2043"/>
            <ac:picMk id="5" creationId="{4F4EECD6-C5A8-1A99-F9C8-DF9BD4484A57}"/>
          </ac:picMkLst>
        </pc:picChg>
        <pc:picChg chg="add mod">
          <ac:chgData name="Daniel Khashabi" userId="62390808-c838-45e6-be59-d6fd0d208bc8" providerId="ADAL" clId="{BC61CEE6-F72E-ED4A-95CA-C76EDF0DD1AC}" dt="2023-03-12T16:54:41.593" v="2577" actId="1076"/>
          <ac:picMkLst>
            <pc:docMk/>
            <pc:sldMk cId="127874863" sldId="2043"/>
            <ac:picMk id="6" creationId="{896DDA7E-0B46-999A-87E5-EBAD31A919F4}"/>
          </ac:picMkLst>
        </pc:picChg>
      </pc:sldChg>
      <pc:sldChg chg="addSp delSp modSp add mod">
        <pc:chgData name="Daniel Khashabi" userId="62390808-c838-45e6-be59-d6fd0d208bc8" providerId="ADAL" clId="{BC61CEE6-F72E-ED4A-95CA-C76EDF0DD1AC}" dt="2023-03-13T04:22:39.210" v="8055"/>
        <pc:sldMkLst>
          <pc:docMk/>
          <pc:sldMk cId="231702825" sldId="2043"/>
        </pc:sldMkLst>
        <pc:spChg chg="add mod">
          <ac:chgData name="Daniel Khashabi" userId="62390808-c838-45e6-be59-d6fd0d208bc8" providerId="ADAL" clId="{BC61CEE6-F72E-ED4A-95CA-C76EDF0DD1AC}" dt="2023-03-13T04:22:39.210" v="8055"/>
          <ac:spMkLst>
            <pc:docMk/>
            <pc:sldMk cId="231702825" sldId="2043"/>
            <ac:spMk id="4" creationId="{5F00D461-2C8D-53DD-7F67-24ECDC4A7BC6}"/>
          </ac:spMkLst>
        </pc:spChg>
        <pc:spChg chg="del">
          <ac:chgData name="Daniel Khashabi" userId="62390808-c838-45e6-be59-d6fd0d208bc8" providerId="ADAL" clId="{BC61CEE6-F72E-ED4A-95CA-C76EDF0DD1AC}" dt="2023-03-13T04:22:38.833" v="8054" actId="478"/>
          <ac:spMkLst>
            <pc:docMk/>
            <pc:sldMk cId="231702825" sldId="2043"/>
            <ac:spMk id="8" creationId="{EFD58BCF-CFDC-D35C-15DB-D632E8A54E10}"/>
          </ac:spMkLst>
        </pc:spChg>
      </pc:sldChg>
      <pc:sldChg chg="modSp add del mod">
        <pc:chgData name="Daniel Khashabi" userId="62390808-c838-45e6-be59-d6fd0d208bc8" providerId="ADAL" clId="{BC61CEE6-F72E-ED4A-95CA-C76EDF0DD1AC}" dt="2023-03-13T04:14:34.217" v="7832" actId="2696"/>
        <pc:sldMkLst>
          <pc:docMk/>
          <pc:sldMk cId="2021091264" sldId="2043"/>
        </pc:sldMkLst>
        <pc:spChg chg="mod">
          <ac:chgData name="Daniel Khashabi" userId="62390808-c838-45e6-be59-d6fd0d208bc8" providerId="ADAL" clId="{BC61CEE6-F72E-ED4A-95CA-C76EDF0DD1AC}" dt="2023-03-13T04:00:50.702" v="7820" actId="368"/>
          <ac:spMkLst>
            <pc:docMk/>
            <pc:sldMk cId="2021091264" sldId="2043"/>
            <ac:spMk id="2" creationId="{F97A7D82-5C9D-D177-F020-E56EB1B51B28}"/>
          </ac:spMkLst>
        </pc:spChg>
        <pc:spChg chg="mod">
          <ac:chgData name="Daniel Khashabi" userId="62390808-c838-45e6-be59-d6fd0d208bc8" providerId="ADAL" clId="{BC61CEE6-F72E-ED4A-95CA-C76EDF0DD1AC}" dt="2023-03-13T04:00:58.893" v="7823" actId="20577"/>
          <ac:spMkLst>
            <pc:docMk/>
            <pc:sldMk cId="2021091264" sldId="2043"/>
            <ac:spMk id="3" creationId="{7768521F-75A4-870C-2281-10B4208D8023}"/>
          </ac:spMkLst>
        </pc:spChg>
      </pc:sldChg>
      <pc:sldChg chg="addSp delSp modSp add mod modShow">
        <pc:chgData name="Daniel Khashabi" userId="62390808-c838-45e6-be59-d6fd0d208bc8" providerId="ADAL" clId="{BC61CEE6-F72E-ED4A-95CA-C76EDF0DD1AC}" dt="2023-03-14T15:55:07.816" v="9264" actId="729"/>
        <pc:sldMkLst>
          <pc:docMk/>
          <pc:sldMk cId="1782550019" sldId="2044"/>
        </pc:sldMkLst>
        <pc:spChg chg="mod">
          <ac:chgData name="Daniel Khashabi" userId="62390808-c838-45e6-be59-d6fd0d208bc8" providerId="ADAL" clId="{BC61CEE6-F72E-ED4A-95CA-C76EDF0DD1AC}" dt="2023-03-12T17:07:59.806" v="2592" actId="1076"/>
          <ac:spMkLst>
            <pc:docMk/>
            <pc:sldMk cId="1782550019" sldId="2044"/>
            <ac:spMk id="2"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3"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4"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5"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6" creationId="{00000000-0000-0000-0000-000000000000}"/>
          </ac:spMkLst>
        </pc:spChg>
        <pc:spChg chg="del">
          <ac:chgData name="Daniel Khashabi" userId="62390808-c838-45e6-be59-d6fd0d208bc8" providerId="ADAL" clId="{BC61CEE6-F72E-ED4A-95CA-C76EDF0DD1AC}" dt="2023-03-12T17:08:28.814" v="2623" actId="478"/>
          <ac:spMkLst>
            <pc:docMk/>
            <pc:sldMk cId="1782550019" sldId="2044"/>
            <ac:spMk id="7" creationId="{00000000-0000-0000-0000-000000000000}"/>
          </ac:spMkLst>
        </pc:spChg>
        <pc:spChg chg="del">
          <ac:chgData name="Daniel Khashabi" userId="62390808-c838-45e6-be59-d6fd0d208bc8" providerId="ADAL" clId="{BC61CEE6-F72E-ED4A-95CA-C76EDF0DD1AC}" dt="2023-03-12T17:08:37.828" v="2626" actId="478"/>
          <ac:spMkLst>
            <pc:docMk/>
            <pc:sldMk cId="1782550019" sldId="2044"/>
            <ac:spMk id="8"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3" creationId="{00000000-0000-0000-0000-000000000000}"/>
          </ac:spMkLst>
        </pc:spChg>
        <pc:spChg chg="del">
          <ac:chgData name="Daniel Khashabi" userId="62390808-c838-45e6-be59-d6fd0d208bc8" providerId="ADAL" clId="{BC61CEE6-F72E-ED4A-95CA-C76EDF0DD1AC}" dt="2023-03-12T17:08:33.357" v="2624" actId="478"/>
          <ac:spMkLst>
            <pc:docMk/>
            <pc:sldMk cId="1782550019" sldId="2044"/>
            <ac:spMk id="14" creationId="{00000000-0000-0000-0000-000000000000}"/>
          </ac:spMkLst>
        </pc:spChg>
        <pc:spChg chg="mod">
          <ac:chgData name="Daniel Khashabi" userId="62390808-c838-45e6-be59-d6fd0d208bc8" providerId="ADAL" clId="{BC61CEE6-F72E-ED4A-95CA-C76EDF0DD1AC}" dt="2023-03-12T17:08:23.368" v="2622" actId="20577"/>
          <ac:spMkLst>
            <pc:docMk/>
            <pc:sldMk cId="1782550019" sldId="2044"/>
            <ac:spMk id="17" creationId="{606834F8-E800-F7CC-5013-63AB1484AA4A}"/>
          </ac:spMkLst>
        </pc:spChg>
        <pc:grpChg chg="del">
          <ac:chgData name="Daniel Khashabi" userId="62390808-c838-45e6-be59-d6fd0d208bc8" providerId="ADAL" clId="{BC61CEE6-F72E-ED4A-95CA-C76EDF0DD1AC}" dt="2023-03-12T17:08:33.357" v="2624" actId="478"/>
          <ac:grpSpMkLst>
            <pc:docMk/>
            <pc:sldMk cId="1782550019" sldId="2044"/>
            <ac:grpSpMk id="9" creationId="{00000000-0000-0000-0000-000000000000}"/>
          </ac:grpSpMkLst>
        </pc:grpChg>
        <pc:picChg chg="add mod">
          <ac:chgData name="Daniel Khashabi" userId="62390808-c838-45e6-be59-d6fd0d208bc8" providerId="ADAL" clId="{BC61CEE6-F72E-ED4A-95CA-C76EDF0DD1AC}" dt="2023-03-12T17:08:43.083" v="2628" actId="1076"/>
          <ac:picMkLst>
            <pc:docMk/>
            <pc:sldMk cId="1782550019" sldId="2044"/>
            <ac:picMk id="16" creationId="{49127B00-58EA-06F0-543D-7DBC54200B1B}"/>
          </ac:picMkLst>
        </pc:picChg>
      </pc:sldChg>
      <pc:sldChg chg="addSp delSp modSp new mod ord">
        <pc:chgData name="Daniel Khashabi" userId="62390808-c838-45e6-be59-d6fd0d208bc8" providerId="ADAL" clId="{BC61CEE6-F72E-ED4A-95CA-C76EDF0DD1AC}" dt="2023-03-12T20:37:50.698" v="4926"/>
        <pc:sldMkLst>
          <pc:docMk/>
          <pc:sldMk cId="1900674384" sldId="2045"/>
        </pc:sldMkLst>
        <pc:spChg chg="mod">
          <ac:chgData name="Daniel Khashabi" userId="62390808-c838-45e6-be59-d6fd0d208bc8" providerId="ADAL" clId="{BC61CEE6-F72E-ED4A-95CA-C76EDF0DD1AC}" dt="2023-03-12T17:11:49.924" v="2707"/>
          <ac:spMkLst>
            <pc:docMk/>
            <pc:sldMk cId="1900674384" sldId="2045"/>
            <ac:spMk id="2" creationId="{916154F6-5222-5170-0F76-A671F893724B}"/>
          </ac:spMkLst>
        </pc:spChg>
        <pc:spChg chg="del">
          <ac:chgData name="Daniel Khashabi" userId="62390808-c838-45e6-be59-d6fd0d208bc8" providerId="ADAL" clId="{BC61CEE6-F72E-ED4A-95CA-C76EDF0DD1AC}" dt="2023-03-12T17:11:31.769" v="2702"/>
          <ac:spMkLst>
            <pc:docMk/>
            <pc:sldMk cId="1900674384" sldId="2045"/>
            <ac:spMk id="3" creationId="{FFE347CC-6D8F-AB57-A30E-F4F039D08800}"/>
          </ac:spMkLst>
        </pc:spChg>
        <pc:spChg chg="add mod">
          <ac:chgData name="Daniel Khashabi" userId="62390808-c838-45e6-be59-d6fd0d208bc8" providerId="ADAL" clId="{BC61CEE6-F72E-ED4A-95CA-C76EDF0DD1AC}" dt="2023-03-12T20:37:50.698" v="4926"/>
          <ac:spMkLst>
            <pc:docMk/>
            <pc:sldMk cId="1900674384" sldId="2045"/>
            <ac:spMk id="6" creationId="{1779A04D-2C8B-5664-990C-744388470D0B}"/>
          </ac:spMkLst>
        </pc:spChg>
        <pc:picChg chg="add mod">
          <ac:chgData name="Daniel Khashabi" userId="62390808-c838-45e6-be59-d6fd0d208bc8" providerId="ADAL" clId="{BC61CEE6-F72E-ED4A-95CA-C76EDF0DD1AC}" dt="2023-03-12T17:11:34.361" v="2706" actId="1076"/>
          <ac:picMkLst>
            <pc:docMk/>
            <pc:sldMk cId="1900674384" sldId="2045"/>
            <ac:picMk id="5" creationId="{F577304C-4409-625E-6581-7DADE62DE17F}"/>
          </ac:picMkLst>
        </pc:picChg>
      </pc:sldChg>
      <pc:sldChg chg="add del mod modShow">
        <pc:chgData name="Daniel Khashabi" userId="62390808-c838-45e6-be59-d6fd0d208bc8" providerId="ADAL" clId="{BC61CEE6-F72E-ED4A-95CA-C76EDF0DD1AC}" dt="2023-03-12T17:33:49.581" v="3377" actId="2696"/>
        <pc:sldMkLst>
          <pc:docMk/>
          <pc:sldMk cId="1083018255" sldId="2046"/>
        </pc:sldMkLst>
      </pc:sldChg>
      <pc:sldChg chg="modSp new mod">
        <pc:chgData name="Daniel Khashabi" userId="62390808-c838-45e6-be59-d6fd0d208bc8" providerId="ADAL" clId="{BC61CEE6-F72E-ED4A-95CA-C76EDF0DD1AC}" dt="2023-03-12T17:38:34.227" v="3568" actId="20577"/>
        <pc:sldMkLst>
          <pc:docMk/>
          <pc:sldMk cId="2065875769" sldId="2046"/>
        </pc:sldMkLst>
        <pc:spChg chg="mod">
          <ac:chgData name="Daniel Khashabi" userId="62390808-c838-45e6-be59-d6fd0d208bc8" providerId="ADAL" clId="{BC61CEE6-F72E-ED4A-95CA-C76EDF0DD1AC}" dt="2023-03-12T17:37:59.944" v="3535" actId="20577"/>
          <ac:spMkLst>
            <pc:docMk/>
            <pc:sldMk cId="2065875769" sldId="2046"/>
            <ac:spMk id="2" creationId="{CE91F779-79B8-D930-1197-86FD0F4DA1FD}"/>
          </ac:spMkLst>
        </pc:spChg>
        <pc:spChg chg="mod">
          <ac:chgData name="Daniel Khashabi" userId="62390808-c838-45e6-be59-d6fd0d208bc8" providerId="ADAL" clId="{BC61CEE6-F72E-ED4A-95CA-C76EDF0DD1AC}" dt="2023-03-12T17:38:34.227" v="3568" actId="20577"/>
          <ac:spMkLst>
            <pc:docMk/>
            <pc:sldMk cId="2065875769" sldId="2046"/>
            <ac:spMk id="3" creationId="{3D0C9998-03EA-36F2-0E66-53E78D9F0E2E}"/>
          </ac:spMkLst>
        </pc:spChg>
      </pc:sldChg>
      <pc:sldChg chg="delSp modSp add del mod">
        <pc:chgData name="Daniel Khashabi" userId="62390808-c838-45e6-be59-d6fd0d208bc8" providerId="ADAL" clId="{BC61CEE6-F72E-ED4A-95CA-C76EDF0DD1AC}" dt="2023-03-12T17:35:15.440" v="3386" actId="2696"/>
        <pc:sldMkLst>
          <pc:docMk/>
          <pc:sldMk cId="3121202114" sldId="2046"/>
        </pc:sldMkLst>
        <pc:spChg chg="mod">
          <ac:chgData name="Daniel Khashabi" userId="62390808-c838-45e6-be59-d6fd0d208bc8" providerId="ADAL" clId="{BC61CEE6-F72E-ED4A-95CA-C76EDF0DD1AC}" dt="2023-03-12T17:34:27.548" v="3385" actId="1076"/>
          <ac:spMkLst>
            <pc:docMk/>
            <pc:sldMk cId="3121202114" sldId="2046"/>
            <ac:spMk id="7"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8"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9"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0" creationId="{00000000-0000-0000-0000-000000000000}"/>
          </ac:spMkLst>
        </pc:spChg>
        <pc:spChg chg="mod">
          <ac:chgData name="Daniel Khashabi" userId="62390808-c838-45e6-be59-d6fd0d208bc8" providerId="ADAL" clId="{BC61CEE6-F72E-ED4A-95CA-C76EDF0DD1AC}" dt="2023-03-12T17:34:27.548" v="3385" actId="1076"/>
          <ac:spMkLst>
            <pc:docMk/>
            <pc:sldMk cId="3121202114" sldId="2046"/>
            <ac:spMk id="16" creationId="{00000000-0000-0000-0000-000000000000}"/>
          </ac:spMkLst>
        </pc:spChg>
        <pc:grpChg chg="del">
          <ac:chgData name="Daniel Khashabi" userId="62390808-c838-45e6-be59-d6fd0d208bc8" providerId="ADAL" clId="{BC61CEE6-F72E-ED4A-95CA-C76EDF0DD1AC}" dt="2023-03-12T17:34:14.337" v="3380" actId="478"/>
          <ac:grpSpMkLst>
            <pc:docMk/>
            <pc:sldMk cId="3121202114" sldId="2046"/>
            <ac:grpSpMk id="13" creationId="{00000000-0000-0000-0000-000000000000}"/>
          </ac:grpSpMkLst>
        </pc:grpChg>
        <pc:picChg chg="mod">
          <ac:chgData name="Daniel Khashabi" userId="62390808-c838-45e6-be59-d6fd0d208bc8" providerId="ADAL" clId="{BC61CEE6-F72E-ED4A-95CA-C76EDF0DD1AC}" dt="2023-03-12T17:34:27.548" v="3385" actId="1076"/>
          <ac:picMkLst>
            <pc:docMk/>
            <pc:sldMk cId="3121202114" sldId="2046"/>
            <ac:picMk id="3"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4"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5"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6" creationId="{00000000-0000-0000-0000-000000000000}"/>
          </ac:picMkLst>
        </pc:picChg>
        <pc:picChg chg="mod">
          <ac:chgData name="Daniel Khashabi" userId="62390808-c838-45e6-be59-d6fd0d208bc8" providerId="ADAL" clId="{BC61CEE6-F72E-ED4A-95CA-C76EDF0DD1AC}" dt="2023-03-12T17:34:27.548" v="3385" actId="1076"/>
          <ac:picMkLst>
            <pc:docMk/>
            <pc:sldMk cId="3121202114" sldId="2046"/>
            <ac:picMk id="11" creationId="{00000000-0000-0000-0000-000000000000}"/>
          </ac:picMkLst>
        </pc:picChg>
        <pc:picChg chg="del">
          <ac:chgData name="Daniel Khashabi" userId="62390808-c838-45e6-be59-d6fd0d208bc8" providerId="ADAL" clId="{BC61CEE6-F72E-ED4A-95CA-C76EDF0DD1AC}" dt="2023-03-12T17:34:14.337" v="3380" actId="478"/>
          <ac:picMkLst>
            <pc:docMk/>
            <pc:sldMk cId="3121202114" sldId="2046"/>
            <ac:picMk id="12" creationId="{00000000-0000-0000-0000-000000000000}"/>
          </ac:picMkLst>
        </pc:picChg>
      </pc:sldChg>
      <pc:sldChg chg="addSp delSp modSp new mod chgLayout">
        <pc:chgData name="Daniel Khashabi" userId="62390808-c838-45e6-be59-d6fd0d208bc8" providerId="ADAL" clId="{BC61CEE6-F72E-ED4A-95CA-C76EDF0DD1AC}" dt="2023-03-12T19:12:52.378" v="4482"/>
        <pc:sldMkLst>
          <pc:docMk/>
          <pc:sldMk cId="1354810782" sldId="2047"/>
        </pc:sldMkLst>
        <pc:spChg chg="mod ord">
          <ac:chgData name="Daniel Khashabi" userId="62390808-c838-45e6-be59-d6fd0d208bc8" providerId="ADAL" clId="{BC61CEE6-F72E-ED4A-95CA-C76EDF0DD1AC}" dt="2023-03-12T17:41:13.629" v="3660" actId="700"/>
          <ac:spMkLst>
            <pc:docMk/>
            <pc:sldMk cId="1354810782" sldId="2047"/>
            <ac:spMk id="2" creationId="{09BC084D-1C70-54A4-326E-E6358166227E}"/>
          </ac:spMkLst>
        </pc:spChg>
        <pc:spChg chg="del">
          <ac:chgData name="Daniel Khashabi" userId="62390808-c838-45e6-be59-d6fd0d208bc8" providerId="ADAL" clId="{BC61CEE6-F72E-ED4A-95CA-C76EDF0DD1AC}" dt="2023-03-12T17:40:22.165" v="3646"/>
          <ac:spMkLst>
            <pc:docMk/>
            <pc:sldMk cId="1354810782" sldId="2047"/>
            <ac:spMk id="3" creationId="{473F86ED-C74F-38BA-353D-45390F791DB6}"/>
          </ac:spMkLst>
        </pc:spChg>
        <pc:spChg chg="add mod">
          <ac:chgData name="Daniel Khashabi" userId="62390808-c838-45e6-be59-d6fd0d208bc8" providerId="ADAL" clId="{BC61CEE6-F72E-ED4A-95CA-C76EDF0DD1AC}" dt="2023-03-12T19:12:52.378" v="4482"/>
          <ac:spMkLst>
            <pc:docMk/>
            <pc:sldMk cId="1354810782" sldId="2047"/>
            <ac:spMk id="6" creationId="{BCCD1D16-8A0D-6EC9-9B10-429D1C86772B}"/>
          </ac:spMkLst>
        </pc:spChg>
        <pc:spChg chg="add mod">
          <ac:chgData name="Daniel Khashabi" userId="62390808-c838-45e6-be59-d6fd0d208bc8" providerId="ADAL" clId="{BC61CEE6-F72E-ED4A-95CA-C76EDF0DD1AC}" dt="2023-03-12T17:48:54.318" v="3757"/>
          <ac:spMkLst>
            <pc:docMk/>
            <pc:sldMk cId="1354810782" sldId="2047"/>
            <ac:spMk id="7" creationId="{7C9B0818-6BFA-D4D6-C55F-7E11EB995411}"/>
          </ac:spMkLst>
        </pc:spChg>
        <pc:spChg chg="add mod">
          <ac:chgData name="Daniel Khashabi" userId="62390808-c838-45e6-be59-d6fd0d208bc8" providerId="ADAL" clId="{BC61CEE6-F72E-ED4A-95CA-C76EDF0DD1AC}" dt="2023-03-12T19:12:52.378" v="4482"/>
          <ac:spMkLst>
            <pc:docMk/>
            <pc:sldMk cId="1354810782" sldId="2047"/>
            <ac:spMk id="9" creationId="{5DB4FF01-C1D5-1263-3857-F4F5BB82190D}"/>
          </ac:spMkLst>
        </pc:spChg>
        <pc:picChg chg="add mod ord">
          <ac:chgData name="Daniel Khashabi" userId="62390808-c838-45e6-be59-d6fd0d208bc8" providerId="ADAL" clId="{BC61CEE6-F72E-ED4A-95CA-C76EDF0DD1AC}" dt="2023-03-12T17:41:38.866" v="3669" actId="1076"/>
          <ac:picMkLst>
            <pc:docMk/>
            <pc:sldMk cId="1354810782" sldId="2047"/>
            <ac:picMk id="5" creationId="{9142580D-C598-C778-31D3-786AD887142C}"/>
          </ac:picMkLst>
        </pc:picChg>
      </pc:sldChg>
      <pc:sldChg chg="add del">
        <pc:chgData name="Daniel Khashabi" userId="62390808-c838-45e6-be59-d6fd0d208bc8" providerId="ADAL" clId="{BC61CEE6-F72E-ED4A-95CA-C76EDF0DD1AC}" dt="2023-03-12T17:43:04.862" v="3693" actId="2696"/>
        <pc:sldMkLst>
          <pc:docMk/>
          <pc:sldMk cId="825342439" sldId="2048"/>
        </pc:sldMkLst>
      </pc:sldChg>
      <pc:sldChg chg="addSp delSp modSp add del mod">
        <pc:chgData name="Daniel Khashabi" userId="62390808-c838-45e6-be59-d6fd0d208bc8" providerId="ADAL" clId="{BC61CEE6-F72E-ED4A-95CA-C76EDF0DD1AC}" dt="2023-03-12T18:17:01.110" v="3894" actId="2696"/>
        <pc:sldMkLst>
          <pc:docMk/>
          <pc:sldMk cId="3320947902" sldId="2048"/>
        </pc:sldMkLst>
        <pc:spChg chg="mod">
          <ac:chgData name="Daniel Khashabi" userId="62390808-c838-45e6-be59-d6fd0d208bc8" providerId="ADAL" clId="{BC61CEE6-F72E-ED4A-95CA-C76EDF0DD1AC}" dt="2023-03-12T17:43:20.537" v="3742" actId="20577"/>
          <ac:spMkLst>
            <pc:docMk/>
            <pc:sldMk cId="3320947902" sldId="2048"/>
            <ac:spMk id="2" creationId="{09BC084D-1C70-54A4-326E-E6358166227E}"/>
          </ac:spMkLst>
        </pc:spChg>
        <pc:spChg chg="add mod">
          <ac:chgData name="Daniel Khashabi" userId="62390808-c838-45e6-be59-d6fd0d208bc8" providerId="ADAL" clId="{BC61CEE6-F72E-ED4A-95CA-C76EDF0DD1AC}" dt="2023-03-12T17:46:31.101" v="3743" actId="478"/>
          <ac:spMkLst>
            <pc:docMk/>
            <pc:sldMk cId="3320947902" sldId="2048"/>
            <ac:spMk id="4" creationId="{8D6E2EAF-F87D-1EEE-4A7E-9414C3EE9BBD}"/>
          </ac:spMkLst>
        </pc:spChg>
        <pc:spChg chg="mod">
          <ac:chgData name="Daniel Khashabi" userId="62390808-c838-45e6-be59-d6fd0d208bc8" providerId="ADAL" clId="{BC61CEE6-F72E-ED4A-95CA-C76EDF0DD1AC}" dt="2023-03-12T17:48:57.485" v="3758"/>
          <ac:spMkLst>
            <pc:docMk/>
            <pc:sldMk cId="3320947902" sldId="2048"/>
            <ac:spMk id="7" creationId="{7C9B0818-6BFA-D4D6-C55F-7E11EB995411}"/>
          </ac:spMkLst>
        </pc:spChg>
        <pc:picChg chg="del">
          <ac:chgData name="Daniel Khashabi" userId="62390808-c838-45e6-be59-d6fd0d208bc8" providerId="ADAL" clId="{BC61CEE6-F72E-ED4A-95CA-C76EDF0DD1AC}" dt="2023-03-12T17:46:31.101" v="3743" actId="478"/>
          <ac:picMkLst>
            <pc:docMk/>
            <pc:sldMk cId="3320947902" sldId="2048"/>
            <ac:picMk id="5" creationId="{9142580D-C598-C778-31D3-786AD887142C}"/>
          </ac:picMkLst>
        </pc:picChg>
      </pc:sldChg>
      <pc:sldChg chg="addSp delSp modSp add mod ord">
        <pc:chgData name="Daniel Khashabi" userId="62390808-c838-45e6-be59-d6fd0d208bc8" providerId="ADAL" clId="{BC61CEE6-F72E-ED4A-95CA-C76EDF0DD1AC}" dt="2023-03-12T18:11:25.170" v="3818"/>
        <pc:sldMkLst>
          <pc:docMk/>
          <pc:sldMk cId="325918201" sldId="2049"/>
        </pc:sldMkLst>
        <pc:spChg chg="add del mod">
          <ac:chgData name="Daniel Khashabi" userId="62390808-c838-45e6-be59-d6fd0d208bc8" providerId="ADAL" clId="{BC61CEE6-F72E-ED4A-95CA-C76EDF0DD1AC}" dt="2023-03-12T18:10:47.142" v="3777"/>
          <ac:spMkLst>
            <pc:docMk/>
            <pc:sldMk cId="325918201" sldId="2049"/>
            <ac:spMk id="5" creationId="{2661775F-F1D7-A383-C822-2EEA5263687C}"/>
          </ac:spMkLst>
        </pc:spChg>
        <pc:spChg chg="add mod">
          <ac:chgData name="Daniel Khashabi" userId="62390808-c838-45e6-be59-d6fd0d208bc8" providerId="ADAL" clId="{BC61CEE6-F72E-ED4A-95CA-C76EDF0DD1AC}" dt="2023-03-12T18:10:49.526" v="3781" actId="21"/>
          <ac:spMkLst>
            <pc:docMk/>
            <pc:sldMk cId="325918201" sldId="2049"/>
            <ac:spMk id="10" creationId="{1C3FDD5C-30D7-BDCE-0144-711077689F32}"/>
          </ac:spMkLst>
        </pc:spChg>
        <pc:spChg chg="del mod">
          <ac:chgData name="Daniel Khashabi" userId="62390808-c838-45e6-be59-d6fd0d208bc8" providerId="ADAL" clId="{BC61CEE6-F72E-ED4A-95CA-C76EDF0DD1AC}" dt="2023-03-12T18:10:22.013" v="3767"/>
          <ac:spMkLst>
            <pc:docMk/>
            <pc:sldMk cId="325918201" sldId="2049"/>
            <ac:spMk id="21" creationId="{E4F524EE-48E3-C445-E456-B0E6A16B085E}"/>
          </ac:spMkLst>
        </pc:spChg>
        <pc:spChg chg="del">
          <ac:chgData name="Daniel Khashabi" userId="62390808-c838-45e6-be59-d6fd0d208bc8" providerId="ADAL" clId="{BC61CEE6-F72E-ED4A-95CA-C76EDF0DD1AC}" dt="2023-03-12T18:08:46.780" v="3764" actId="478"/>
          <ac:spMkLst>
            <pc:docMk/>
            <pc:sldMk cId="325918201" sldId="2049"/>
            <ac:spMk id="22" creationId="{49E5945D-6980-F6D4-B7E0-B76AADCEA13F}"/>
          </ac:spMkLst>
        </pc:spChg>
        <pc:spChg chg="del">
          <ac:chgData name="Daniel Khashabi" userId="62390808-c838-45e6-be59-d6fd0d208bc8" providerId="ADAL" clId="{BC61CEE6-F72E-ED4A-95CA-C76EDF0DD1AC}" dt="2023-03-12T18:08:46.780" v="3764" actId="478"/>
          <ac:spMkLst>
            <pc:docMk/>
            <pc:sldMk cId="325918201" sldId="2049"/>
            <ac:spMk id="23" creationId="{329462A1-8CC1-F4EE-5D04-946A61D41DC4}"/>
          </ac:spMkLst>
        </pc:spChg>
        <pc:picChg chg="add del mod">
          <ac:chgData name="Daniel Khashabi" userId="62390808-c838-45e6-be59-d6fd0d208bc8" providerId="ADAL" clId="{BC61CEE6-F72E-ED4A-95CA-C76EDF0DD1AC}" dt="2023-03-12T18:10:45.224" v="3776" actId="478"/>
          <ac:picMkLst>
            <pc:docMk/>
            <pc:sldMk cId="325918201" sldId="2049"/>
            <ac:picMk id="3" creationId="{A98F197F-D33A-A9AA-3EE8-42963148B814}"/>
          </ac:picMkLst>
        </pc:picChg>
        <pc:picChg chg="add del mod">
          <ac:chgData name="Daniel Khashabi" userId="62390808-c838-45e6-be59-d6fd0d208bc8" providerId="ADAL" clId="{BC61CEE6-F72E-ED4A-95CA-C76EDF0DD1AC}" dt="2023-03-12T18:10:49.526" v="3781" actId="21"/>
          <ac:picMkLst>
            <pc:docMk/>
            <pc:sldMk cId="325918201" sldId="2049"/>
            <ac:picMk id="8" creationId="{804996E2-0A0F-B1D0-7E7F-A024E82153F8}"/>
          </ac:picMkLst>
        </pc:picChg>
        <pc:picChg chg="add del mod">
          <ac:chgData name="Daniel Khashabi" userId="62390808-c838-45e6-be59-d6fd0d208bc8" providerId="ADAL" clId="{BC61CEE6-F72E-ED4A-95CA-C76EDF0DD1AC}" dt="2023-03-12T18:11:24.870" v="3817" actId="478"/>
          <ac:picMkLst>
            <pc:docMk/>
            <pc:sldMk cId="325918201" sldId="2049"/>
            <ac:picMk id="11" creationId="{2D4793EE-995B-B146-921C-B8698BF65170}"/>
          </ac:picMkLst>
        </pc:picChg>
        <pc:picChg chg="add mod">
          <ac:chgData name="Daniel Khashabi" userId="62390808-c838-45e6-be59-d6fd0d208bc8" providerId="ADAL" clId="{BC61CEE6-F72E-ED4A-95CA-C76EDF0DD1AC}" dt="2023-03-12T18:11:25.170" v="3818"/>
          <ac:picMkLst>
            <pc:docMk/>
            <pc:sldMk cId="325918201" sldId="2049"/>
            <ac:picMk id="12" creationId="{2316B130-1ABD-F73F-2206-4CB30D760B32}"/>
          </ac:picMkLst>
        </pc:picChg>
        <pc:picChg chg="del">
          <ac:chgData name="Daniel Khashabi" userId="62390808-c838-45e6-be59-d6fd0d208bc8" providerId="ADAL" clId="{BC61CEE6-F72E-ED4A-95CA-C76EDF0DD1AC}" dt="2023-03-12T18:08:44.191" v="3763" actId="478"/>
          <ac:picMkLst>
            <pc:docMk/>
            <pc:sldMk cId="325918201" sldId="2049"/>
            <ac:picMk id="20" creationId="{79AC2E0C-96F8-56CD-74E3-51C2B915FF31}"/>
          </ac:picMkLst>
        </pc:picChg>
      </pc:sldChg>
      <pc:sldChg chg="addSp delSp modSp add mod ord">
        <pc:chgData name="Daniel Khashabi" userId="62390808-c838-45e6-be59-d6fd0d208bc8" providerId="ADAL" clId="{BC61CEE6-F72E-ED4A-95CA-C76EDF0DD1AC}" dt="2023-03-12T18:11:23.429" v="3816" actId="21"/>
        <pc:sldMkLst>
          <pc:docMk/>
          <pc:sldMk cId="2241306234" sldId="2050"/>
        </pc:sldMkLst>
        <pc:picChg chg="add del mod">
          <ac:chgData name="Daniel Khashabi" userId="62390808-c838-45e6-be59-d6fd0d208bc8" providerId="ADAL" clId="{BC61CEE6-F72E-ED4A-95CA-C76EDF0DD1AC}" dt="2023-03-12T18:11:04.737" v="3788" actId="21"/>
          <ac:picMkLst>
            <pc:docMk/>
            <pc:sldMk cId="2241306234" sldId="2050"/>
            <ac:picMk id="2" creationId="{99C92CF8-4E8A-86B6-8CFD-D262563C1BAD}"/>
          </ac:picMkLst>
        </pc:picChg>
        <pc:picChg chg="mod">
          <ac:chgData name="Daniel Khashabi" userId="62390808-c838-45e6-be59-d6fd0d208bc8" providerId="ADAL" clId="{BC61CEE6-F72E-ED4A-95CA-C76EDF0DD1AC}" dt="2023-03-12T18:10:35.103" v="3774" actId="1076"/>
          <ac:picMkLst>
            <pc:docMk/>
            <pc:sldMk cId="2241306234" sldId="2050"/>
            <ac:picMk id="3" creationId="{A98F197F-D33A-A9AA-3EE8-42963148B814}"/>
          </ac:picMkLst>
        </pc:picChg>
        <pc:picChg chg="add del mod">
          <ac:chgData name="Daniel Khashabi" userId="62390808-c838-45e6-be59-d6fd0d208bc8" providerId="ADAL" clId="{BC61CEE6-F72E-ED4A-95CA-C76EDF0DD1AC}" dt="2023-03-12T18:11:23.429" v="3816" actId="21"/>
          <ac:picMkLst>
            <pc:docMk/>
            <pc:sldMk cId="2241306234" sldId="2050"/>
            <ac:picMk id="4" creationId="{E89E2435-FB55-EE08-C7FC-2E5DB9B9ACE7}"/>
          </ac:picMkLst>
        </pc:picChg>
      </pc:sldChg>
      <pc:sldChg chg="addSp delSp modSp add mod">
        <pc:chgData name="Daniel Khashabi" userId="62390808-c838-45e6-be59-d6fd0d208bc8" providerId="ADAL" clId="{BC61CEE6-F72E-ED4A-95CA-C76EDF0DD1AC}" dt="2023-03-12T18:12:36.408" v="3878" actId="1035"/>
        <pc:sldMkLst>
          <pc:docMk/>
          <pc:sldMk cId="617068635" sldId="2051"/>
        </pc:sldMkLst>
        <pc:spChg chg="add del mod">
          <ac:chgData name="Daniel Khashabi" userId="62390808-c838-45e6-be59-d6fd0d208bc8" providerId="ADAL" clId="{BC61CEE6-F72E-ED4A-95CA-C76EDF0DD1AC}" dt="2023-03-12T18:12:00.819" v="3833" actId="478"/>
          <ac:spMkLst>
            <pc:docMk/>
            <pc:sldMk cId="617068635" sldId="2051"/>
            <ac:spMk id="5" creationId="{B7EB682D-CA57-0CB5-F129-20742FB90974}"/>
          </ac:spMkLst>
        </pc:spChg>
        <pc:spChg chg="del">
          <ac:chgData name="Daniel Khashabi" userId="62390808-c838-45e6-be59-d6fd0d208bc8" providerId="ADAL" clId="{BC61CEE6-F72E-ED4A-95CA-C76EDF0DD1AC}" dt="2023-03-12T18:11:37.888" v="3820"/>
          <ac:spMkLst>
            <pc:docMk/>
            <pc:sldMk cId="617068635" sldId="2051"/>
            <ac:spMk id="10" creationId="{1C3FDD5C-30D7-BDCE-0144-711077689F32}"/>
          </ac:spMkLst>
        </pc:spChg>
        <pc:picChg chg="add del mod">
          <ac:chgData name="Daniel Khashabi" userId="62390808-c838-45e6-be59-d6fd0d208bc8" providerId="ADAL" clId="{BC61CEE6-F72E-ED4A-95CA-C76EDF0DD1AC}" dt="2023-03-12T18:11:40.219" v="3823" actId="21"/>
          <ac:picMkLst>
            <pc:docMk/>
            <pc:sldMk cId="617068635" sldId="2051"/>
            <ac:picMk id="3" creationId="{815C3835-C938-373D-C98A-70019D984A6D}"/>
          </ac:picMkLst>
        </pc:picChg>
        <pc:picChg chg="add del mod">
          <ac:chgData name="Daniel Khashabi" userId="62390808-c838-45e6-be59-d6fd0d208bc8" providerId="ADAL" clId="{BC61CEE6-F72E-ED4A-95CA-C76EDF0DD1AC}" dt="2023-03-12T18:11:59.051" v="3832" actId="21"/>
          <ac:picMkLst>
            <pc:docMk/>
            <pc:sldMk cId="617068635" sldId="2051"/>
            <ac:picMk id="6" creationId="{B13ECDE6-07BB-C8A6-A0B9-BC362769010E}"/>
          </ac:picMkLst>
        </pc:picChg>
        <pc:picChg chg="add mod">
          <ac:chgData name="Daniel Khashabi" userId="62390808-c838-45e6-be59-d6fd0d208bc8" providerId="ADAL" clId="{BC61CEE6-F72E-ED4A-95CA-C76EDF0DD1AC}" dt="2023-03-12T18:12:36.408" v="3878" actId="1035"/>
          <ac:picMkLst>
            <pc:docMk/>
            <pc:sldMk cId="617068635" sldId="2051"/>
            <ac:picMk id="8" creationId="{E50F0ED2-BCE8-B91F-9CBF-324974D46F54}"/>
          </ac:picMkLst>
        </pc:picChg>
        <pc:picChg chg="del">
          <ac:chgData name="Daniel Khashabi" userId="62390808-c838-45e6-be59-d6fd0d208bc8" providerId="ADAL" clId="{BC61CEE6-F72E-ED4A-95CA-C76EDF0DD1AC}" dt="2023-03-12T18:12:02.378" v="3834" actId="478"/>
          <ac:picMkLst>
            <pc:docMk/>
            <pc:sldMk cId="617068635" sldId="2051"/>
            <ac:picMk id="12" creationId="{2316B130-1ABD-F73F-2206-4CB30D760B32}"/>
          </ac:picMkLst>
        </pc:picChg>
      </pc:sldChg>
      <pc:sldChg chg="addSp delSp modSp add mod modClrScheme chgLayout">
        <pc:chgData name="Daniel Khashabi" userId="62390808-c838-45e6-be59-d6fd0d208bc8" providerId="ADAL" clId="{BC61CEE6-F72E-ED4A-95CA-C76EDF0DD1AC}" dt="2023-03-12T19:12:52.378" v="4482"/>
        <pc:sldMkLst>
          <pc:docMk/>
          <pc:sldMk cId="0" sldId="2052"/>
        </pc:sldMkLst>
        <pc:spChg chg="del mod ord">
          <ac:chgData name="Daniel Khashabi" userId="62390808-c838-45e6-be59-d6fd0d208bc8" providerId="ADAL" clId="{BC61CEE6-F72E-ED4A-95CA-C76EDF0DD1AC}" dt="2023-03-12T18:18:10.964" v="3925" actId="478"/>
          <ac:spMkLst>
            <pc:docMk/>
            <pc:sldMk cId="0" sldId="2052"/>
            <ac:spMk id="2" creationId="{00000000-0000-0000-0000-000000000000}"/>
          </ac:spMkLst>
        </pc:spChg>
        <pc:spChg chg="mod">
          <ac:chgData name="Daniel Khashabi" userId="62390808-c838-45e6-be59-d6fd0d208bc8" providerId="ADAL" clId="{BC61CEE6-F72E-ED4A-95CA-C76EDF0DD1AC}" dt="2023-03-12T19:12:52.378" v="4482"/>
          <ac:spMkLst>
            <pc:docMk/>
            <pc:sldMk cId="0" sldId="2052"/>
            <ac:spMk id="4" creationId="{00000000-0000-0000-0000-000000000000}"/>
          </ac:spMkLst>
        </pc:spChg>
        <pc:spChg chg="mod">
          <ac:chgData name="Daniel Khashabi" userId="62390808-c838-45e6-be59-d6fd0d208bc8" providerId="ADAL" clId="{BC61CEE6-F72E-ED4A-95CA-C76EDF0DD1AC}" dt="2023-03-12T19:12:52.378" v="4482"/>
          <ac:spMkLst>
            <pc:docMk/>
            <pc:sldMk cId="0" sldId="2052"/>
            <ac:spMk id="5" creationId="{00000000-0000-0000-0000-000000000000}"/>
          </ac:spMkLst>
        </pc:spChg>
        <pc:spChg chg="mod">
          <ac:chgData name="Daniel Khashabi" userId="62390808-c838-45e6-be59-d6fd0d208bc8" providerId="ADAL" clId="{BC61CEE6-F72E-ED4A-95CA-C76EDF0DD1AC}" dt="2023-03-12T19:12:52.378" v="4482"/>
          <ac:spMkLst>
            <pc:docMk/>
            <pc:sldMk cId="0" sldId="2052"/>
            <ac:spMk id="6" creationId="{00000000-0000-0000-0000-000000000000}"/>
          </ac:spMkLst>
        </pc:spChg>
        <pc:spChg chg="add del mod ord">
          <ac:chgData name="Daniel Khashabi" userId="62390808-c838-45e6-be59-d6fd0d208bc8" providerId="ADAL" clId="{BC61CEE6-F72E-ED4A-95CA-C76EDF0DD1AC}" dt="2023-03-12T18:16:21.499" v="3885" actId="700"/>
          <ac:spMkLst>
            <pc:docMk/>
            <pc:sldMk cId="0" sldId="2052"/>
            <ac:spMk id="7" creationId="{395E3D9B-1FD6-9DB1-E62C-F344B23D8BF9}"/>
          </ac:spMkLst>
        </pc:spChg>
        <pc:spChg chg="add mod ord">
          <ac:chgData name="Daniel Khashabi" userId="62390808-c838-45e6-be59-d6fd0d208bc8" providerId="ADAL" clId="{BC61CEE6-F72E-ED4A-95CA-C76EDF0DD1AC}" dt="2023-03-12T18:16:21.499" v="3885" actId="700"/>
          <ac:spMkLst>
            <pc:docMk/>
            <pc:sldMk cId="0" sldId="2052"/>
            <ac:spMk id="8" creationId="{F34BA7A0-A600-E8C8-8964-728D7A89C86C}"/>
          </ac:spMkLst>
        </pc:spChg>
        <pc:spChg chg="add del mod">
          <ac:chgData name="Daniel Khashabi" userId="62390808-c838-45e6-be59-d6fd0d208bc8" providerId="ADAL" clId="{BC61CEE6-F72E-ED4A-95CA-C76EDF0DD1AC}" dt="2023-03-12T18:18:11.913" v="3927" actId="478"/>
          <ac:spMkLst>
            <pc:docMk/>
            <pc:sldMk cId="0" sldId="2052"/>
            <ac:spMk id="10" creationId="{DCA1B59A-11D0-C838-E4FF-DFBA7B531700}"/>
          </ac:spMkLst>
        </pc:spChg>
        <pc:spChg chg="add mod">
          <ac:chgData name="Daniel Khashabi" userId="62390808-c838-45e6-be59-d6fd0d208bc8" providerId="ADAL" clId="{BC61CEE6-F72E-ED4A-95CA-C76EDF0DD1AC}" dt="2023-03-12T18:18:12.198" v="3928"/>
          <ac:spMkLst>
            <pc:docMk/>
            <pc:sldMk cId="0" sldId="2052"/>
            <ac:spMk id="11" creationId="{3E7187D1-B525-F3BA-6699-EC69A4484194}"/>
          </ac:spMkLst>
        </pc:spChg>
        <pc:spChg chg="add mod">
          <ac:chgData name="Daniel Khashabi" userId="62390808-c838-45e6-be59-d6fd0d208bc8" providerId="ADAL" clId="{BC61CEE6-F72E-ED4A-95CA-C76EDF0DD1AC}" dt="2023-03-12T18:23:09.902" v="4279"/>
          <ac:spMkLst>
            <pc:docMk/>
            <pc:sldMk cId="0" sldId="2052"/>
            <ac:spMk id="12" creationId="{16C42C55-2C90-CBE8-FEC8-4CCB352A4E98}"/>
          </ac:spMkLst>
        </pc:spChg>
      </pc:sldChg>
      <pc:sldChg chg="addSp delSp modSp add mod chgLayout">
        <pc:chgData name="Daniel Khashabi" userId="62390808-c838-45e6-be59-d6fd0d208bc8" providerId="ADAL" clId="{BC61CEE6-F72E-ED4A-95CA-C76EDF0DD1AC}" dt="2023-03-12T19:12:52.378" v="4482"/>
        <pc:sldMkLst>
          <pc:docMk/>
          <pc:sldMk cId="0" sldId="2053"/>
        </pc:sldMkLst>
        <pc:spChg chg="del mod ord">
          <ac:chgData name="Daniel Khashabi" userId="62390808-c838-45e6-be59-d6fd0d208bc8" providerId="ADAL" clId="{BC61CEE6-F72E-ED4A-95CA-C76EDF0DD1AC}" dt="2023-03-12T18:18:03.695" v="3917" actId="478"/>
          <ac:spMkLst>
            <pc:docMk/>
            <pc:sldMk cId="0" sldId="2053"/>
            <ac:spMk id="2" creationId="{00000000-0000-0000-0000-000000000000}"/>
          </ac:spMkLst>
        </pc:spChg>
        <pc:spChg chg="mod">
          <ac:chgData name="Daniel Khashabi" userId="62390808-c838-45e6-be59-d6fd0d208bc8" providerId="ADAL" clId="{BC61CEE6-F72E-ED4A-95CA-C76EDF0DD1AC}" dt="2023-03-12T19:12:52.378" v="4482"/>
          <ac:spMkLst>
            <pc:docMk/>
            <pc:sldMk cId="0" sldId="2053"/>
            <ac:spMk id="4" creationId="{00000000-0000-0000-0000-000000000000}"/>
          </ac:spMkLst>
        </pc:spChg>
        <pc:spChg chg="mod">
          <ac:chgData name="Daniel Khashabi" userId="62390808-c838-45e6-be59-d6fd0d208bc8" providerId="ADAL" clId="{BC61CEE6-F72E-ED4A-95CA-C76EDF0DD1AC}" dt="2023-03-12T19:12:52.378" v="4482"/>
          <ac:spMkLst>
            <pc:docMk/>
            <pc:sldMk cId="0" sldId="2053"/>
            <ac:spMk id="5" creationId="{00000000-0000-0000-0000-000000000000}"/>
          </ac:spMkLst>
        </pc:spChg>
        <pc:spChg chg="mod">
          <ac:chgData name="Daniel Khashabi" userId="62390808-c838-45e6-be59-d6fd0d208bc8" providerId="ADAL" clId="{BC61CEE6-F72E-ED4A-95CA-C76EDF0DD1AC}" dt="2023-03-12T19:12:52.378" v="4482"/>
          <ac:spMkLst>
            <pc:docMk/>
            <pc:sldMk cId="0" sldId="2053"/>
            <ac:spMk id="6" creationId="{00000000-0000-0000-0000-000000000000}"/>
          </ac:spMkLst>
        </pc:spChg>
        <pc:spChg chg="mod">
          <ac:chgData name="Daniel Khashabi" userId="62390808-c838-45e6-be59-d6fd0d208bc8" providerId="ADAL" clId="{BC61CEE6-F72E-ED4A-95CA-C76EDF0DD1AC}" dt="2023-03-12T19:12:52.378" v="4482"/>
          <ac:spMkLst>
            <pc:docMk/>
            <pc:sldMk cId="0" sldId="2053"/>
            <ac:spMk id="7" creationId="{00000000-0000-0000-0000-000000000000}"/>
          </ac:spMkLst>
        </pc:spChg>
        <pc:spChg chg="mod">
          <ac:chgData name="Daniel Khashabi" userId="62390808-c838-45e6-be59-d6fd0d208bc8" providerId="ADAL" clId="{BC61CEE6-F72E-ED4A-95CA-C76EDF0DD1AC}" dt="2023-03-12T19:12:52.378" v="4482"/>
          <ac:spMkLst>
            <pc:docMk/>
            <pc:sldMk cId="0" sldId="2053"/>
            <ac:spMk id="9" creationId="{00000000-0000-0000-0000-000000000000}"/>
          </ac:spMkLst>
        </pc:spChg>
        <pc:spChg chg="mod">
          <ac:chgData name="Daniel Khashabi" userId="62390808-c838-45e6-be59-d6fd0d208bc8" providerId="ADAL" clId="{BC61CEE6-F72E-ED4A-95CA-C76EDF0DD1AC}" dt="2023-03-12T19:12:52.378" v="4482"/>
          <ac:spMkLst>
            <pc:docMk/>
            <pc:sldMk cId="0" sldId="2053"/>
            <ac:spMk id="11" creationId="{00000000-0000-0000-0000-000000000000}"/>
          </ac:spMkLst>
        </pc:spChg>
        <pc:spChg chg="mod">
          <ac:chgData name="Daniel Khashabi" userId="62390808-c838-45e6-be59-d6fd0d208bc8" providerId="ADAL" clId="{BC61CEE6-F72E-ED4A-95CA-C76EDF0DD1AC}" dt="2023-03-12T19:12:52.378" v="4482"/>
          <ac:spMkLst>
            <pc:docMk/>
            <pc:sldMk cId="0" sldId="2053"/>
            <ac:spMk id="12" creationId="{00000000-0000-0000-0000-000000000000}"/>
          </ac:spMkLst>
        </pc:spChg>
        <pc:spChg chg="mod">
          <ac:chgData name="Daniel Khashabi" userId="62390808-c838-45e6-be59-d6fd0d208bc8" providerId="ADAL" clId="{BC61CEE6-F72E-ED4A-95CA-C76EDF0DD1AC}" dt="2023-03-12T19:12:52.378" v="4482"/>
          <ac:spMkLst>
            <pc:docMk/>
            <pc:sldMk cId="0" sldId="2053"/>
            <ac:spMk id="14" creationId="{00000000-0000-0000-0000-000000000000}"/>
          </ac:spMkLst>
        </pc:spChg>
        <pc:spChg chg="mod">
          <ac:chgData name="Daniel Khashabi" userId="62390808-c838-45e6-be59-d6fd0d208bc8" providerId="ADAL" clId="{BC61CEE6-F72E-ED4A-95CA-C76EDF0DD1AC}" dt="2023-03-12T19:12:52.378" v="4482"/>
          <ac:spMkLst>
            <pc:docMk/>
            <pc:sldMk cId="0" sldId="2053"/>
            <ac:spMk id="16" creationId="{00000000-0000-0000-0000-000000000000}"/>
          </ac:spMkLst>
        </pc:spChg>
        <pc:spChg chg="mod">
          <ac:chgData name="Daniel Khashabi" userId="62390808-c838-45e6-be59-d6fd0d208bc8" providerId="ADAL" clId="{BC61CEE6-F72E-ED4A-95CA-C76EDF0DD1AC}" dt="2023-03-12T19:12:52.378" v="4482"/>
          <ac:spMkLst>
            <pc:docMk/>
            <pc:sldMk cId="0" sldId="2053"/>
            <ac:spMk id="17" creationId="{00000000-0000-0000-0000-000000000000}"/>
          </ac:spMkLst>
        </pc:spChg>
        <pc:spChg chg="mod">
          <ac:chgData name="Daniel Khashabi" userId="62390808-c838-45e6-be59-d6fd0d208bc8" providerId="ADAL" clId="{BC61CEE6-F72E-ED4A-95CA-C76EDF0DD1AC}" dt="2023-03-12T19:12:52.378" v="4482"/>
          <ac:spMkLst>
            <pc:docMk/>
            <pc:sldMk cId="0" sldId="2053"/>
            <ac:spMk id="19" creationId="{00000000-0000-0000-0000-000000000000}"/>
          </ac:spMkLst>
        </pc:spChg>
        <pc:spChg chg="mod">
          <ac:chgData name="Daniel Khashabi" userId="62390808-c838-45e6-be59-d6fd0d208bc8" providerId="ADAL" clId="{BC61CEE6-F72E-ED4A-95CA-C76EDF0DD1AC}" dt="2023-03-12T19:12:52.378" v="4482"/>
          <ac:spMkLst>
            <pc:docMk/>
            <pc:sldMk cId="0" sldId="2053"/>
            <ac:spMk id="20" creationId="{00000000-0000-0000-0000-000000000000}"/>
          </ac:spMkLst>
        </pc:spChg>
        <pc:spChg chg="mod">
          <ac:chgData name="Daniel Khashabi" userId="62390808-c838-45e6-be59-d6fd0d208bc8" providerId="ADAL" clId="{BC61CEE6-F72E-ED4A-95CA-C76EDF0DD1AC}" dt="2023-03-12T19:12:52.378" v="4482"/>
          <ac:spMkLst>
            <pc:docMk/>
            <pc:sldMk cId="0" sldId="2053"/>
            <ac:spMk id="22" creationId="{00000000-0000-0000-0000-000000000000}"/>
          </ac:spMkLst>
        </pc:spChg>
        <pc:spChg chg="mod">
          <ac:chgData name="Daniel Khashabi" userId="62390808-c838-45e6-be59-d6fd0d208bc8" providerId="ADAL" clId="{BC61CEE6-F72E-ED4A-95CA-C76EDF0DD1AC}" dt="2023-03-12T19:12:52.378" v="4482"/>
          <ac:spMkLst>
            <pc:docMk/>
            <pc:sldMk cId="0" sldId="2053"/>
            <ac:spMk id="23" creationId="{00000000-0000-0000-0000-000000000000}"/>
          </ac:spMkLst>
        </pc:spChg>
        <pc:spChg chg="mod">
          <ac:chgData name="Daniel Khashabi" userId="62390808-c838-45e6-be59-d6fd0d208bc8" providerId="ADAL" clId="{BC61CEE6-F72E-ED4A-95CA-C76EDF0DD1AC}" dt="2023-03-12T19:12:52.378" v="4482"/>
          <ac:spMkLst>
            <pc:docMk/>
            <pc:sldMk cId="0" sldId="2053"/>
            <ac:spMk id="25" creationId="{00000000-0000-0000-0000-000000000000}"/>
          </ac:spMkLst>
        </pc:spChg>
        <pc:spChg chg="mod">
          <ac:chgData name="Daniel Khashabi" userId="62390808-c838-45e6-be59-d6fd0d208bc8" providerId="ADAL" clId="{BC61CEE6-F72E-ED4A-95CA-C76EDF0DD1AC}" dt="2023-03-12T19:12:52.378" v="4482"/>
          <ac:spMkLst>
            <pc:docMk/>
            <pc:sldMk cId="0" sldId="2053"/>
            <ac:spMk id="27" creationId="{00000000-0000-0000-0000-000000000000}"/>
          </ac:spMkLst>
        </pc:spChg>
        <pc:spChg chg="mod">
          <ac:chgData name="Daniel Khashabi" userId="62390808-c838-45e6-be59-d6fd0d208bc8" providerId="ADAL" clId="{BC61CEE6-F72E-ED4A-95CA-C76EDF0DD1AC}" dt="2023-03-12T19:12:52.378" v="4482"/>
          <ac:spMkLst>
            <pc:docMk/>
            <pc:sldMk cId="0" sldId="2053"/>
            <ac:spMk id="28" creationId="{00000000-0000-0000-0000-000000000000}"/>
          </ac:spMkLst>
        </pc:spChg>
        <pc:spChg chg="mod">
          <ac:chgData name="Daniel Khashabi" userId="62390808-c838-45e6-be59-d6fd0d208bc8" providerId="ADAL" clId="{BC61CEE6-F72E-ED4A-95CA-C76EDF0DD1AC}" dt="2023-03-12T19:12:52.378" v="4482"/>
          <ac:spMkLst>
            <pc:docMk/>
            <pc:sldMk cId="0" sldId="2053"/>
            <ac:spMk id="29" creationId="{00000000-0000-0000-0000-000000000000}"/>
          </ac:spMkLst>
        </pc:spChg>
        <pc:spChg chg="mod">
          <ac:chgData name="Daniel Khashabi" userId="62390808-c838-45e6-be59-d6fd0d208bc8" providerId="ADAL" clId="{BC61CEE6-F72E-ED4A-95CA-C76EDF0DD1AC}" dt="2023-03-12T19:12:52.378" v="4482"/>
          <ac:spMkLst>
            <pc:docMk/>
            <pc:sldMk cId="0" sldId="2053"/>
            <ac:spMk id="30" creationId="{00000000-0000-0000-0000-000000000000}"/>
          </ac:spMkLst>
        </pc:spChg>
        <pc:spChg chg="add mod ord">
          <ac:chgData name="Daniel Khashabi" userId="62390808-c838-45e6-be59-d6fd0d208bc8" providerId="ADAL" clId="{BC61CEE6-F72E-ED4A-95CA-C76EDF0DD1AC}" dt="2023-03-12T18:16:21.499" v="3885" actId="700"/>
          <ac:spMkLst>
            <pc:docMk/>
            <pc:sldMk cId="0" sldId="2053"/>
            <ac:spMk id="31" creationId="{471C9950-E256-A59A-2515-E40DC1251BC8}"/>
          </ac:spMkLst>
        </pc:spChg>
        <pc:spChg chg="add del mod">
          <ac:chgData name="Daniel Khashabi" userId="62390808-c838-45e6-be59-d6fd0d208bc8" providerId="ADAL" clId="{BC61CEE6-F72E-ED4A-95CA-C76EDF0DD1AC}" dt="2023-03-12T18:18:04.687" v="3919" actId="478"/>
          <ac:spMkLst>
            <pc:docMk/>
            <pc:sldMk cId="0" sldId="2053"/>
            <ac:spMk id="33" creationId="{148D9C87-8289-3C93-7E84-034C9EB19F8A}"/>
          </ac:spMkLst>
        </pc:spChg>
        <pc:spChg chg="add mod">
          <ac:chgData name="Daniel Khashabi" userId="62390808-c838-45e6-be59-d6fd0d208bc8" providerId="ADAL" clId="{BC61CEE6-F72E-ED4A-95CA-C76EDF0DD1AC}" dt="2023-03-12T18:18:05.037" v="3920"/>
          <ac:spMkLst>
            <pc:docMk/>
            <pc:sldMk cId="0" sldId="2053"/>
            <ac:spMk id="34" creationId="{B36A05E8-D94D-C4BC-9E45-44B06EB1C96A}"/>
          </ac:spMkLst>
        </pc:spChg>
        <pc:spChg chg="add mod">
          <ac:chgData name="Daniel Khashabi" userId="62390808-c838-45e6-be59-d6fd0d208bc8" providerId="ADAL" clId="{BC61CEE6-F72E-ED4A-95CA-C76EDF0DD1AC}" dt="2023-03-12T18:23:13.110" v="4281"/>
          <ac:spMkLst>
            <pc:docMk/>
            <pc:sldMk cId="0" sldId="2053"/>
            <ac:spMk id="35" creationId="{10D16D18-8083-626F-D510-5157397D5D20}"/>
          </ac:spMkLst>
        </pc:spChg>
        <pc:graphicFrameChg chg="mod">
          <ac:chgData name="Daniel Khashabi" userId="62390808-c838-45e6-be59-d6fd0d208bc8" providerId="ADAL" clId="{BC61CEE6-F72E-ED4A-95CA-C76EDF0DD1AC}" dt="2023-03-12T19:12:52.378" v="4482"/>
          <ac:graphicFrameMkLst>
            <pc:docMk/>
            <pc:sldMk cId="0" sldId="2053"/>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1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3"/>
            <ac:graphicFrameMk id="24" creationId="{00000000-0000-0000-0000-000000000000}"/>
          </ac:graphicFrameMkLst>
        </pc:graphicFrameChg>
      </pc:sldChg>
      <pc:sldChg chg="addSp delSp modSp add mod chgLayout">
        <pc:chgData name="Daniel Khashabi" userId="62390808-c838-45e6-be59-d6fd0d208bc8" providerId="ADAL" clId="{BC61CEE6-F72E-ED4A-95CA-C76EDF0DD1AC}" dt="2023-03-12T19:12:52.378" v="4482"/>
        <pc:sldMkLst>
          <pc:docMk/>
          <pc:sldMk cId="0" sldId="2054"/>
        </pc:sldMkLst>
        <pc:spChg chg="del mod ord">
          <ac:chgData name="Daniel Khashabi" userId="62390808-c838-45e6-be59-d6fd0d208bc8" providerId="ADAL" clId="{BC61CEE6-F72E-ED4A-95CA-C76EDF0DD1AC}" dt="2023-03-12T18:17:57.984" v="3913" actId="478"/>
          <ac:spMkLst>
            <pc:docMk/>
            <pc:sldMk cId="0" sldId="2054"/>
            <ac:spMk id="2" creationId="{00000000-0000-0000-0000-000000000000}"/>
          </ac:spMkLst>
        </pc:spChg>
        <pc:spChg chg="mod">
          <ac:chgData name="Daniel Khashabi" userId="62390808-c838-45e6-be59-d6fd0d208bc8" providerId="ADAL" clId="{BC61CEE6-F72E-ED4A-95CA-C76EDF0DD1AC}" dt="2023-03-12T19:12:52.378" v="4482"/>
          <ac:spMkLst>
            <pc:docMk/>
            <pc:sldMk cId="0" sldId="2054"/>
            <ac:spMk id="4" creationId="{00000000-0000-0000-0000-000000000000}"/>
          </ac:spMkLst>
        </pc:spChg>
        <pc:spChg chg="mod">
          <ac:chgData name="Daniel Khashabi" userId="62390808-c838-45e6-be59-d6fd0d208bc8" providerId="ADAL" clId="{BC61CEE6-F72E-ED4A-95CA-C76EDF0DD1AC}" dt="2023-03-12T19:12:52.378" v="4482"/>
          <ac:spMkLst>
            <pc:docMk/>
            <pc:sldMk cId="0" sldId="2054"/>
            <ac:spMk id="5" creationId="{00000000-0000-0000-0000-000000000000}"/>
          </ac:spMkLst>
        </pc:spChg>
        <pc:spChg chg="mod">
          <ac:chgData name="Daniel Khashabi" userId="62390808-c838-45e6-be59-d6fd0d208bc8" providerId="ADAL" clId="{BC61CEE6-F72E-ED4A-95CA-C76EDF0DD1AC}" dt="2023-03-12T19:12:52.378" v="4482"/>
          <ac:spMkLst>
            <pc:docMk/>
            <pc:sldMk cId="0" sldId="2054"/>
            <ac:spMk id="6" creationId="{00000000-0000-0000-0000-000000000000}"/>
          </ac:spMkLst>
        </pc:spChg>
        <pc:spChg chg="mod">
          <ac:chgData name="Daniel Khashabi" userId="62390808-c838-45e6-be59-d6fd0d208bc8" providerId="ADAL" clId="{BC61CEE6-F72E-ED4A-95CA-C76EDF0DD1AC}" dt="2023-03-12T19:12:52.378" v="4482"/>
          <ac:spMkLst>
            <pc:docMk/>
            <pc:sldMk cId="0" sldId="2054"/>
            <ac:spMk id="7" creationId="{00000000-0000-0000-0000-000000000000}"/>
          </ac:spMkLst>
        </pc:spChg>
        <pc:spChg chg="mod">
          <ac:chgData name="Daniel Khashabi" userId="62390808-c838-45e6-be59-d6fd0d208bc8" providerId="ADAL" clId="{BC61CEE6-F72E-ED4A-95CA-C76EDF0DD1AC}" dt="2023-03-12T19:12:52.378" v="4482"/>
          <ac:spMkLst>
            <pc:docMk/>
            <pc:sldMk cId="0" sldId="2054"/>
            <ac:spMk id="9" creationId="{00000000-0000-0000-0000-000000000000}"/>
          </ac:spMkLst>
        </pc:spChg>
        <pc:spChg chg="mod">
          <ac:chgData name="Daniel Khashabi" userId="62390808-c838-45e6-be59-d6fd0d208bc8" providerId="ADAL" clId="{BC61CEE6-F72E-ED4A-95CA-C76EDF0DD1AC}" dt="2023-03-12T19:12:52.378" v="4482"/>
          <ac:spMkLst>
            <pc:docMk/>
            <pc:sldMk cId="0" sldId="2054"/>
            <ac:spMk id="11" creationId="{00000000-0000-0000-0000-000000000000}"/>
          </ac:spMkLst>
        </pc:spChg>
        <pc:spChg chg="mod">
          <ac:chgData name="Daniel Khashabi" userId="62390808-c838-45e6-be59-d6fd0d208bc8" providerId="ADAL" clId="{BC61CEE6-F72E-ED4A-95CA-C76EDF0DD1AC}" dt="2023-03-12T19:12:52.378" v="4482"/>
          <ac:spMkLst>
            <pc:docMk/>
            <pc:sldMk cId="0" sldId="2054"/>
            <ac:spMk id="12" creationId="{00000000-0000-0000-0000-000000000000}"/>
          </ac:spMkLst>
        </pc:spChg>
        <pc:spChg chg="mod">
          <ac:chgData name="Daniel Khashabi" userId="62390808-c838-45e6-be59-d6fd0d208bc8" providerId="ADAL" clId="{BC61CEE6-F72E-ED4A-95CA-C76EDF0DD1AC}" dt="2023-03-12T19:12:52.378" v="4482"/>
          <ac:spMkLst>
            <pc:docMk/>
            <pc:sldMk cId="0" sldId="2054"/>
            <ac:spMk id="14" creationId="{00000000-0000-0000-0000-000000000000}"/>
          </ac:spMkLst>
        </pc:spChg>
        <pc:spChg chg="mod">
          <ac:chgData name="Daniel Khashabi" userId="62390808-c838-45e6-be59-d6fd0d208bc8" providerId="ADAL" clId="{BC61CEE6-F72E-ED4A-95CA-C76EDF0DD1AC}" dt="2023-03-12T19:12:52.378" v="4482"/>
          <ac:spMkLst>
            <pc:docMk/>
            <pc:sldMk cId="0" sldId="2054"/>
            <ac:spMk id="15" creationId="{00000000-0000-0000-0000-000000000000}"/>
          </ac:spMkLst>
        </pc:spChg>
        <pc:spChg chg="mod">
          <ac:chgData name="Daniel Khashabi" userId="62390808-c838-45e6-be59-d6fd0d208bc8" providerId="ADAL" clId="{BC61CEE6-F72E-ED4A-95CA-C76EDF0DD1AC}" dt="2023-03-12T19:12:52.378" v="4482"/>
          <ac:spMkLst>
            <pc:docMk/>
            <pc:sldMk cId="0" sldId="2054"/>
            <ac:spMk id="16" creationId="{00000000-0000-0000-0000-000000000000}"/>
          </ac:spMkLst>
        </pc:spChg>
        <pc:spChg chg="mod">
          <ac:chgData name="Daniel Khashabi" userId="62390808-c838-45e6-be59-d6fd0d208bc8" providerId="ADAL" clId="{BC61CEE6-F72E-ED4A-95CA-C76EDF0DD1AC}" dt="2023-03-12T19:12:52.378" v="4482"/>
          <ac:spMkLst>
            <pc:docMk/>
            <pc:sldMk cId="0" sldId="2054"/>
            <ac:spMk id="18" creationId="{00000000-0000-0000-0000-000000000000}"/>
          </ac:spMkLst>
        </pc:spChg>
        <pc:spChg chg="mod">
          <ac:chgData name="Daniel Khashabi" userId="62390808-c838-45e6-be59-d6fd0d208bc8" providerId="ADAL" clId="{BC61CEE6-F72E-ED4A-95CA-C76EDF0DD1AC}" dt="2023-03-12T19:12:52.378" v="4482"/>
          <ac:spMkLst>
            <pc:docMk/>
            <pc:sldMk cId="0" sldId="2054"/>
            <ac:spMk id="19" creationId="{00000000-0000-0000-0000-000000000000}"/>
          </ac:spMkLst>
        </pc:spChg>
        <pc:spChg chg="mod">
          <ac:chgData name="Daniel Khashabi" userId="62390808-c838-45e6-be59-d6fd0d208bc8" providerId="ADAL" clId="{BC61CEE6-F72E-ED4A-95CA-C76EDF0DD1AC}" dt="2023-03-12T19:12:52.378" v="4482"/>
          <ac:spMkLst>
            <pc:docMk/>
            <pc:sldMk cId="0" sldId="2054"/>
            <ac:spMk id="21" creationId="{00000000-0000-0000-0000-000000000000}"/>
          </ac:spMkLst>
        </pc:spChg>
        <pc:spChg chg="mod">
          <ac:chgData name="Daniel Khashabi" userId="62390808-c838-45e6-be59-d6fd0d208bc8" providerId="ADAL" clId="{BC61CEE6-F72E-ED4A-95CA-C76EDF0DD1AC}" dt="2023-03-12T19:12:52.378" v="4482"/>
          <ac:spMkLst>
            <pc:docMk/>
            <pc:sldMk cId="0" sldId="2054"/>
            <ac:spMk id="23" creationId="{00000000-0000-0000-0000-000000000000}"/>
          </ac:spMkLst>
        </pc:spChg>
        <pc:spChg chg="mod">
          <ac:chgData name="Daniel Khashabi" userId="62390808-c838-45e6-be59-d6fd0d208bc8" providerId="ADAL" clId="{BC61CEE6-F72E-ED4A-95CA-C76EDF0DD1AC}" dt="2023-03-12T19:12:52.378" v="4482"/>
          <ac:spMkLst>
            <pc:docMk/>
            <pc:sldMk cId="0" sldId="2054"/>
            <ac:spMk id="24" creationId="{00000000-0000-0000-0000-000000000000}"/>
          </ac:spMkLst>
        </pc:spChg>
        <pc:spChg chg="mod">
          <ac:chgData name="Daniel Khashabi" userId="62390808-c838-45e6-be59-d6fd0d208bc8" providerId="ADAL" clId="{BC61CEE6-F72E-ED4A-95CA-C76EDF0DD1AC}" dt="2023-03-12T19:12:52.378" v="4482"/>
          <ac:spMkLst>
            <pc:docMk/>
            <pc:sldMk cId="0" sldId="2054"/>
            <ac:spMk id="25" creationId="{00000000-0000-0000-0000-000000000000}"/>
          </ac:spMkLst>
        </pc:spChg>
        <pc:spChg chg="mod">
          <ac:chgData name="Daniel Khashabi" userId="62390808-c838-45e6-be59-d6fd0d208bc8" providerId="ADAL" clId="{BC61CEE6-F72E-ED4A-95CA-C76EDF0DD1AC}" dt="2023-03-12T19:12:52.378" v="4482"/>
          <ac:spMkLst>
            <pc:docMk/>
            <pc:sldMk cId="0" sldId="2054"/>
            <ac:spMk id="26" creationId="{00000000-0000-0000-0000-000000000000}"/>
          </ac:spMkLst>
        </pc:spChg>
        <pc:spChg chg="mod">
          <ac:chgData name="Daniel Khashabi" userId="62390808-c838-45e6-be59-d6fd0d208bc8" providerId="ADAL" clId="{BC61CEE6-F72E-ED4A-95CA-C76EDF0DD1AC}" dt="2023-03-12T19:12:52.378" v="4482"/>
          <ac:spMkLst>
            <pc:docMk/>
            <pc:sldMk cId="0" sldId="2054"/>
            <ac:spMk id="29" creationId="{00000000-0000-0000-0000-000000000000}"/>
          </ac:spMkLst>
        </pc:spChg>
        <pc:spChg chg="mod">
          <ac:chgData name="Daniel Khashabi" userId="62390808-c838-45e6-be59-d6fd0d208bc8" providerId="ADAL" clId="{BC61CEE6-F72E-ED4A-95CA-C76EDF0DD1AC}" dt="2023-03-12T19:12:52.378" v="4482"/>
          <ac:spMkLst>
            <pc:docMk/>
            <pc:sldMk cId="0" sldId="2054"/>
            <ac:spMk id="30" creationId="{00000000-0000-0000-0000-000000000000}"/>
          </ac:spMkLst>
        </pc:spChg>
        <pc:spChg chg="mod">
          <ac:chgData name="Daniel Khashabi" userId="62390808-c838-45e6-be59-d6fd0d208bc8" providerId="ADAL" clId="{BC61CEE6-F72E-ED4A-95CA-C76EDF0DD1AC}" dt="2023-03-12T19:12:52.378" v="4482"/>
          <ac:spMkLst>
            <pc:docMk/>
            <pc:sldMk cId="0" sldId="2054"/>
            <ac:spMk id="32" creationId="{00000000-0000-0000-0000-000000000000}"/>
          </ac:spMkLst>
        </pc:spChg>
        <pc:spChg chg="mod">
          <ac:chgData name="Daniel Khashabi" userId="62390808-c838-45e6-be59-d6fd0d208bc8" providerId="ADAL" clId="{BC61CEE6-F72E-ED4A-95CA-C76EDF0DD1AC}" dt="2023-03-12T19:12:52.378" v="4482"/>
          <ac:spMkLst>
            <pc:docMk/>
            <pc:sldMk cId="0" sldId="2054"/>
            <ac:spMk id="33" creationId="{00000000-0000-0000-0000-000000000000}"/>
          </ac:spMkLst>
        </pc:spChg>
        <pc:spChg chg="mod">
          <ac:chgData name="Daniel Khashabi" userId="62390808-c838-45e6-be59-d6fd0d208bc8" providerId="ADAL" clId="{BC61CEE6-F72E-ED4A-95CA-C76EDF0DD1AC}" dt="2023-03-12T19:12:52.378" v="4482"/>
          <ac:spMkLst>
            <pc:docMk/>
            <pc:sldMk cId="0" sldId="2054"/>
            <ac:spMk id="35" creationId="{00000000-0000-0000-0000-000000000000}"/>
          </ac:spMkLst>
        </pc:spChg>
        <pc:spChg chg="mod">
          <ac:chgData name="Daniel Khashabi" userId="62390808-c838-45e6-be59-d6fd0d208bc8" providerId="ADAL" clId="{BC61CEE6-F72E-ED4A-95CA-C76EDF0DD1AC}" dt="2023-03-12T19:12:52.378" v="4482"/>
          <ac:spMkLst>
            <pc:docMk/>
            <pc:sldMk cId="0" sldId="2054"/>
            <ac:spMk id="36" creationId="{00000000-0000-0000-0000-000000000000}"/>
          </ac:spMkLst>
        </pc:spChg>
        <pc:spChg chg="add del mod ord">
          <ac:chgData name="Daniel Khashabi" userId="62390808-c838-45e6-be59-d6fd0d208bc8" providerId="ADAL" clId="{BC61CEE6-F72E-ED4A-95CA-C76EDF0DD1AC}" dt="2023-03-12T18:18:44.167" v="3937" actId="478"/>
          <ac:spMkLst>
            <pc:docMk/>
            <pc:sldMk cId="0" sldId="2054"/>
            <ac:spMk id="38" creationId="{DD99E7F9-0D17-F738-AA15-ED84385B9481}"/>
          </ac:spMkLst>
        </pc:spChg>
        <pc:spChg chg="add del mod">
          <ac:chgData name="Daniel Khashabi" userId="62390808-c838-45e6-be59-d6fd0d208bc8" providerId="ADAL" clId="{BC61CEE6-F72E-ED4A-95CA-C76EDF0DD1AC}" dt="2023-03-12T18:18:00.034" v="3915" actId="478"/>
          <ac:spMkLst>
            <pc:docMk/>
            <pc:sldMk cId="0" sldId="2054"/>
            <ac:spMk id="40" creationId="{3BE3C20E-4A07-742D-0938-EFF259AEBF9E}"/>
          </ac:spMkLst>
        </pc:spChg>
        <pc:spChg chg="add mod">
          <ac:chgData name="Daniel Khashabi" userId="62390808-c838-45e6-be59-d6fd0d208bc8" providerId="ADAL" clId="{BC61CEE6-F72E-ED4A-95CA-C76EDF0DD1AC}" dt="2023-03-12T18:18:00.288" v="3916"/>
          <ac:spMkLst>
            <pc:docMk/>
            <pc:sldMk cId="0" sldId="2054"/>
            <ac:spMk id="41" creationId="{67C714D7-96E1-9A69-F98D-87FC7A06950E}"/>
          </ac:spMkLst>
        </pc:spChg>
        <pc:spChg chg="add mod">
          <ac:chgData name="Daniel Khashabi" userId="62390808-c838-45e6-be59-d6fd0d208bc8" providerId="ADAL" clId="{BC61CEE6-F72E-ED4A-95CA-C76EDF0DD1AC}" dt="2023-03-12T19:12:52.378" v="4482"/>
          <ac:spMkLst>
            <pc:docMk/>
            <pc:sldMk cId="0" sldId="2054"/>
            <ac:spMk id="42" creationId="{638149FB-919F-DFA0-C512-6A109DF68FCC}"/>
          </ac:spMkLst>
        </pc:spChg>
        <pc:spChg chg="add mod">
          <ac:chgData name="Daniel Khashabi" userId="62390808-c838-45e6-be59-d6fd0d208bc8" providerId="ADAL" clId="{BC61CEE6-F72E-ED4A-95CA-C76EDF0DD1AC}" dt="2023-03-12T18:23:14.148" v="4282"/>
          <ac:spMkLst>
            <pc:docMk/>
            <pc:sldMk cId="0" sldId="2054"/>
            <ac:spMk id="43" creationId="{FBADF79A-B298-93D7-3E57-8CE857C589E9}"/>
          </ac:spMkLst>
        </pc:spChg>
        <pc:spChg chg="add mod">
          <ac:chgData name="Daniel Khashabi" userId="62390808-c838-45e6-be59-d6fd0d208bc8" providerId="ADAL" clId="{BC61CEE6-F72E-ED4A-95CA-C76EDF0DD1AC}" dt="2023-03-12T19:12:52.378" v="4482"/>
          <ac:spMkLst>
            <pc:docMk/>
            <pc:sldMk cId="0" sldId="2054"/>
            <ac:spMk id="44" creationId="{5A181F0E-CF41-3E94-A786-E850ED1221CE}"/>
          </ac:spMkLst>
        </pc:spChg>
        <pc:graphicFrameChg chg="mod">
          <ac:chgData name="Daniel Khashabi" userId="62390808-c838-45e6-be59-d6fd0d208bc8" providerId="ADAL" clId="{BC61CEE6-F72E-ED4A-95CA-C76EDF0DD1AC}" dt="2023-03-12T19:12:52.378" v="4482"/>
          <ac:graphicFrameMkLst>
            <pc:docMk/>
            <pc:sldMk cId="0" sldId="2054"/>
            <ac:graphicFrameMk id="8"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13"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20" creationId="{00000000-0000-0000-0000-000000000000}"/>
          </ac:graphicFrameMkLst>
        </pc:graphicFrameChg>
        <pc:graphicFrameChg chg="mod">
          <ac:chgData name="Daniel Khashabi" userId="62390808-c838-45e6-be59-d6fd0d208bc8" providerId="ADAL" clId="{BC61CEE6-F72E-ED4A-95CA-C76EDF0DD1AC}" dt="2023-03-12T19:12:52.378" v="4482"/>
          <ac:graphicFrameMkLst>
            <pc:docMk/>
            <pc:sldMk cId="0" sldId="2054"/>
            <ac:graphicFrameMk id="37" creationId="{00000000-0000-0000-0000-000000000000}"/>
          </ac:graphicFrameMkLst>
        </pc:graphicFrameChg>
      </pc:sldChg>
      <pc:sldChg chg="addSp delSp modSp add del mod chgLayout">
        <pc:chgData name="Daniel Khashabi" userId="62390808-c838-45e6-be59-d6fd0d208bc8" providerId="ADAL" clId="{BC61CEE6-F72E-ED4A-95CA-C76EDF0DD1AC}" dt="2023-03-12T18:16:40.256" v="3888" actId="2696"/>
        <pc:sldMkLst>
          <pc:docMk/>
          <pc:sldMk cId="1023603207" sldId="2055"/>
        </pc:sldMkLst>
        <pc:spChg chg="mod">
          <ac:chgData name="Daniel Khashabi" userId="62390808-c838-45e6-be59-d6fd0d208bc8" providerId="ADAL" clId="{BC61CEE6-F72E-ED4A-95CA-C76EDF0DD1AC}" dt="2023-03-12T18:21:41.113" v="4086" actId="20577"/>
          <ac:spMkLst>
            <pc:docMk/>
            <pc:sldMk cId="1023603207" sldId="2055"/>
            <ac:spMk id="2" creationId="{D11262FA-0B06-6914-290D-2D6F5A23F573}"/>
          </ac:spMkLst>
        </pc:spChg>
        <pc:spChg chg="mod">
          <ac:chgData name="Daniel Khashabi" userId="62390808-c838-45e6-be59-d6fd0d208bc8" providerId="ADAL" clId="{BC61CEE6-F72E-ED4A-95CA-C76EDF0DD1AC}" dt="2023-03-12T18:22:38.922" v="4278" actId="20577"/>
          <ac:spMkLst>
            <pc:docMk/>
            <pc:sldMk cId="1023603207" sldId="2055"/>
            <ac:spMk id="3" creationId="{8048EB55-4409-8498-1D04-FFBEE2DA946A}"/>
          </ac:spMkLst>
        </pc:spChg>
        <pc:spChg chg="mod ord">
          <ac:chgData name="Daniel Khashabi" userId="62390808-c838-45e6-be59-d6fd0d208bc8" providerId="ADAL" clId="{BC61CEE6-F72E-ED4A-95CA-C76EDF0DD1AC}" dt="2023-03-12T18:16:30.840" v="3887" actId="700"/>
          <ac:spMkLst>
            <pc:docMk/>
            <pc:sldMk cId="1023603207" sldId="2055"/>
            <ac:spMk id="39" creationId="{00000000-0000-0000-0000-000000000000}"/>
          </ac:spMkLst>
        </pc:spChg>
        <pc:spChg chg="add del mod ord">
          <ac:chgData name="Daniel Khashabi" userId="62390808-c838-45e6-be59-d6fd0d208bc8" providerId="ADAL" clId="{BC61CEE6-F72E-ED4A-95CA-C76EDF0DD1AC}" dt="2023-03-12T18:16:30.840" v="3887" actId="700"/>
          <ac:spMkLst>
            <pc:docMk/>
            <pc:sldMk cId="1023603207" sldId="2055"/>
            <ac:spMk id="47" creationId="{62254D91-3819-2103-8F7C-F3595C7EF8F6}"/>
          </ac:spMkLst>
        </pc:spChg>
        <pc:spChg chg="add mod ord">
          <ac:chgData name="Daniel Khashabi" userId="62390808-c838-45e6-be59-d6fd0d208bc8" providerId="ADAL" clId="{BC61CEE6-F72E-ED4A-95CA-C76EDF0DD1AC}" dt="2023-03-12T18:16:30.840" v="3887" actId="700"/>
          <ac:spMkLst>
            <pc:docMk/>
            <pc:sldMk cId="1023603207" sldId="2055"/>
            <ac:spMk id="48" creationId="{00EB74E8-02AF-A319-43E0-8C32E5CC191D}"/>
          </ac:spMkLst>
        </pc:spChg>
      </pc:sldChg>
      <pc:sldChg chg="addSp modSp add mod chgLayout">
        <pc:chgData name="Daniel Khashabi" userId="62390808-c838-45e6-be59-d6fd0d208bc8" providerId="ADAL" clId="{BC61CEE6-F72E-ED4A-95CA-C76EDF0DD1AC}" dt="2023-03-12T19:12:52.378" v="4482"/>
        <pc:sldMkLst>
          <pc:docMk/>
          <pc:sldMk cId="0" sldId="2056"/>
        </pc:sldMkLst>
        <pc:spChg chg="mod ord">
          <ac:chgData name="Daniel Khashabi" userId="62390808-c838-45e6-be59-d6fd0d208bc8" providerId="ADAL" clId="{BC61CEE6-F72E-ED4A-95CA-C76EDF0DD1AC}" dt="2023-03-12T18:52:12.713" v="4289" actId="700"/>
          <ac:spMkLst>
            <pc:docMk/>
            <pc:sldMk cId="0" sldId="2056"/>
            <ac:spMk id="2" creationId="{00000000-0000-0000-0000-000000000000}"/>
          </ac:spMkLst>
        </pc:spChg>
        <pc:spChg chg="mod">
          <ac:chgData name="Daniel Khashabi" userId="62390808-c838-45e6-be59-d6fd0d208bc8" providerId="ADAL" clId="{BC61CEE6-F72E-ED4A-95CA-C76EDF0DD1AC}" dt="2023-03-12T19:12:52.378" v="4482"/>
          <ac:spMkLst>
            <pc:docMk/>
            <pc:sldMk cId="0" sldId="2056"/>
            <ac:spMk id="3" creationId="{00000000-0000-0000-0000-000000000000}"/>
          </ac:spMkLst>
        </pc:spChg>
        <pc:spChg chg="mod">
          <ac:chgData name="Daniel Khashabi" userId="62390808-c838-45e6-be59-d6fd0d208bc8" providerId="ADAL" clId="{BC61CEE6-F72E-ED4A-95CA-C76EDF0DD1AC}" dt="2023-03-12T19:12:52.378" v="4482"/>
          <ac:spMkLst>
            <pc:docMk/>
            <pc:sldMk cId="0" sldId="2056"/>
            <ac:spMk id="4" creationId="{00000000-0000-0000-0000-000000000000}"/>
          </ac:spMkLst>
        </pc:spChg>
        <pc:spChg chg="mod">
          <ac:chgData name="Daniel Khashabi" userId="62390808-c838-45e6-be59-d6fd0d208bc8" providerId="ADAL" clId="{BC61CEE6-F72E-ED4A-95CA-C76EDF0DD1AC}" dt="2023-03-12T19:12:52.378" v="4482"/>
          <ac:spMkLst>
            <pc:docMk/>
            <pc:sldMk cId="0" sldId="2056"/>
            <ac:spMk id="6" creationId="{00000000-0000-0000-0000-000000000000}"/>
          </ac:spMkLst>
        </pc:spChg>
        <pc:spChg chg="mod">
          <ac:chgData name="Daniel Khashabi" userId="62390808-c838-45e6-be59-d6fd0d208bc8" providerId="ADAL" clId="{BC61CEE6-F72E-ED4A-95CA-C76EDF0DD1AC}" dt="2023-03-12T19:12:52.378" v="4482"/>
          <ac:spMkLst>
            <pc:docMk/>
            <pc:sldMk cId="0" sldId="2056"/>
            <ac:spMk id="7" creationId="{00000000-0000-0000-0000-000000000000}"/>
          </ac:spMkLst>
        </pc:spChg>
        <pc:spChg chg="mod">
          <ac:chgData name="Daniel Khashabi" userId="62390808-c838-45e6-be59-d6fd0d208bc8" providerId="ADAL" clId="{BC61CEE6-F72E-ED4A-95CA-C76EDF0DD1AC}" dt="2023-03-12T19:12:52.378" v="4482"/>
          <ac:spMkLst>
            <pc:docMk/>
            <pc:sldMk cId="0" sldId="2056"/>
            <ac:spMk id="8" creationId="{00000000-0000-0000-0000-000000000000}"/>
          </ac:spMkLst>
        </pc:spChg>
        <pc:spChg chg="mod">
          <ac:chgData name="Daniel Khashabi" userId="62390808-c838-45e6-be59-d6fd0d208bc8" providerId="ADAL" clId="{BC61CEE6-F72E-ED4A-95CA-C76EDF0DD1AC}" dt="2023-03-12T19:12:52.378" v="4482"/>
          <ac:spMkLst>
            <pc:docMk/>
            <pc:sldMk cId="0" sldId="2056"/>
            <ac:spMk id="9" creationId="{00000000-0000-0000-0000-000000000000}"/>
          </ac:spMkLst>
        </pc:spChg>
        <pc:spChg chg="mod">
          <ac:chgData name="Daniel Khashabi" userId="62390808-c838-45e6-be59-d6fd0d208bc8" providerId="ADAL" clId="{BC61CEE6-F72E-ED4A-95CA-C76EDF0DD1AC}" dt="2023-03-12T19:12:52.378" v="4482"/>
          <ac:spMkLst>
            <pc:docMk/>
            <pc:sldMk cId="0" sldId="2056"/>
            <ac:spMk id="10" creationId="{00000000-0000-0000-0000-000000000000}"/>
          </ac:spMkLst>
        </pc:spChg>
        <pc:spChg chg="mod">
          <ac:chgData name="Daniel Khashabi" userId="62390808-c838-45e6-be59-d6fd0d208bc8" providerId="ADAL" clId="{BC61CEE6-F72E-ED4A-95CA-C76EDF0DD1AC}" dt="2023-03-12T19:12:52.378" v="4482"/>
          <ac:spMkLst>
            <pc:docMk/>
            <pc:sldMk cId="0" sldId="2056"/>
            <ac:spMk id="11" creationId="{00000000-0000-0000-0000-000000000000}"/>
          </ac:spMkLst>
        </pc:spChg>
        <pc:spChg chg="mod">
          <ac:chgData name="Daniel Khashabi" userId="62390808-c838-45e6-be59-d6fd0d208bc8" providerId="ADAL" clId="{BC61CEE6-F72E-ED4A-95CA-C76EDF0DD1AC}" dt="2023-03-12T19:12:52.378" v="4482"/>
          <ac:spMkLst>
            <pc:docMk/>
            <pc:sldMk cId="0" sldId="2056"/>
            <ac:spMk id="12" creationId="{00000000-0000-0000-0000-000000000000}"/>
          </ac:spMkLst>
        </pc:spChg>
        <pc:spChg chg="add mod ord">
          <ac:chgData name="Daniel Khashabi" userId="62390808-c838-45e6-be59-d6fd0d208bc8" providerId="ADAL" clId="{BC61CEE6-F72E-ED4A-95CA-C76EDF0DD1AC}" dt="2023-03-12T18:52:12.713" v="4289" actId="700"/>
          <ac:spMkLst>
            <pc:docMk/>
            <pc:sldMk cId="0" sldId="2056"/>
            <ac:spMk id="13" creationId="{0B823B42-76DB-6FF5-B525-286FE09F3ED6}"/>
          </ac:spMkLst>
        </pc:spChg>
        <pc:spChg chg="add mod">
          <ac:chgData name="Daniel Khashabi" userId="62390808-c838-45e6-be59-d6fd0d208bc8" providerId="ADAL" clId="{BC61CEE6-F72E-ED4A-95CA-C76EDF0DD1AC}" dt="2023-03-12T19:12:52.378" v="4482"/>
          <ac:spMkLst>
            <pc:docMk/>
            <pc:sldMk cId="0" sldId="2056"/>
            <ac:spMk id="14" creationId="{5B67C5C7-8F80-50D5-6A1C-5E69101BDD5A}"/>
          </ac:spMkLst>
        </pc:spChg>
      </pc:sldChg>
      <pc:sldChg chg="add del">
        <pc:chgData name="Daniel Khashabi" userId="62390808-c838-45e6-be59-d6fd0d208bc8" providerId="ADAL" clId="{BC61CEE6-F72E-ED4A-95CA-C76EDF0DD1AC}" dt="2023-03-12T18:17:01.106" v="3893" actId="2696"/>
        <pc:sldMkLst>
          <pc:docMk/>
          <pc:sldMk cId="3317391124" sldId="2056"/>
        </pc:sldMkLst>
      </pc:sldChg>
      <pc:sldChg chg="addSp modSp add del mod chgLayout">
        <pc:chgData name="Daniel Khashabi" userId="62390808-c838-45e6-be59-d6fd0d208bc8" providerId="ADAL" clId="{BC61CEE6-F72E-ED4A-95CA-C76EDF0DD1AC}" dt="2023-03-12T19:31:05.560" v="4796" actId="2696"/>
        <pc:sldMkLst>
          <pc:docMk/>
          <pc:sldMk cId="0" sldId="2057"/>
        </pc:sldMkLst>
        <pc:spChg chg="mod ord">
          <ac:chgData name="Daniel Khashabi" userId="62390808-c838-45e6-be59-d6fd0d208bc8" providerId="ADAL" clId="{BC61CEE6-F72E-ED4A-95CA-C76EDF0DD1AC}" dt="2023-03-12T18:57:19.632" v="4397" actId="700"/>
          <ac:spMkLst>
            <pc:docMk/>
            <pc:sldMk cId="0" sldId="2057"/>
            <ac:spMk id="2" creationId="{00000000-0000-0000-0000-000000000000}"/>
          </ac:spMkLst>
        </pc:spChg>
        <pc:spChg chg="mod">
          <ac:chgData name="Daniel Khashabi" userId="62390808-c838-45e6-be59-d6fd0d208bc8" providerId="ADAL" clId="{BC61CEE6-F72E-ED4A-95CA-C76EDF0DD1AC}" dt="2023-03-12T19:12:52.378" v="4482"/>
          <ac:spMkLst>
            <pc:docMk/>
            <pc:sldMk cId="0" sldId="2057"/>
            <ac:spMk id="4" creationId="{00000000-0000-0000-0000-000000000000}"/>
          </ac:spMkLst>
        </pc:spChg>
        <pc:spChg chg="mod">
          <ac:chgData name="Daniel Khashabi" userId="62390808-c838-45e6-be59-d6fd0d208bc8" providerId="ADAL" clId="{BC61CEE6-F72E-ED4A-95CA-C76EDF0DD1AC}" dt="2023-03-12T19:12:52.378" v="4482"/>
          <ac:spMkLst>
            <pc:docMk/>
            <pc:sldMk cId="0" sldId="2057"/>
            <ac:spMk id="5" creationId="{00000000-0000-0000-0000-000000000000}"/>
          </ac:spMkLst>
        </pc:spChg>
        <pc:spChg chg="mod">
          <ac:chgData name="Daniel Khashabi" userId="62390808-c838-45e6-be59-d6fd0d208bc8" providerId="ADAL" clId="{BC61CEE6-F72E-ED4A-95CA-C76EDF0DD1AC}" dt="2023-03-12T19:12:52.378" v="4482"/>
          <ac:spMkLst>
            <pc:docMk/>
            <pc:sldMk cId="0" sldId="2057"/>
            <ac:spMk id="6" creationId="{00000000-0000-0000-0000-000000000000}"/>
          </ac:spMkLst>
        </pc:spChg>
        <pc:spChg chg="mod">
          <ac:chgData name="Daniel Khashabi" userId="62390808-c838-45e6-be59-d6fd0d208bc8" providerId="ADAL" clId="{BC61CEE6-F72E-ED4A-95CA-C76EDF0DD1AC}" dt="2023-03-12T19:12:52.378" v="4482"/>
          <ac:spMkLst>
            <pc:docMk/>
            <pc:sldMk cId="0" sldId="2057"/>
            <ac:spMk id="7" creationId="{00000000-0000-0000-0000-000000000000}"/>
          </ac:spMkLst>
        </pc:spChg>
        <pc:spChg chg="mod">
          <ac:chgData name="Daniel Khashabi" userId="62390808-c838-45e6-be59-d6fd0d208bc8" providerId="ADAL" clId="{BC61CEE6-F72E-ED4A-95CA-C76EDF0DD1AC}" dt="2023-03-12T19:12:52.378" v="4482"/>
          <ac:spMkLst>
            <pc:docMk/>
            <pc:sldMk cId="0" sldId="2057"/>
            <ac:spMk id="8" creationId="{00000000-0000-0000-0000-000000000000}"/>
          </ac:spMkLst>
        </pc:spChg>
        <pc:spChg chg="mod">
          <ac:chgData name="Daniel Khashabi" userId="62390808-c838-45e6-be59-d6fd0d208bc8" providerId="ADAL" clId="{BC61CEE6-F72E-ED4A-95CA-C76EDF0DD1AC}" dt="2023-03-12T19:12:52.378" v="4482"/>
          <ac:spMkLst>
            <pc:docMk/>
            <pc:sldMk cId="0" sldId="2057"/>
            <ac:spMk id="10" creationId="{00000000-0000-0000-0000-000000000000}"/>
          </ac:spMkLst>
        </pc:spChg>
        <pc:spChg chg="mod">
          <ac:chgData name="Daniel Khashabi" userId="62390808-c838-45e6-be59-d6fd0d208bc8" providerId="ADAL" clId="{BC61CEE6-F72E-ED4A-95CA-C76EDF0DD1AC}" dt="2023-03-12T19:12:52.378" v="4482"/>
          <ac:spMkLst>
            <pc:docMk/>
            <pc:sldMk cId="0" sldId="2057"/>
            <ac:spMk id="12" creationId="{00000000-0000-0000-0000-000000000000}"/>
          </ac:spMkLst>
        </pc:spChg>
        <pc:spChg chg="mod">
          <ac:chgData name="Daniel Khashabi" userId="62390808-c838-45e6-be59-d6fd0d208bc8" providerId="ADAL" clId="{BC61CEE6-F72E-ED4A-95CA-C76EDF0DD1AC}" dt="2023-03-12T19:12:52.378" v="4482"/>
          <ac:spMkLst>
            <pc:docMk/>
            <pc:sldMk cId="0" sldId="2057"/>
            <ac:spMk id="14" creationId="{00000000-0000-0000-0000-000000000000}"/>
          </ac:spMkLst>
        </pc:spChg>
        <pc:spChg chg="mod">
          <ac:chgData name="Daniel Khashabi" userId="62390808-c838-45e6-be59-d6fd0d208bc8" providerId="ADAL" clId="{BC61CEE6-F72E-ED4A-95CA-C76EDF0DD1AC}" dt="2023-03-12T19:12:52.378" v="4482"/>
          <ac:spMkLst>
            <pc:docMk/>
            <pc:sldMk cId="0" sldId="2057"/>
            <ac:spMk id="16" creationId="{00000000-0000-0000-0000-000000000000}"/>
          </ac:spMkLst>
        </pc:spChg>
        <pc:spChg chg="mod">
          <ac:chgData name="Daniel Khashabi" userId="62390808-c838-45e6-be59-d6fd0d208bc8" providerId="ADAL" clId="{BC61CEE6-F72E-ED4A-95CA-C76EDF0DD1AC}" dt="2023-03-12T19:12:52.378" v="4482"/>
          <ac:spMkLst>
            <pc:docMk/>
            <pc:sldMk cId="0" sldId="2057"/>
            <ac:spMk id="17" creationId="{00000000-0000-0000-0000-000000000000}"/>
          </ac:spMkLst>
        </pc:spChg>
        <pc:spChg chg="mod">
          <ac:chgData name="Daniel Khashabi" userId="62390808-c838-45e6-be59-d6fd0d208bc8" providerId="ADAL" clId="{BC61CEE6-F72E-ED4A-95CA-C76EDF0DD1AC}" dt="2023-03-12T19:12:52.378" v="4482"/>
          <ac:spMkLst>
            <pc:docMk/>
            <pc:sldMk cId="0" sldId="2057"/>
            <ac:spMk id="18" creationId="{00000000-0000-0000-0000-000000000000}"/>
          </ac:spMkLst>
        </pc:spChg>
        <pc:spChg chg="mod">
          <ac:chgData name="Daniel Khashabi" userId="62390808-c838-45e6-be59-d6fd0d208bc8" providerId="ADAL" clId="{BC61CEE6-F72E-ED4A-95CA-C76EDF0DD1AC}" dt="2023-03-12T19:12:52.378" v="4482"/>
          <ac:spMkLst>
            <pc:docMk/>
            <pc:sldMk cId="0" sldId="2057"/>
            <ac:spMk id="19" creationId="{00000000-0000-0000-0000-000000000000}"/>
          </ac:spMkLst>
        </pc:spChg>
        <pc:spChg chg="mod">
          <ac:chgData name="Daniel Khashabi" userId="62390808-c838-45e6-be59-d6fd0d208bc8" providerId="ADAL" clId="{BC61CEE6-F72E-ED4A-95CA-C76EDF0DD1AC}" dt="2023-03-12T19:12:52.378" v="4482"/>
          <ac:spMkLst>
            <pc:docMk/>
            <pc:sldMk cId="0" sldId="2057"/>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7"/>
            <ac:spMk id="21" creationId="{77FD488E-5B34-4714-D648-40F0A619A2D4}"/>
          </ac:spMkLst>
        </pc:spChg>
      </pc:sldChg>
      <pc:sldChg chg="add del">
        <pc:chgData name="Daniel Khashabi" userId="62390808-c838-45e6-be59-d6fd0d208bc8" providerId="ADAL" clId="{BC61CEE6-F72E-ED4A-95CA-C76EDF0DD1AC}" dt="2023-03-12T18:17:01.102" v="3892" actId="2696"/>
        <pc:sldMkLst>
          <pc:docMk/>
          <pc:sldMk cId="3766619180" sldId="2057"/>
        </pc:sldMkLst>
      </pc:sldChg>
      <pc:sldChg chg="addSp modSp add del mod chgLayout">
        <pc:chgData name="Daniel Khashabi" userId="62390808-c838-45e6-be59-d6fd0d208bc8" providerId="ADAL" clId="{BC61CEE6-F72E-ED4A-95CA-C76EDF0DD1AC}" dt="2023-03-12T19:31:05.588" v="4797" actId="2696"/>
        <pc:sldMkLst>
          <pc:docMk/>
          <pc:sldMk cId="0" sldId="2058"/>
        </pc:sldMkLst>
        <pc:spChg chg="mod ord">
          <ac:chgData name="Daniel Khashabi" userId="62390808-c838-45e6-be59-d6fd0d208bc8" providerId="ADAL" clId="{BC61CEE6-F72E-ED4A-95CA-C76EDF0DD1AC}" dt="2023-03-12T18:57:19.632" v="4397" actId="700"/>
          <ac:spMkLst>
            <pc:docMk/>
            <pc:sldMk cId="0" sldId="2058"/>
            <ac:spMk id="2" creationId="{00000000-0000-0000-0000-000000000000}"/>
          </ac:spMkLst>
        </pc:spChg>
        <pc:spChg chg="mod">
          <ac:chgData name="Daniel Khashabi" userId="62390808-c838-45e6-be59-d6fd0d208bc8" providerId="ADAL" clId="{BC61CEE6-F72E-ED4A-95CA-C76EDF0DD1AC}" dt="2023-03-12T19:12:52.378" v="4482"/>
          <ac:spMkLst>
            <pc:docMk/>
            <pc:sldMk cId="0" sldId="2058"/>
            <ac:spMk id="4" creationId="{00000000-0000-0000-0000-000000000000}"/>
          </ac:spMkLst>
        </pc:spChg>
        <pc:spChg chg="mod">
          <ac:chgData name="Daniel Khashabi" userId="62390808-c838-45e6-be59-d6fd0d208bc8" providerId="ADAL" clId="{BC61CEE6-F72E-ED4A-95CA-C76EDF0DD1AC}" dt="2023-03-12T19:12:52.378" v="4482"/>
          <ac:spMkLst>
            <pc:docMk/>
            <pc:sldMk cId="0" sldId="2058"/>
            <ac:spMk id="5" creationId="{00000000-0000-0000-0000-000000000000}"/>
          </ac:spMkLst>
        </pc:spChg>
        <pc:spChg chg="mod">
          <ac:chgData name="Daniel Khashabi" userId="62390808-c838-45e6-be59-d6fd0d208bc8" providerId="ADAL" clId="{BC61CEE6-F72E-ED4A-95CA-C76EDF0DD1AC}" dt="2023-03-12T19:12:52.378" v="4482"/>
          <ac:spMkLst>
            <pc:docMk/>
            <pc:sldMk cId="0" sldId="2058"/>
            <ac:spMk id="6" creationId="{00000000-0000-0000-0000-000000000000}"/>
          </ac:spMkLst>
        </pc:spChg>
        <pc:spChg chg="mod">
          <ac:chgData name="Daniel Khashabi" userId="62390808-c838-45e6-be59-d6fd0d208bc8" providerId="ADAL" clId="{BC61CEE6-F72E-ED4A-95CA-C76EDF0DD1AC}" dt="2023-03-12T19:12:52.378" v="4482"/>
          <ac:spMkLst>
            <pc:docMk/>
            <pc:sldMk cId="0" sldId="2058"/>
            <ac:spMk id="7" creationId="{00000000-0000-0000-0000-000000000000}"/>
          </ac:spMkLst>
        </pc:spChg>
        <pc:spChg chg="mod">
          <ac:chgData name="Daniel Khashabi" userId="62390808-c838-45e6-be59-d6fd0d208bc8" providerId="ADAL" clId="{BC61CEE6-F72E-ED4A-95CA-C76EDF0DD1AC}" dt="2023-03-12T19:12:52.378" v="4482"/>
          <ac:spMkLst>
            <pc:docMk/>
            <pc:sldMk cId="0" sldId="2058"/>
            <ac:spMk id="8" creationId="{00000000-0000-0000-0000-000000000000}"/>
          </ac:spMkLst>
        </pc:spChg>
        <pc:spChg chg="mod">
          <ac:chgData name="Daniel Khashabi" userId="62390808-c838-45e6-be59-d6fd0d208bc8" providerId="ADAL" clId="{BC61CEE6-F72E-ED4A-95CA-C76EDF0DD1AC}" dt="2023-03-12T19:12:52.378" v="4482"/>
          <ac:spMkLst>
            <pc:docMk/>
            <pc:sldMk cId="0" sldId="2058"/>
            <ac:spMk id="10" creationId="{00000000-0000-0000-0000-000000000000}"/>
          </ac:spMkLst>
        </pc:spChg>
        <pc:spChg chg="mod">
          <ac:chgData name="Daniel Khashabi" userId="62390808-c838-45e6-be59-d6fd0d208bc8" providerId="ADAL" clId="{BC61CEE6-F72E-ED4A-95CA-C76EDF0DD1AC}" dt="2023-03-12T19:12:52.378" v="4482"/>
          <ac:spMkLst>
            <pc:docMk/>
            <pc:sldMk cId="0" sldId="2058"/>
            <ac:spMk id="12" creationId="{00000000-0000-0000-0000-000000000000}"/>
          </ac:spMkLst>
        </pc:spChg>
        <pc:spChg chg="mod">
          <ac:chgData name="Daniel Khashabi" userId="62390808-c838-45e6-be59-d6fd0d208bc8" providerId="ADAL" clId="{BC61CEE6-F72E-ED4A-95CA-C76EDF0DD1AC}" dt="2023-03-12T19:12:52.378" v="4482"/>
          <ac:spMkLst>
            <pc:docMk/>
            <pc:sldMk cId="0" sldId="2058"/>
            <ac:spMk id="14" creationId="{00000000-0000-0000-0000-000000000000}"/>
          </ac:spMkLst>
        </pc:spChg>
        <pc:spChg chg="mod">
          <ac:chgData name="Daniel Khashabi" userId="62390808-c838-45e6-be59-d6fd0d208bc8" providerId="ADAL" clId="{BC61CEE6-F72E-ED4A-95CA-C76EDF0DD1AC}" dt="2023-03-12T19:12:52.378" v="4482"/>
          <ac:spMkLst>
            <pc:docMk/>
            <pc:sldMk cId="0" sldId="2058"/>
            <ac:spMk id="16" creationId="{00000000-0000-0000-0000-000000000000}"/>
          </ac:spMkLst>
        </pc:spChg>
        <pc:spChg chg="mod">
          <ac:chgData name="Daniel Khashabi" userId="62390808-c838-45e6-be59-d6fd0d208bc8" providerId="ADAL" clId="{BC61CEE6-F72E-ED4A-95CA-C76EDF0DD1AC}" dt="2023-03-12T19:12:52.378" v="4482"/>
          <ac:spMkLst>
            <pc:docMk/>
            <pc:sldMk cId="0" sldId="2058"/>
            <ac:spMk id="17" creationId="{00000000-0000-0000-0000-000000000000}"/>
          </ac:spMkLst>
        </pc:spChg>
        <pc:spChg chg="mod">
          <ac:chgData name="Daniel Khashabi" userId="62390808-c838-45e6-be59-d6fd0d208bc8" providerId="ADAL" clId="{BC61CEE6-F72E-ED4A-95CA-C76EDF0DD1AC}" dt="2023-03-12T19:12:52.378" v="4482"/>
          <ac:spMkLst>
            <pc:docMk/>
            <pc:sldMk cId="0" sldId="2058"/>
            <ac:spMk id="18" creationId="{00000000-0000-0000-0000-000000000000}"/>
          </ac:spMkLst>
        </pc:spChg>
        <pc:spChg chg="mod">
          <ac:chgData name="Daniel Khashabi" userId="62390808-c838-45e6-be59-d6fd0d208bc8" providerId="ADAL" clId="{BC61CEE6-F72E-ED4A-95CA-C76EDF0DD1AC}" dt="2023-03-12T19:12:52.378" v="4482"/>
          <ac:spMkLst>
            <pc:docMk/>
            <pc:sldMk cId="0" sldId="2058"/>
            <ac:spMk id="19" creationId="{00000000-0000-0000-0000-000000000000}"/>
          </ac:spMkLst>
        </pc:spChg>
        <pc:spChg chg="mod">
          <ac:chgData name="Daniel Khashabi" userId="62390808-c838-45e6-be59-d6fd0d208bc8" providerId="ADAL" clId="{BC61CEE6-F72E-ED4A-95CA-C76EDF0DD1AC}" dt="2023-03-12T19:12:52.378" v="4482"/>
          <ac:spMkLst>
            <pc:docMk/>
            <pc:sldMk cId="0" sldId="2058"/>
            <ac:spMk id="20" creationId="{00000000-0000-0000-0000-000000000000}"/>
          </ac:spMkLst>
        </pc:spChg>
        <pc:spChg chg="mod">
          <ac:chgData name="Daniel Khashabi" userId="62390808-c838-45e6-be59-d6fd0d208bc8" providerId="ADAL" clId="{BC61CEE6-F72E-ED4A-95CA-C76EDF0DD1AC}" dt="2023-03-12T19:12:52.378" v="4482"/>
          <ac:spMkLst>
            <pc:docMk/>
            <pc:sldMk cId="0" sldId="2058"/>
            <ac:spMk id="21"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8"/>
            <ac:spMk id="22" creationId="{74E57263-3829-5DC9-ECAC-575F974E57D5}"/>
          </ac:spMkLst>
        </pc:spChg>
      </pc:sldChg>
      <pc:sldChg chg="add del">
        <pc:chgData name="Daniel Khashabi" userId="62390808-c838-45e6-be59-d6fd0d208bc8" providerId="ADAL" clId="{BC61CEE6-F72E-ED4A-95CA-C76EDF0DD1AC}" dt="2023-03-12T18:17:01.086" v="3891" actId="2696"/>
        <pc:sldMkLst>
          <pc:docMk/>
          <pc:sldMk cId="840609204" sldId="2058"/>
        </pc:sldMkLst>
      </pc:sldChg>
      <pc:sldChg chg="addSp modSp add del mod chgLayout">
        <pc:chgData name="Daniel Khashabi" userId="62390808-c838-45e6-be59-d6fd0d208bc8" providerId="ADAL" clId="{BC61CEE6-F72E-ED4A-95CA-C76EDF0DD1AC}" dt="2023-03-12T19:31:05.609" v="4798" actId="2696"/>
        <pc:sldMkLst>
          <pc:docMk/>
          <pc:sldMk cId="0" sldId="2059"/>
        </pc:sldMkLst>
        <pc:spChg chg="mod ord">
          <ac:chgData name="Daniel Khashabi" userId="62390808-c838-45e6-be59-d6fd0d208bc8" providerId="ADAL" clId="{BC61CEE6-F72E-ED4A-95CA-C76EDF0DD1AC}" dt="2023-03-12T18:57:19.632" v="4397" actId="700"/>
          <ac:spMkLst>
            <pc:docMk/>
            <pc:sldMk cId="0" sldId="2059"/>
            <ac:spMk id="2" creationId="{00000000-0000-0000-0000-000000000000}"/>
          </ac:spMkLst>
        </pc:spChg>
        <pc:spChg chg="mod">
          <ac:chgData name="Daniel Khashabi" userId="62390808-c838-45e6-be59-d6fd0d208bc8" providerId="ADAL" clId="{BC61CEE6-F72E-ED4A-95CA-C76EDF0DD1AC}" dt="2023-03-12T19:12:52.378" v="4482"/>
          <ac:spMkLst>
            <pc:docMk/>
            <pc:sldMk cId="0" sldId="2059"/>
            <ac:spMk id="4" creationId="{00000000-0000-0000-0000-000000000000}"/>
          </ac:spMkLst>
        </pc:spChg>
        <pc:spChg chg="mod">
          <ac:chgData name="Daniel Khashabi" userId="62390808-c838-45e6-be59-d6fd0d208bc8" providerId="ADAL" clId="{BC61CEE6-F72E-ED4A-95CA-C76EDF0DD1AC}" dt="2023-03-12T19:12:52.378" v="4482"/>
          <ac:spMkLst>
            <pc:docMk/>
            <pc:sldMk cId="0" sldId="2059"/>
            <ac:spMk id="5" creationId="{00000000-0000-0000-0000-000000000000}"/>
          </ac:spMkLst>
        </pc:spChg>
        <pc:spChg chg="mod">
          <ac:chgData name="Daniel Khashabi" userId="62390808-c838-45e6-be59-d6fd0d208bc8" providerId="ADAL" clId="{BC61CEE6-F72E-ED4A-95CA-C76EDF0DD1AC}" dt="2023-03-12T19:12:52.378" v="4482"/>
          <ac:spMkLst>
            <pc:docMk/>
            <pc:sldMk cId="0" sldId="2059"/>
            <ac:spMk id="6" creationId="{00000000-0000-0000-0000-000000000000}"/>
          </ac:spMkLst>
        </pc:spChg>
        <pc:spChg chg="mod">
          <ac:chgData name="Daniel Khashabi" userId="62390808-c838-45e6-be59-d6fd0d208bc8" providerId="ADAL" clId="{BC61CEE6-F72E-ED4A-95CA-C76EDF0DD1AC}" dt="2023-03-12T19:12:52.378" v="4482"/>
          <ac:spMkLst>
            <pc:docMk/>
            <pc:sldMk cId="0" sldId="2059"/>
            <ac:spMk id="7" creationId="{00000000-0000-0000-0000-000000000000}"/>
          </ac:spMkLst>
        </pc:spChg>
        <pc:spChg chg="mod">
          <ac:chgData name="Daniel Khashabi" userId="62390808-c838-45e6-be59-d6fd0d208bc8" providerId="ADAL" clId="{BC61CEE6-F72E-ED4A-95CA-C76EDF0DD1AC}" dt="2023-03-12T19:12:52.378" v="4482"/>
          <ac:spMkLst>
            <pc:docMk/>
            <pc:sldMk cId="0" sldId="2059"/>
            <ac:spMk id="8" creationId="{00000000-0000-0000-0000-000000000000}"/>
          </ac:spMkLst>
        </pc:spChg>
        <pc:spChg chg="mod">
          <ac:chgData name="Daniel Khashabi" userId="62390808-c838-45e6-be59-d6fd0d208bc8" providerId="ADAL" clId="{BC61CEE6-F72E-ED4A-95CA-C76EDF0DD1AC}" dt="2023-03-12T19:12:52.378" v="4482"/>
          <ac:spMkLst>
            <pc:docMk/>
            <pc:sldMk cId="0" sldId="2059"/>
            <ac:spMk id="10" creationId="{00000000-0000-0000-0000-000000000000}"/>
          </ac:spMkLst>
        </pc:spChg>
        <pc:spChg chg="mod">
          <ac:chgData name="Daniel Khashabi" userId="62390808-c838-45e6-be59-d6fd0d208bc8" providerId="ADAL" clId="{BC61CEE6-F72E-ED4A-95CA-C76EDF0DD1AC}" dt="2023-03-12T19:12:52.378" v="4482"/>
          <ac:spMkLst>
            <pc:docMk/>
            <pc:sldMk cId="0" sldId="2059"/>
            <ac:spMk id="12" creationId="{00000000-0000-0000-0000-000000000000}"/>
          </ac:spMkLst>
        </pc:spChg>
        <pc:spChg chg="mod">
          <ac:chgData name="Daniel Khashabi" userId="62390808-c838-45e6-be59-d6fd0d208bc8" providerId="ADAL" clId="{BC61CEE6-F72E-ED4A-95CA-C76EDF0DD1AC}" dt="2023-03-12T19:12:52.378" v="4482"/>
          <ac:spMkLst>
            <pc:docMk/>
            <pc:sldMk cId="0" sldId="2059"/>
            <ac:spMk id="14" creationId="{00000000-0000-0000-0000-000000000000}"/>
          </ac:spMkLst>
        </pc:spChg>
        <pc:spChg chg="mod">
          <ac:chgData name="Daniel Khashabi" userId="62390808-c838-45e6-be59-d6fd0d208bc8" providerId="ADAL" clId="{BC61CEE6-F72E-ED4A-95CA-C76EDF0DD1AC}" dt="2023-03-12T19:12:52.378" v="4482"/>
          <ac:spMkLst>
            <pc:docMk/>
            <pc:sldMk cId="0" sldId="2059"/>
            <ac:spMk id="16" creationId="{00000000-0000-0000-0000-000000000000}"/>
          </ac:spMkLst>
        </pc:spChg>
        <pc:spChg chg="mod">
          <ac:chgData name="Daniel Khashabi" userId="62390808-c838-45e6-be59-d6fd0d208bc8" providerId="ADAL" clId="{BC61CEE6-F72E-ED4A-95CA-C76EDF0DD1AC}" dt="2023-03-12T19:12:52.378" v="4482"/>
          <ac:spMkLst>
            <pc:docMk/>
            <pc:sldMk cId="0" sldId="2059"/>
            <ac:spMk id="18" creationId="{00000000-0000-0000-0000-000000000000}"/>
          </ac:spMkLst>
        </pc:spChg>
        <pc:spChg chg="mod">
          <ac:chgData name="Daniel Khashabi" userId="62390808-c838-45e6-be59-d6fd0d208bc8" providerId="ADAL" clId="{BC61CEE6-F72E-ED4A-95CA-C76EDF0DD1AC}" dt="2023-03-12T19:12:52.378" v="4482"/>
          <ac:spMkLst>
            <pc:docMk/>
            <pc:sldMk cId="0" sldId="2059"/>
            <ac:spMk id="19"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59"/>
            <ac:spMk id="20" creationId="{F518032E-EF1E-5484-E696-FF9DA1D43CB1}"/>
          </ac:spMkLst>
        </pc:spChg>
        <pc:graphicFrameChg chg="mod">
          <ac:chgData name="Daniel Khashabi" userId="62390808-c838-45e6-be59-d6fd0d208bc8" providerId="ADAL" clId="{BC61CEE6-F72E-ED4A-95CA-C76EDF0DD1AC}" dt="2023-03-12T19:12:52.378" v="4482"/>
          <ac:graphicFrameMkLst>
            <pc:docMk/>
            <pc:sldMk cId="0" sldId="2059"/>
            <ac:graphicFrameMk id="17" creationId="{00000000-0000-0000-0000-000000000000}"/>
          </ac:graphicFrameMkLst>
        </pc:graphicFrameChg>
      </pc:sldChg>
      <pc:sldChg chg="add del">
        <pc:chgData name="Daniel Khashabi" userId="62390808-c838-45e6-be59-d6fd0d208bc8" providerId="ADAL" clId="{BC61CEE6-F72E-ED4A-95CA-C76EDF0DD1AC}" dt="2023-03-12T18:20:02.990" v="4048" actId="2696"/>
        <pc:sldMkLst>
          <pc:docMk/>
          <pc:sldMk cId="3298439193" sldId="2059"/>
        </pc:sldMkLst>
      </pc:sldChg>
      <pc:sldChg chg="addSp modSp add del mod chgLayout">
        <pc:chgData name="Daniel Khashabi" userId="62390808-c838-45e6-be59-d6fd0d208bc8" providerId="ADAL" clId="{BC61CEE6-F72E-ED4A-95CA-C76EDF0DD1AC}" dt="2023-03-12T19:32:20.213" v="4835" actId="2696"/>
        <pc:sldMkLst>
          <pc:docMk/>
          <pc:sldMk cId="0" sldId="2060"/>
        </pc:sldMkLst>
        <pc:spChg chg="mod ord">
          <ac:chgData name="Daniel Khashabi" userId="62390808-c838-45e6-be59-d6fd0d208bc8" providerId="ADAL" clId="{BC61CEE6-F72E-ED4A-95CA-C76EDF0DD1AC}" dt="2023-03-12T18:57:19.632" v="4397" actId="700"/>
          <ac:spMkLst>
            <pc:docMk/>
            <pc:sldMk cId="0" sldId="2060"/>
            <ac:spMk id="2" creationId="{00000000-0000-0000-0000-000000000000}"/>
          </ac:spMkLst>
        </pc:spChg>
        <pc:spChg chg="mod">
          <ac:chgData name="Daniel Khashabi" userId="62390808-c838-45e6-be59-d6fd0d208bc8" providerId="ADAL" clId="{BC61CEE6-F72E-ED4A-95CA-C76EDF0DD1AC}" dt="2023-03-12T19:12:52.378" v="4482"/>
          <ac:spMkLst>
            <pc:docMk/>
            <pc:sldMk cId="0" sldId="2060"/>
            <ac:spMk id="4" creationId="{00000000-0000-0000-0000-000000000000}"/>
          </ac:spMkLst>
        </pc:spChg>
        <pc:spChg chg="mod">
          <ac:chgData name="Daniel Khashabi" userId="62390808-c838-45e6-be59-d6fd0d208bc8" providerId="ADAL" clId="{BC61CEE6-F72E-ED4A-95CA-C76EDF0DD1AC}" dt="2023-03-12T19:12:52.378" v="4482"/>
          <ac:spMkLst>
            <pc:docMk/>
            <pc:sldMk cId="0" sldId="2060"/>
            <ac:spMk id="5" creationId="{00000000-0000-0000-0000-000000000000}"/>
          </ac:spMkLst>
        </pc:spChg>
        <pc:spChg chg="mod">
          <ac:chgData name="Daniel Khashabi" userId="62390808-c838-45e6-be59-d6fd0d208bc8" providerId="ADAL" clId="{BC61CEE6-F72E-ED4A-95CA-C76EDF0DD1AC}" dt="2023-03-12T19:12:52.378" v="4482"/>
          <ac:spMkLst>
            <pc:docMk/>
            <pc:sldMk cId="0" sldId="2060"/>
            <ac:spMk id="6" creationId="{00000000-0000-0000-0000-000000000000}"/>
          </ac:spMkLst>
        </pc:spChg>
        <pc:spChg chg="mod">
          <ac:chgData name="Daniel Khashabi" userId="62390808-c838-45e6-be59-d6fd0d208bc8" providerId="ADAL" clId="{BC61CEE6-F72E-ED4A-95CA-C76EDF0DD1AC}" dt="2023-03-12T19:12:52.378" v="4482"/>
          <ac:spMkLst>
            <pc:docMk/>
            <pc:sldMk cId="0" sldId="2060"/>
            <ac:spMk id="7" creationId="{00000000-0000-0000-0000-000000000000}"/>
          </ac:spMkLst>
        </pc:spChg>
        <pc:spChg chg="mod">
          <ac:chgData name="Daniel Khashabi" userId="62390808-c838-45e6-be59-d6fd0d208bc8" providerId="ADAL" clId="{BC61CEE6-F72E-ED4A-95CA-C76EDF0DD1AC}" dt="2023-03-12T19:12:52.378" v="4482"/>
          <ac:spMkLst>
            <pc:docMk/>
            <pc:sldMk cId="0" sldId="2060"/>
            <ac:spMk id="8" creationId="{00000000-0000-0000-0000-000000000000}"/>
          </ac:spMkLst>
        </pc:spChg>
        <pc:spChg chg="mod">
          <ac:chgData name="Daniel Khashabi" userId="62390808-c838-45e6-be59-d6fd0d208bc8" providerId="ADAL" clId="{BC61CEE6-F72E-ED4A-95CA-C76EDF0DD1AC}" dt="2023-03-12T19:12:52.378" v="4482"/>
          <ac:spMkLst>
            <pc:docMk/>
            <pc:sldMk cId="0" sldId="2060"/>
            <ac:spMk id="10" creationId="{00000000-0000-0000-0000-000000000000}"/>
          </ac:spMkLst>
        </pc:spChg>
        <pc:spChg chg="mod">
          <ac:chgData name="Daniel Khashabi" userId="62390808-c838-45e6-be59-d6fd0d208bc8" providerId="ADAL" clId="{BC61CEE6-F72E-ED4A-95CA-C76EDF0DD1AC}" dt="2023-03-12T19:12:52.378" v="4482"/>
          <ac:spMkLst>
            <pc:docMk/>
            <pc:sldMk cId="0" sldId="2060"/>
            <ac:spMk id="12" creationId="{00000000-0000-0000-0000-000000000000}"/>
          </ac:spMkLst>
        </pc:spChg>
        <pc:spChg chg="mod">
          <ac:chgData name="Daniel Khashabi" userId="62390808-c838-45e6-be59-d6fd0d208bc8" providerId="ADAL" clId="{BC61CEE6-F72E-ED4A-95CA-C76EDF0DD1AC}" dt="2023-03-12T19:12:52.378" v="4482"/>
          <ac:spMkLst>
            <pc:docMk/>
            <pc:sldMk cId="0" sldId="2060"/>
            <ac:spMk id="14" creationId="{00000000-0000-0000-0000-000000000000}"/>
          </ac:spMkLst>
        </pc:spChg>
        <pc:spChg chg="mod">
          <ac:chgData name="Daniel Khashabi" userId="62390808-c838-45e6-be59-d6fd0d208bc8" providerId="ADAL" clId="{BC61CEE6-F72E-ED4A-95CA-C76EDF0DD1AC}" dt="2023-03-12T19:12:52.378" v="4482"/>
          <ac:spMkLst>
            <pc:docMk/>
            <pc:sldMk cId="0" sldId="2060"/>
            <ac:spMk id="16" creationId="{00000000-0000-0000-0000-000000000000}"/>
          </ac:spMkLst>
        </pc:spChg>
        <pc:spChg chg="mod">
          <ac:chgData name="Daniel Khashabi" userId="62390808-c838-45e6-be59-d6fd0d208bc8" providerId="ADAL" clId="{BC61CEE6-F72E-ED4A-95CA-C76EDF0DD1AC}" dt="2023-03-12T19:12:52.378" v="4482"/>
          <ac:spMkLst>
            <pc:docMk/>
            <pc:sldMk cId="0" sldId="2060"/>
            <ac:spMk id="17" creationId="{00000000-0000-0000-0000-000000000000}"/>
          </ac:spMkLst>
        </pc:spChg>
        <pc:spChg chg="mod">
          <ac:chgData name="Daniel Khashabi" userId="62390808-c838-45e6-be59-d6fd0d208bc8" providerId="ADAL" clId="{BC61CEE6-F72E-ED4A-95CA-C76EDF0DD1AC}" dt="2023-03-12T19:12:52.378" v="4482"/>
          <ac:spMkLst>
            <pc:docMk/>
            <pc:sldMk cId="0" sldId="2060"/>
            <ac:spMk id="19" creationId="{00000000-0000-0000-0000-000000000000}"/>
          </ac:spMkLst>
        </pc:spChg>
        <pc:spChg chg="mod">
          <ac:chgData name="Daniel Khashabi" userId="62390808-c838-45e6-be59-d6fd0d208bc8" providerId="ADAL" clId="{BC61CEE6-F72E-ED4A-95CA-C76EDF0DD1AC}" dt="2023-03-12T19:12:52.378" v="4482"/>
          <ac:spMkLst>
            <pc:docMk/>
            <pc:sldMk cId="0" sldId="2060"/>
            <ac:spMk id="20" creationId="{00000000-0000-0000-0000-000000000000}"/>
          </ac:spMkLst>
        </pc:spChg>
        <pc:spChg chg="add mod ord">
          <ac:chgData name="Daniel Khashabi" userId="62390808-c838-45e6-be59-d6fd0d208bc8" providerId="ADAL" clId="{BC61CEE6-F72E-ED4A-95CA-C76EDF0DD1AC}" dt="2023-03-12T18:57:19.632" v="4397" actId="700"/>
          <ac:spMkLst>
            <pc:docMk/>
            <pc:sldMk cId="0" sldId="2060"/>
            <ac:spMk id="21" creationId="{EF9F65E0-70F4-6C6B-7CA9-5236004A255C}"/>
          </ac:spMkLst>
        </pc:spChg>
        <pc:graphicFrameChg chg="mod">
          <ac:chgData name="Daniel Khashabi" userId="62390808-c838-45e6-be59-d6fd0d208bc8" providerId="ADAL" clId="{BC61CEE6-F72E-ED4A-95CA-C76EDF0DD1AC}" dt="2023-03-12T19:12:52.378" v="4482"/>
          <ac:graphicFrameMkLst>
            <pc:docMk/>
            <pc:sldMk cId="0" sldId="2060"/>
            <ac:graphicFrameMk id="18" creationId="{00000000-0000-0000-0000-000000000000}"/>
          </ac:graphicFrameMkLst>
        </pc:graphicFrameChg>
      </pc:sldChg>
      <pc:sldChg chg="addSp delSp modSp add mod modClrScheme chgLayout">
        <pc:chgData name="Daniel Khashabi" userId="62390808-c838-45e6-be59-d6fd0d208bc8" providerId="ADAL" clId="{BC61CEE6-F72E-ED4A-95CA-C76EDF0DD1AC}" dt="2023-03-12T19:12:52.378" v="4482"/>
        <pc:sldMkLst>
          <pc:docMk/>
          <pc:sldMk cId="0" sldId="2061"/>
        </pc:sldMkLst>
        <pc:spChg chg="del mod ord">
          <ac:chgData name="Daniel Khashabi" userId="62390808-c838-45e6-be59-d6fd0d208bc8" providerId="ADAL" clId="{BC61CEE6-F72E-ED4A-95CA-C76EDF0DD1AC}" dt="2023-03-12T19:10:21.846" v="4417" actId="478"/>
          <ac:spMkLst>
            <pc:docMk/>
            <pc:sldMk cId="0" sldId="2061"/>
            <ac:spMk id="2" creationId="{00000000-0000-0000-0000-000000000000}"/>
          </ac:spMkLst>
        </pc:spChg>
        <pc:spChg chg="mod">
          <ac:chgData name="Daniel Khashabi" userId="62390808-c838-45e6-be59-d6fd0d208bc8" providerId="ADAL" clId="{BC61CEE6-F72E-ED4A-95CA-C76EDF0DD1AC}" dt="2023-03-12T19:12:52.378" v="4482"/>
          <ac:spMkLst>
            <pc:docMk/>
            <pc:sldMk cId="0" sldId="2061"/>
            <ac:spMk id="3" creationId="{00000000-0000-0000-0000-000000000000}"/>
          </ac:spMkLst>
        </pc:spChg>
        <pc:spChg chg="add del mod">
          <ac:chgData name="Daniel Khashabi" userId="62390808-c838-45e6-be59-d6fd0d208bc8" providerId="ADAL" clId="{BC61CEE6-F72E-ED4A-95CA-C76EDF0DD1AC}" dt="2023-03-12T19:10:11.528" v="4415"/>
          <ac:spMkLst>
            <pc:docMk/>
            <pc:sldMk cId="0" sldId="2061"/>
            <ac:spMk id="4" creationId="{7F3AD64C-F63A-38D4-DE73-493A29723181}"/>
          </ac:spMkLst>
        </pc:spChg>
        <pc:spChg chg="add mod ord">
          <ac:chgData name="Daniel Khashabi" userId="62390808-c838-45e6-be59-d6fd0d208bc8" providerId="ADAL" clId="{BC61CEE6-F72E-ED4A-95CA-C76EDF0DD1AC}" dt="2023-03-12T19:10:18.229" v="4416" actId="700"/>
          <ac:spMkLst>
            <pc:docMk/>
            <pc:sldMk cId="0" sldId="2061"/>
            <ac:spMk id="5" creationId="{66AA7FF3-7FE7-42BB-3878-46F202DB05BD}"/>
          </ac:spMkLst>
        </pc:spChg>
        <pc:spChg chg="add del mod">
          <ac:chgData name="Daniel Khashabi" userId="62390808-c838-45e6-be59-d6fd0d208bc8" providerId="ADAL" clId="{BC61CEE6-F72E-ED4A-95CA-C76EDF0DD1AC}" dt="2023-03-12T19:10:24.586" v="4423" actId="478"/>
          <ac:spMkLst>
            <pc:docMk/>
            <pc:sldMk cId="0" sldId="2061"/>
            <ac:spMk id="7" creationId="{9A008C56-E1C6-C8D9-8649-551C1C1244A2}"/>
          </ac:spMkLst>
        </pc:spChg>
        <pc:spChg chg="add del mod">
          <ac:chgData name="Daniel Khashabi" userId="62390808-c838-45e6-be59-d6fd0d208bc8" providerId="ADAL" clId="{BC61CEE6-F72E-ED4A-95CA-C76EDF0DD1AC}" dt="2023-03-12T19:10:22.913" v="4422"/>
          <ac:spMkLst>
            <pc:docMk/>
            <pc:sldMk cId="0" sldId="2061"/>
            <ac:spMk id="8" creationId="{732035AE-7587-3A31-FFC0-0AF23CE67FC2}"/>
          </ac:spMkLst>
        </pc:spChg>
        <pc:spChg chg="add mod">
          <ac:chgData name="Daniel Khashabi" userId="62390808-c838-45e6-be59-d6fd0d208bc8" providerId="ADAL" clId="{BC61CEE6-F72E-ED4A-95CA-C76EDF0DD1AC}" dt="2023-03-12T19:10:35.596" v="4448" actId="1035"/>
          <ac:spMkLst>
            <pc:docMk/>
            <pc:sldMk cId="0" sldId="2061"/>
            <ac:spMk id="9" creationId="{DCF10CE5-0D15-F8D9-BC89-EC236C7DCFA6}"/>
          </ac:spMkLst>
        </pc:spChg>
      </pc:sldChg>
      <pc:sldChg chg="addSp delSp modSp add mod chgLayout">
        <pc:chgData name="Daniel Khashabi" userId="62390808-c838-45e6-be59-d6fd0d208bc8" providerId="ADAL" clId="{BC61CEE6-F72E-ED4A-95CA-C76EDF0DD1AC}" dt="2023-03-12T19:28:03.114" v="4758"/>
        <pc:sldMkLst>
          <pc:docMk/>
          <pc:sldMk cId="0" sldId="2062"/>
        </pc:sldMkLst>
        <pc:spChg chg="del mod ord">
          <ac:chgData name="Daniel Khashabi" userId="62390808-c838-45e6-be59-d6fd0d208bc8" providerId="ADAL" clId="{BC61CEE6-F72E-ED4A-95CA-C76EDF0DD1AC}" dt="2023-03-12T19:10:41.769" v="4454" actId="478"/>
          <ac:spMkLst>
            <pc:docMk/>
            <pc:sldMk cId="0" sldId="2062"/>
            <ac:spMk id="2" creationId="{00000000-0000-0000-0000-000000000000}"/>
          </ac:spMkLst>
        </pc:spChg>
        <pc:spChg chg="mod">
          <ac:chgData name="Daniel Khashabi" userId="62390808-c838-45e6-be59-d6fd0d208bc8" providerId="ADAL" clId="{BC61CEE6-F72E-ED4A-95CA-C76EDF0DD1AC}" dt="2023-03-12T19:28:02.082" v="4757" actId="20577"/>
          <ac:spMkLst>
            <pc:docMk/>
            <pc:sldMk cId="0" sldId="2062"/>
            <ac:spMk id="3" creationId="{00000000-0000-0000-0000-000000000000}"/>
          </ac:spMkLst>
        </pc:spChg>
        <pc:spChg chg="mod">
          <ac:chgData name="Daniel Khashabi" userId="62390808-c838-45e6-be59-d6fd0d208bc8" providerId="ADAL" clId="{BC61CEE6-F72E-ED4A-95CA-C76EDF0DD1AC}" dt="2023-03-12T19:12:52.378" v="4482"/>
          <ac:spMkLst>
            <pc:docMk/>
            <pc:sldMk cId="0" sldId="2062"/>
            <ac:spMk id="4" creationId="{00000000-0000-0000-0000-000000000000}"/>
          </ac:spMkLst>
        </pc:spChg>
        <pc:spChg chg="mod">
          <ac:chgData name="Daniel Khashabi" userId="62390808-c838-45e6-be59-d6fd0d208bc8" providerId="ADAL" clId="{BC61CEE6-F72E-ED4A-95CA-C76EDF0DD1AC}" dt="2023-03-12T19:12:52.378" v="4482"/>
          <ac:spMkLst>
            <pc:docMk/>
            <pc:sldMk cId="0" sldId="2062"/>
            <ac:spMk id="5" creationId="{00000000-0000-0000-0000-000000000000}"/>
          </ac:spMkLst>
        </pc:spChg>
        <pc:spChg chg="mod">
          <ac:chgData name="Daniel Khashabi" userId="62390808-c838-45e6-be59-d6fd0d208bc8" providerId="ADAL" clId="{BC61CEE6-F72E-ED4A-95CA-C76EDF0DD1AC}" dt="2023-03-12T19:12:52.378" v="4482"/>
          <ac:spMkLst>
            <pc:docMk/>
            <pc:sldMk cId="0" sldId="2062"/>
            <ac:spMk id="6" creationId="{00000000-0000-0000-0000-000000000000}"/>
          </ac:spMkLst>
        </pc:spChg>
        <pc:spChg chg="mod">
          <ac:chgData name="Daniel Khashabi" userId="62390808-c838-45e6-be59-d6fd0d208bc8" providerId="ADAL" clId="{BC61CEE6-F72E-ED4A-95CA-C76EDF0DD1AC}" dt="2023-03-12T19:12:52.378" v="4482"/>
          <ac:spMkLst>
            <pc:docMk/>
            <pc:sldMk cId="0" sldId="2062"/>
            <ac:spMk id="8"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2"/>
            <ac:spMk id="9" creationId="{6BE28B77-AF39-0274-EDEA-E049A3E85C61}"/>
          </ac:spMkLst>
        </pc:spChg>
        <pc:spChg chg="add del mod">
          <ac:chgData name="Daniel Khashabi" userId="62390808-c838-45e6-be59-d6fd0d208bc8" providerId="ADAL" clId="{BC61CEE6-F72E-ED4A-95CA-C76EDF0DD1AC}" dt="2023-03-12T19:10:42.907" v="4456" actId="478"/>
          <ac:spMkLst>
            <pc:docMk/>
            <pc:sldMk cId="0" sldId="2062"/>
            <ac:spMk id="11" creationId="{8FE401F3-5D4C-4E52-B56C-2E4EB0EE3AF0}"/>
          </ac:spMkLst>
        </pc:spChg>
        <pc:spChg chg="add mod">
          <ac:chgData name="Daniel Khashabi" userId="62390808-c838-45e6-be59-d6fd0d208bc8" providerId="ADAL" clId="{BC61CEE6-F72E-ED4A-95CA-C76EDF0DD1AC}" dt="2023-03-12T19:10:43.290" v="4457"/>
          <ac:spMkLst>
            <pc:docMk/>
            <pc:sldMk cId="0" sldId="2062"/>
            <ac:spMk id="12" creationId="{363339F0-35A6-84BA-6057-6A61EC900A53}"/>
          </ac:spMkLst>
        </pc:spChg>
        <pc:spChg chg="add mod">
          <ac:chgData name="Daniel Khashabi" userId="62390808-c838-45e6-be59-d6fd0d208bc8" providerId="ADAL" clId="{BC61CEE6-F72E-ED4A-95CA-C76EDF0DD1AC}" dt="2023-03-12T19:28:03.114" v="4758"/>
          <ac:spMkLst>
            <pc:docMk/>
            <pc:sldMk cId="0" sldId="2062"/>
            <ac:spMk id="13" creationId="{A1511D78-1255-3DFE-5F19-A5087C8D7006}"/>
          </ac:spMkLst>
        </pc:spChg>
      </pc:sldChg>
      <pc:sldChg chg="addSp delSp modSp add mod chgLayout">
        <pc:chgData name="Daniel Khashabi" userId="62390808-c838-45e6-be59-d6fd0d208bc8" providerId="ADAL" clId="{BC61CEE6-F72E-ED4A-95CA-C76EDF0DD1AC}" dt="2023-03-12T19:27:59.176" v="4756"/>
        <pc:sldMkLst>
          <pc:docMk/>
          <pc:sldMk cId="0" sldId="2063"/>
        </pc:sldMkLst>
        <pc:spChg chg="del mod ord">
          <ac:chgData name="Daniel Khashabi" userId="62390808-c838-45e6-be59-d6fd0d208bc8" providerId="ADAL" clId="{BC61CEE6-F72E-ED4A-95CA-C76EDF0DD1AC}" dt="2023-03-12T19:10:45.301" v="4458" actId="478"/>
          <ac:spMkLst>
            <pc:docMk/>
            <pc:sldMk cId="0" sldId="2063"/>
            <ac:spMk id="2" creationId="{00000000-0000-0000-0000-000000000000}"/>
          </ac:spMkLst>
        </pc:spChg>
        <pc:spChg chg="mod">
          <ac:chgData name="Daniel Khashabi" userId="62390808-c838-45e6-be59-d6fd0d208bc8" providerId="ADAL" clId="{BC61CEE6-F72E-ED4A-95CA-C76EDF0DD1AC}" dt="2023-03-12T19:12:52.378" v="4482"/>
          <ac:spMkLst>
            <pc:docMk/>
            <pc:sldMk cId="0" sldId="2063"/>
            <ac:spMk id="3" creationId="{00000000-0000-0000-0000-000000000000}"/>
          </ac:spMkLst>
        </pc:spChg>
        <pc:spChg chg="mod">
          <ac:chgData name="Daniel Khashabi" userId="62390808-c838-45e6-be59-d6fd0d208bc8" providerId="ADAL" clId="{BC61CEE6-F72E-ED4A-95CA-C76EDF0DD1AC}" dt="2023-03-12T19:27:57.848" v="4755" actId="20577"/>
          <ac:spMkLst>
            <pc:docMk/>
            <pc:sldMk cId="0" sldId="2063"/>
            <ac:spMk id="4" creationId="{00000000-0000-0000-0000-000000000000}"/>
          </ac:spMkLst>
        </pc:spChg>
        <pc:spChg chg="mod">
          <ac:chgData name="Daniel Khashabi" userId="62390808-c838-45e6-be59-d6fd0d208bc8" providerId="ADAL" clId="{BC61CEE6-F72E-ED4A-95CA-C76EDF0DD1AC}" dt="2023-03-12T19:12:52.378" v="4482"/>
          <ac:spMkLst>
            <pc:docMk/>
            <pc:sldMk cId="0" sldId="2063"/>
            <ac:spMk id="5" creationId="{00000000-0000-0000-0000-000000000000}"/>
          </ac:spMkLst>
        </pc:spChg>
        <pc:spChg chg="mod">
          <ac:chgData name="Daniel Khashabi" userId="62390808-c838-45e6-be59-d6fd0d208bc8" providerId="ADAL" clId="{BC61CEE6-F72E-ED4A-95CA-C76EDF0DD1AC}" dt="2023-03-12T19:12:52.378" v="4482"/>
          <ac:spMkLst>
            <pc:docMk/>
            <pc:sldMk cId="0" sldId="2063"/>
            <ac:spMk id="6" creationId="{00000000-0000-0000-0000-000000000000}"/>
          </ac:spMkLst>
        </pc:spChg>
        <pc:spChg chg="mod">
          <ac:chgData name="Daniel Khashabi" userId="62390808-c838-45e6-be59-d6fd0d208bc8" providerId="ADAL" clId="{BC61CEE6-F72E-ED4A-95CA-C76EDF0DD1AC}" dt="2023-03-12T19:12:52.378" v="4482"/>
          <ac:spMkLst>
            <pc:docMk/>
            <pc:sldMk cId="0" sldId="2063"/>
            <ac:spMk id="7" creationId="{00000000-0000-0000-0000-000000000000}"/>
          </ac:spMkLst>
        </pc:spChg>
        <pc:spChg chg="mod">
          <ac:chgData name="Daniel Khashabi" userId="62390808-c838-45e6-be59-d6fd0d208bc8" providerId="ADAL" clId="{BC61CEE6-F72E-ED4A-95CA-C76EDF0DD1AC}" dt="2023-03-12T19:12:52.378" v="4482"/>
          <ac:spMkLst>
            <pc:docMk/>
            <pc:sldMk cId="0" sldId="2063"/>
            <ac:spMk id="9"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3"/>
            <ac:spMk id="10" creationId="{BF3E2121-63DD-BD2F-FF27-E6DECBC47C27}"/>
          </ac:spMkLst>
        </pc:spChg>
        <pc:spChg chg="add del mod">
          <ac:chgData name="Daniel Khashabi" userId="62390808-c838-45e6-be59-d6fd0d208bc8" providerId="ADAL" clId="{BC61CEE6-F72E-ED4A-95CA-C76EDF0DD1AC}" dt="2023-03-12T19:10:46.227" v="4460" actId="478"/>
          <ac:spMkLst>
            <pc:docMk/>
            <pc:sldMk cId="0" sldId="2063"/>
            <ac:spMk id="12" creationId="{A146E25A-6073-6F6F-6282-555E4E214892}"/>
          </ac:spMkLst>
        </pc:spChg>
        <pc:spChg chg="add mod">
          <ac:chgData name="Daniel Khashabi" userId="62390808-c838-45e6-be59-d6fd0d208bc8" providerId="ADAL" clId="{BC61CEE6-F72E-ED4A-95CA-C76EDF0DD1AC}" dt="2023-03-12T19:10:46.675" v="4461"/>
          <ac:spMkLst>
            <pc:docMk/>
            <pc:sldMk cId="0" sldId="2063"/>
            <ac:spMk id="13" creationId="{0954F5AD-5769-A066-1FF8-B10DF6806E89}"/>
          </ac:spMkLst>
        </pc:spChg>
        <pc:spChg chg="add mod">
          <ac:chgData name="Daniel Khashabi" userId="62390808-c838-45e6-be59-d6fd0d208bc8" providerId="ADAL" clId="{BC61CEE6-F72E-ED4A-95CA-C76EDF0DD1AC}" dt="2023-03-12T19:27:59.176" v="4756"/>
          <ac:spMkLst>
            <pc:docMk/>
            <pc:sldMk cId="0" sldId="2063"/>
            <ac:spMk id="14" creationId="{A26545EA-29BE-1DC1-CDCF-C4384D02269E}"/>
          </ac:spMkLst>
        </pc:spChg>
      </pc:sldChg>
      <pc:sldChg chg="addSp delSp modSp add mod chgLayout">
        <pc:chgData name="Daniel Khashabi" userId="62390808-c838-45e6-be59-d6fd0d208bc8" providerId="ADAL" clId="{BC61CEE6-F72E-ED4A-95CA-C76EDF0DD1AC}" dt="2023-03-12T19:27:54.097" v="4754"/>
        <pc:sldMkLst>
          <pc:docMk/>
          <pc:sldMk cId="0" sldId="2064"/>
        </pc:sldMkLst>
        <pc:spChg chg="del mod ord">
          <ac:chgData name="Daniel Khashabi" userId="62390808-c838-45e6-be59-d6fd0d208bc8" providerId="ADAL" clId="{BC61CEE6-F72E-ED4A-95CA-C76EDF0DD1AC}" dt="2023-03-12T19:10:48.869" v="4462" actId="478"/>
          <ac:spMkLst>
            <pc:docMk/>
            <pc:sldMk cId="0" sldId="2064"/>
            <ac:spMk id="2" creationId="{00000000-0000-0000-0000-000000000000}"/>
          </ac:spMkLst>
        </pc:spChg>
        <pc:spChg chg="mod">
          <ac:chgData name="Daniel Khashabi" userId="62390808-c838-45e6-be59-d6fd0d208bc8" providerId="ADAL" clId="{BC61CEE6-F72E-ED4A-95CA-C76EDF0DD1AC}" dt="2023-03-12T19:12:52.378" v="4482"/>
          <ac:spMkLst>
            <pc:docMk/>
            <pc:sldMk cId="0" sldId="2064"/>
            <ac:spMk id="3" creationId="{00000000-0000-0000-0000-000000000000}"/>
          </ac:spMkLst>
        </pc:spChg>
        <pc:spChg chg="mod">
          <ac:chgData name="Daniel Khashabi" userId="62390808-c838-45e6-be59-d6fd0d208bc8" providerId="ADAL" clId="{BC61CEE6-F72E-ED4A-95CA-C76EDF0DD1AC}" dt="2023-03-12T19:13:56.152" v="4502" actId="20577"/>
          <ac:spMkLst>
            <pc:docMk/>
            <pc:sldMk cId="0" sldId="2064"/>
            <ac:spMk id="4" creationId="{00000000-0000-0000-0000-000000000000}"/>
          </ac:spMkLst>
        </pc:spChg>
        <pc:spChg chg="mod">
          <ac:chgData name="Daniel Khashabi" userId="62390808-c838-45e6-be59-d6fd0d208bc8" providerId="ADAL" clId="{BC61CEE6-F72E-ED4A-95CA-C76EDF0DD1AC}" dt="2023-03-12T19:12:52.378" v="4482"/>
          <ac:spMkLst>
            <pc:docMk/>
            <pc:sldMk cId="0" sldId="2064"/>
            <ac:spMk id="5" creationId="{00000000-0000-0000-0000-000000000000}"/>
          </ac:spMkLst>
        </pc:spChg>
        <pc:spChg chg="mod">
          <ac:chgData name="Daniel Khashabi" userId="62390808-c838-45e6-be59-d6fd0d208bc8" providerId="ADAL" clId="{BC61CEE6-F72E-ED4A-95CA-C76EDF0DD1AC}" dt="2023-03-12T19:12:52.378" v="4482"/>
          <ac:spMkLst>
            <pc:docMk/>
            <pc:sldMk cId="0" sldId="2064"/>
            <ac:spMk id="6" creationId="{00000000-0000-0000-0000-000000000000}"/>
          </ac:spMkLst>
        </pc:spChg>
        <pc:spChg chg="del mod">
          <ac:chgData name="Daniel Khashabi" userId="62390808-c838-45e6-be59-d6fd0d208bc8" providerId="ADAL" clId="{BC61CEE6-F72E-ED4A-95CA-C76EDF0DD1AC}" dt="2023-03-12T19:27:53.825" v="4753" actId="478"/>
          <ac:spMkLst>
            <pc:docMk/>
            <pc:sldMk cId="0" sldId="2064"/>
            <ac:spMk id="7" creationId="{00000000-0000-0000-0000-000000000000}"/>
          </ac:spMkLst>
        </pc:spChg>
        <pc:spChg chg="mod">
          <ac:chgData name="Daniel Khashabi" userId="62390808-c838-45e6-be59-d6fd0d208bc8" providerId="ADAL" clId="{BC61CEE6-F72E-ED4A-95CA-C76EDF0DD1AC}" dt="2023-03-12T19:12:52.378" v="4482"/>
          <ac:spMkLst>
            <pc:docMk/>
            <pc:sldMk cId="0" sldId="2064"/>
            <ac:spMk id="8" creationId="{00000000-0000-0000-0000-000000000000}"/>
          </ac:spMkLst>
        </pc:spChg>
        <pc:spChg chg="mod">
          <ac:chgData name="Daniel Khashabi" userId="62390808-c838-45e6-be59-d6fd0d208bc8" providerId="ADAL" clId="{BC61CEE6-F72E-ED4A-95CA-C76EDF0DD1AC}" dt="2023-03-12T19:12:52.378" v="4482"/>
          <ac:spMkLst>
            <pc:docMk/>
            <pc:sldMk cId="0" sldId="2064"/>
            <ac:spMk id="10" creationId="{00000000-0000-0000-0000-000000000000}"/>
          </ac:spMkLst>
        </pc:spChg>
        <pc:spChg chg="mod">
          <ac:chgData name="Daniel Khashabi" userId="62390808-c838-45e6-be59-d6fd0d208bc8" providerId="ADAL" clId="{BC61CEE6-F72E-ED4A-95CA-C76EDF0DD1AC}" dt="2023-03-12T19:12:52.378" v="4482"/>
          <ac:spMkLst>
            <pc:docMk/>
            <pc:sldMk cId="0" sldId="2064"/>
            <ac:spMk id="11"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4"/>
            <ac:spMk id="13" creationId="{C3C6C42B-36D4-0C9C-3A28-D4BBDF7267CE}"/>
          </ac:spMkLst>
        </pc:spChg>
        <pc:spChg chg="add del mod">
          <ac:chgData name="Daniel Khashabi" userId="62390808-c838-45e6-be59-d6fd0d208bc8" providerId="ADAL" clId="{BC61CEE6-F72E-ED4A-95CA-C76EDF0DD1AC}" dt="2023-03-12T19:10:49.763" v="4464" actId="478"/>
          <ac:spMkLst>
            <pc:docMk/>
            <pc:sldMk cId="0" sldId="2064"/>
            <ac:spMk id="15" creationId="{0BE06CB5-AED8-932F-8FDE-B51909C9C8DF}"/>
          </ac:spMkLst>
        </pc:spChg>
        <pc:spChg chg="add mod">
          <ac:chgData name="Daniel Khashabi" userId="62390808-c838-45e6-be59-d6fd0d208bc8" providerId="ADAL" clId="{BC61CEE6-F72E-ED4A-95CA-C76EDF0DD1AC}" dt="2023-03-12T19:10:50.215" v="4465"/>
          <ac:spMkLst>
            <pc:docMk/>
            <pc:sldMk cId="0" sldId="2064"/>
            <ac:spMk id="16" creationId="{2030C54D-033B-A929-1E01-45F767E70C99}"/>
          </ac:spMkLst>
        </pc:spChg>
        <pc:spChg chg="add del mod">
          <ac:chgData name="Daniel Khashabi" userId="62390808-c838-45e6-be59-d6fd0d208bc8" providerId="ADAL" clId="{BC61CEE6-F72E-ED4A-95CA-C76EDF0DD1AC}" dt="2023-03-12T19:14:10.737" v="4530" actId="1036"/>
          <ac:spMkLst>
            <pc:docMk/>
            <pc:sldMk cId="0" sldId="2064"/>
            <ac:spMk id="18" creationId="{33CDE01E-EBAC-9FFB-8992-27D18F27BD10}"/>
          </ac:spMkLst>
        </pc:spChg>
        <pc:spChg chg="add mod">
          <ac:chgData name="Daniel Khashabi" userId="62390808-c838-45e6-be59-d6fd0d208bc8" providerId="ADAL" clId="{BC61CEE6-F72E-ED4A-95CA-C76EDF0DD1AC}" dt="2023-03-12T19:27:07.239" v="4748"/>
          <ac:spMkLst>
            <pc:docMk/>
            <pc:sldMk cId="0" sldId="2064"/>
            <ac:spMk id="19" creationId="{DC76A7ED-212A-8C86-183B-01B21EDDDF2B}"/>
          </ac:spMkLst>
        </pc:spChg>
        <pc:spChg chg="add mod">
          <ac:chgData name="Daniel Khashabi" userId="62390808-c838-45e6-be59-d6fd0d208bc8" providerId="ADAL" clId="{BC61CEE6-F72E-ED4A-95CA-C76EDF0DD1AC}" dt="2023-03-12T19:27:54.097" v="4754"/>
          <ac:spMkLst>
            <pc:docMk/>
            <pc:sldMk cId="0" sldId="2064"/>
            <ac:spMk id="20" creationId="{858F29A8-40C7-87FE-A7A8-CDFD41EED6DF}"/>
          </ac:spMkLst>
        </pc:spChg>
      </pc:sldChg>
      <pc:sldChg chg="addSp delSp modSp add mod chgLayout">
        <pc:chgData name="Daniel Khashabi" userId="62390808-c838-45e6-be59-d6fd0d208bc8" providerId="ADAL" clId="{BC61CEE6-F72E-ED4A-95CA-C76EDF0DD1AC}" dt="2023-03-12T19:27:52.173" v="4752"/>
        <pc:sldMkLst>
          <pc:docMk/>
          <pc:sldMk cId="0" sldId="2065"/>
        </pc:sldMkLst>
        <pc:spChg chg="del mod ord">
          <ac:chgData name="Daniel Khashabi" userId="62390808-c838-45e6-be59-d6fd0d208bc8" providerId="ADAL" clId="{BC61CEE6-F72E-ED4A-95CA-C76EDF0DD1AC}" dt="2023-03-12T19:10:52.640" v="4466" actId="478"/>
          <ac:spMkLst>
            <pc:docMk/>
            <pc:sldMk cId="0" sldId="2065"/>
            <ac:spMk id="2" creationId="{00000000-0000-0000-0000-000000000000}"/>
          </ac:spMkLst>
        </pc:spChg>
        <pc:spChg chg="mod">
          <ac:chgData name="Daniel Khashabi" userId="62390808-c838-45e6-be59-d6fd0d208bc8" providerId="ADAL" clId="{BC61CEE6-F72E-ED4A-95CA-C76EDF0DD1AC}" dt="2023-03-12T19:12:52.378" v="4482"/>
          <ac:spMkLst>
            <pc:docMk/>
            <pc:sldMk cId="0" sldId="2065"/>
            <ac:spMk id="3" creationId="{00000000-0000-0000-0000-000000000000}"/>
          </ac:spMkLst>
        </pc:spChg>
        <pc:spChg chg="mod">
          <ac:chgData name="Daniel Khashabi" userId="62390808-c838-45e6-be59-d6fd0d208bc8" providerId="ADAL" clId="{BC61CEE6-F72E-ED4A-95CA-C76EDF0DD1AC}" dt="2023-03-12T19:12:52.378" v="4482"/>
          <ac:spMkLst>
            <pc:docMk/>
            <pc:sldMk cId="0" sldId="2065"/>
            <ac:spMk id="4" creationId="{00000000-0000-0000-0000-000000000000}"/>
          </ac:spMkLst>
        </pc:spChg>
        <pc:spChg chg="mod">
          <ac:chgData name="Daniel Khashabi" userId="62390808-c838-45e6-be59-d6fd0d208bc8" providerId="ADAL" clId="{BC61CEE6-F72E-ED4A-95CA-C76EDF0DD1AC}" dt="2023-03-12T19:12:52.378" v="4482"/>
          <ac:spMkLst>
            <pc:docMk/>
            <pc:sldMk cId="0" sldId="2065"/>
            <ac:spMk id="5" creationId="{00000000-0000-0000-0000-000000000000}"/>
          </ac:spMkLst>
        </pc:spChg>
        <pc:spChg chg="mod">
          <ac:chgData name="Daniel Khashabi" userId="62390808-c838-45e6-be59-d6fd0d208bc8" providerId="ADAL" clId="{BC61CEE6-F72E-ED4A-95CA-C76EDF0DD1AC}" dt="2023-03-12T19:12:52.378" v="4482"/>
          <ac:spMkLst>
            <pc:docMk/>
            <pc:sldMk cId="0" sldId="2065"/>
            <ac:spMk id="6" creationId="{00000000-0000-0000-0000-000000000000}"/>
          </ac:spMkLst>
        </pc:spChg>
        <pc:spChg chg="del mod">
          <ac:chgData name="Daniel Khashabi" userId="62390808-c838-45e6-be59-d6fd0d208bc8" providerId="ADAL" clId="{BC61CEE6-F72E-ED4A-95CA-C76EDF0DD1AC}" dt="2023-03-12T19:27:51.950" v="4751" actId="478"/>
          <ac:spMkLst>
            <pc:docMk/>
            <pc:sldMk cId="0" sldId="2065"/>
            <ac:spMk id="7" creationId="{00000000-0000-0000-0000-000000000000}"/>
          </ac:spMkLst>
        </pc:spChg>
        <pc:spChg chg="mod">
          <ac:chgData name="Daniel Khashabi" userId="62390808-c838-45e6-be59-d6fd0d208bc8" providerId="ADAL" clId="{BC61CEE6-F72E-ED4A-95CA-C76EDF0DD1AC}" dt="2023-03-12T19:12:52.378" v="4482"/>
          <ac:spMkLst>
            <pc:docMk/>
            <pc:sldMk cId="0" sldId="2065"/>
            <ac:spMk id="8" creationId="{00000000-0000-0000-0000-000000000000}"/>
          </ac:spMkLst>
        </pc:spChg>
        <pc:spChg chg="mod">
          <ac:chgData name="Daniel Khashabi" userId="62390808-c838-45e6-be59-d6fd0d208bc8" providerId="ADAL" clId="{BC61CEE6-F72E-ED4A-95CA-C76EDF0DD1AC}" dt="2023-03-12T19:12:52.378" v="4482"/>
          <ac:spMkLst>
            <pc:docMk/>
            <pc:sldMk cId="0" sldId="2065"/>
            <ac:spMk id="10" creationId="{00000000-0000-0000-0000-000000000000}"/>
          </ac:spMkLst>
        </pc:spChg>
        <pc:spChg chg="mod">
          <ac:chgData name="Daniel Khashabi" userId="62390808-c838-45e6-be59-d6fd0d208bc8" providerId="ADAL" clId="{BC61CEE6-F72E-ED4A-95CA-C76EDF0DD1AC}" dt="2023-03-12T19:12:52.378" v="4482"/>
          <ac:spMkLst>
            <pc:docMk/>
            <pc:sldMk cId="0" sldId="2065"/>
            <ac:spMk id="11" creationId="{00000000-0000-0000-0000-000000000000}"/>
          </ac:spMkLst>
        </pc:spChg>
        <pc:spChg chg="mod">
          <ac:chgData name="Daniel Khashabi" userId="62390808-c838-45e6-be59-d6fd0d208bc8" providerId="ADAL" clId="{BC61CEE6-F72E-ED4A-95CA-C76EDF0DD1AC}" dt="2023-03-12T19:12:52.378" v="4482"/>
          <ac:spMkLst>
            <pc:docMk/>
            <pc:sldMk cId="0" sldId="2065"/>
            <ac:spMk id="13" creationId="{00000000-0000-0000-0000-000000000000}"/>
          </ac:spMkLst>
        </pc:spChg>
        <pc:spChg chg="mod">
          <ac:chgData name="Daniel Khashabi" userId="62390808-c838-45e6-be59-d6fd0d208bc8" providerId="ADAL" clId="{BC61CEE6-F72E-ED4A-95CA-C76EDF0DD1AC}" dt="2023-03-12T19:12:52.378" v="4482"/>
          <ac:spMkLst>
            <pc:docMk/>
            <pc:sldMk cId="0" sldId="2065"/>
            <ac:spMk id="15"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5"/>
            <ac:spMk id="17" creationId="{482F0B5A-C68A-117B-E397-B8FBD9B8E7EE}"/>
          </ac:spMkLst>
        </pc:spChg>
        <pc:spChg chg="add del mod">
          <ac:chgData name="Daniel Khashabi" userId="62390808-c838-45e6-be59-d6fd0d208bc8" providerId="ADAL" clId="{BC61CEE6-F72E-ED4A-95CA-C76EDF0DD1AC}" dt="2023-03-12T19:10:53.475" v="4468" actId="478"/>
          <ac:spMkLst>
            <pc:docMk/>
            <pc:sldMk cId="0" sldId="2065"/>
            <ac:spMk id="19" creationId="{A8789A13-5128-F45A-540A-FCEB772892A8}"/>
          </ac:spMkLst>
        </pc:spChg>
        <pc:spChg chg="add mod">
          <ac:chgData name="Daniel Khashabi" userId="62390808-c838-45e6-be59-d6fd0d208bc8" providerId="ADAL" clId="{BC61CEE6-F72E-ED4A-95CA-C76EDF0DD1AC}" dt="2023-03-12T19:10:54.015" v="4469"/>
          <ac:spMkLst>
            <pc:docMk/>
            <pc:sldMk cId="0" sldId="2065"/>
            <ac:spMk id="20" creationId="{60E5E4EC-8A26-090A-DBB7-A727357414A0}"/>
          </ac:spMkLst>
        </pc:spChg>
        <pc:spChg chg="add mod">
          <ac:chgData name="Daniel Khashabi" userId="62390808-c838-45e6-be59-d6fd0d208bc8" providerId="ADAL" clId="{BC61CEE6-F72E-ED4A-95CA-C76EDF0DD1AC}" dt="2023-03-12T19:14:14.115" v="4531"/>
          <ac:spMkLst>
            <pc:docMk/>
            <pc:sldMk cId="0" sldId="2065"/>
            <ac:spMk id="21" creationId="{3847BDD7-BE3E-BAED-9B63-3754F0D427D2}"/>
          </ac:spMkLst>
        </pc:spChg>
        <pc:spChg chg="add mod">
          <ac:chgData name="Daniel Khashabi" userId="62390808-c838-45e6-be59-d6fd0d208bc8" providerId="ADAL" clId="{BC61CEE6-F72E-ED4A-95CA-C76EDF0DD1AC}" dt="2023-03-12T19:27:05.773" v="4747"/>
          <ac:spMkLst>
            <pc:docMk/>
            <pc:sldMk cId="0" sldId="2065"/>
            <ac:spMk id="22" creationId="{CB7B8B54-5074-FD1B-3D9C-9093F1597EA8}"/>
          </ac:spMkLst>
        </pc:spChg>
        <pc:spChg chg="add mod">
          <ac:chgData name="Daniel Khashabi" userId="62390808-c838-45e6-be59-d6fd0d208bc8" providerId="ADAL" clId="{BC61CEE6-F72E-ED4A-95CA-C76EDF0DD1AC}" dt="2023-03-12T19:27:52.173" v="4752"/>
          <ac:spMkLst>
            <pc:docMk/>
            <pc:sldMk cId="0" sldId="2065"/>
            <ac:spMk id="23" creationId="{36F6B890-B065-9436-EEE8-2ED184187A8B}"/>
          </ac:spMkLst>
        </pc:spChg>
      </pc:sldChg>
      <pc:sldChg chg="addSp delSp modSp add mod chgLayout">
        <pc:chgData name="Daniel Khashabi" userId="62390808-c838-45e6-be59-d6fd0d208bc8" providerId="ADAL" clId="{BC61CEE6-F72E-ED4A-95CA-C76EDF0DD1AC}" dt="2023-03-12T19:27:50.024" v="4750"/>
        <pc:sldMkLst>
          <pc:docMk/>
          <pc:sldMk cId="0" sldId="2066"/>
        </pc:sldMkLst>
        <pc:spChg chg="del mod ord">
          <ac:chgData name="Daniel Khashabi" userId="62390808-c838-45e6-be59-d6fd0d208bc8" providerId="ADAL" clId="{BC61CEE6-F72E-ED4A-95CA-C76EDF0DD1AC}" dt="2023-03-12T19:10:56.270" v="4470" actId="478"/>
          <ac:spMkLst>
            <pc:docMk/>
            <pc:sldMk cId="0" sldId="2066"/>
            <ac:spMk id="2" creationId="{00000000-0000-0000-0000-000000000000}"/>
          </ac:spMkLst>
        </pc:spChg>
        <pc:spChg chg="mod">
          <ac:chgData name="Daniel Khashabi" userId="62390808-c838-45e6-be59-d6fd0d208bc8" providerId="ADAL" clId="{BC61CEE6-F72E-ED4A-95CA-C76EDF0DD1AC}" dt="2023-03-12T19:12:52.378" v="4482"/>
          <ac:spMkLst>
            <pc:docMk/>
            <pc:sldMk cId="0" sldId="2066"/>
            <ac:spMk id="3" creationId="{00000000-0000-0000-0000-000000000000}"/>
          </ac:spMkLst>
        </pc:spChg>
        <pc:spChg chg="mod">
          <ac:chgData name="Daniel Khashabi" userId="62390808-c838-45e6-be59-d6fd0d208bc8" providerId="ADAL" clId="{BC61CEE6-F72E-ED4A-95CA-C76EDF0DD1AC}" dt="2023-03-12T19:12:52.378" v="4482"/>
          <ac:spMkLst>
            <pc:docMk/>
            <pc:sldMk cId="0" sldId="2066"/>
            <ac:spMk id="4" creationId="{00000000-0000-0000-0000-000000000000}"/>
          </ac:spMkLst>
        </pc:spChg>
        <pc:spChg chg="mod">
          <ac:chgData name="Daniel Khashabi" userId="62390808-c838-45e6-be59-d6fd0d208bc8" providerId="ADAL" clId="{BC61CEE6-F72E-ED4A-95CA-C76EDF0DD1AC}" dt="2023-03-12T19:12:52.378" v="4482"/>
          <ac:spMkLst>
            <pc:docMk/>
            <pc:sldMk cId="0" sldId="2066"/>
            <ac:spMk id="5" creationId="{00000000-0000-0000-0000-000000000000}"/>
          </ac:spMkLst>
        </pc:spChg>
        <pc:spChg chg="mod">
          <ac:chgData name="Daniel Khashabi" userId="62390808-c838-45e6-be59-d6fd0d208bc8" providerId="ADAL" clId="{BC61CEE6-F72E-ED4A-95CA-C76EDF0DD1AC}" dt="2023-03-12T19:12:52.378" v="4482"/>
          <ac:spMkLst>
            <pc:docMk/>
            <pc:sldMk cId="0" sldId="2066"/>
            <ac:spMk id="6" creationId="{00000000-0000-0000-0000-000000000000}"/>
          </ac:spMkLst>
        </pc:spChg>
        <pc:spChg chg="del mod">
          <ac:chgData name="Daniel Khashabi" userId="62390808-c838-45e6-be59-d6fd0d208bc8" providerId="ADAL" clId="{BC61CEE6-F72E-ED4A-95CA-C76EDF0DD1AC}" dt="2023-03-12T19:27:49.737" v="4749" actId="478"/>
          <ac:spMkLst>
            <pc:docMk/>
            <pc:sldMk cId="0" sldId="2066"/>
            <ac:spMk id="7" creationId="{00000000-0000-0000-0000-000000000000}"/>
          </ac:spMkLst>
        </pc:spChg>
        <pc:spChg chg="mod">
          <ac:chgData name="Daniel Khashabi" userId="62390808-c838-45e6-be59-d6fd0d208bc8" providerId="ADAL" clId="{BC61CEE6-F72E-ED4A-95CA-C76EDF0DD1AC}" dt="2023-03-12T19:12:52.378" v="4482"/>
          <ac:spMkLst>
            <pc:docMk/>
            <pc:sldMk cId="0" sldId="2066"/>
            <ac:spMk id="8" creationId="{00000000-0000-0000-0000-000000000000}"/>
          </ac:spMkLst>
        </pc:spChg>
        <pc:spChg chg="mod">
          <ac:chgData name="Daniel Khashabi" userId="62390808-c838-45e6-be59-d6fd0d208bc8" providerId="ADAL" clId="{BC61CEE6-F72E-ED4A-95CA-C76EDF0DD1AC}" dt="2023-03-12T19:12:52.378" v="4482"/>
          <ac:spMkLst>
            <pc:docMk/>
            <pc:sldMk cId="0" sldId="2066"/>
            <ac:spMk id="10" creationId="{00000000-0000-0000-0000-000000000000}"/>
          </ac:spMkLst>
        </pc:spChg>
        <pc:spChg chg="mod">
          <ac:chgData name="Daniel Khashabi" userId="62390808-c838-45e6-be59-d6fd0d208bc8" providerId="ADAL" clId="{BC61CEE6-F72E-ED4A-95CA-C76EDF0DD1AC}" dt="2023-03-12T19:12:52.378" v="4482"/>
          <ac:spMkLst>
            <pc:docMk/>
            <pc:sldMk cId="0" sldId="2066"/>
            <ac:spMk id="11" creationId="{00000000-0000-0000-0000-000000000000}"/>
          </ac:spMkLst>
        </pc:spChg>
        <pc:spChg chg="mod">
          <ac:chgData name="Daniel Khashabi" userId="62390808-c838-45e6-be59-d6fd0d208bc8" providerId="ADAL" clId="{BC61CEE6-F72E-ED4A-95CA-C76EDF0DD1AC}" dt="2023-03-12T19:12:52.378" v="4482"/>
          <ac:spMkLst>
            <pc:docMk/>
            <pc:sldMk cId="0" sldId="2066"/>
            <ac:spMk id="13" creationId="{00000000-0000-0000-0000-000000000000}"/>
          </ac:spMkLst>
        </pc:spChg>
        <pc:spChg chg="mod">
          <ac:chgData name="Daniel Khashabi" userId="62390808-c838-45e6-be59-d6fd0d208bc8" providerId="ADAL" clId="{BC61CEE6-F72E-ED4A-95CA-C76EDF0DD1AC}" dt="2023-03-12T19:12:52.378" v="4482"/>
          <ac:spMkLst>
            <pc:docMk/>
            <pc:sldMk cId="0" sldId="2066"/>
            <ac:spMk id="15" creationId="{00000000-0000-0000-0000-000000000000}"/>
          </ac:spMkLst>
        </pc:spChg>
        <pc:spChg chg="del mod">
          <ac:chgData name="Daniel Khashabi" userId="62390808-c838-45e6-be59-d6fd0d208bc8" providerId="ADAL" clId="{BC61CEE6-F72E-ED4A-95CA-C76EDF0DD1AC}" dt="2023-03-12T19:26:46.612" v="4738" actId="478"/>
          <ac:spMkLst>
            <pc:docMk/>
            <pc:sldMk cId="0" sldId="2066"/>
            <ac:spMk id="17" creationId="{00000000-0000-0000-0000-000000000000}"/>
          </ac:spMkLst>
        </pc:spChg>
        <pc:spChg chg="add mod ord">
          <ac:chgData name="Daniel Khashabi" userId="62390808-c838-45e6-be59-d6fd0d208bc8" providerId="ADAL" clId="{BC61CEE6-F72E-ED4A-95CA-C76EDF0DD1AC}" dt="2023-03-12T19:10:18.229" v="4416" actId="700"/>
          <ac:spMkLst>
            <pc:docMk/>
            <pc:sldMk cId="0" sldId="2066"/>
            <ac:spMk id="20" creationId="{4ED59FA5-3D7F-A121-F3A6-05F9EF336F29}"/>
          </ac:spMkLst>
        </pc:spChg>
        <pc:spChg chg="add del mod">
          <ac:chgData name="Daniel Khashabi" userId="62390808-c838-45e6-be59-d6fd0d208bc8" providerId="ADAL" clId="{BC61CEE6-F72E-ED4A-95CA-C76EDF0DD1AC}" dt="2023-03-12T19:10:57.273" v="4472" actId="478"/>
          <ac:spMkLst>
            <pc:docMk/>
            <pc:sldMk cId="0" sldId="2066"/>
            <ac:spMk id="22" creationId="{CD0797A1-C2A0-C46D-A45F-5D243B7D4CEC}"/>
          </ac:spMkLst>
        </pc:spChg>
        <pc:spChg chg="add mod">
          <ac:chgData name="Daniel Khashabi" userId="62390808-c838-45e6-be59-d6fd0d208bc8" providerId="ADAL" clId="{BC61CEE6-F72E-ED4A-95CA-C76EDF0DD1AC}" dt="2023-03-12T19:10:57.614" v="4473"/>
          <ac:spMkLst>
            <pc:docMk/>
            <pc:sldMk cId="0" sldId="2066"/>
            <ac:spMk id="23" creationId="{64E9CCF1-863B-7A64-F0A6-4ADCD13AADC9}"/>
          </ac:spMkLst>
        </pc:spChg>
        <pc:spChg chg="add mod">
          <ac:chgData name="Daniel Khashabi" userId="62390808-c838-45e6-be59-d6fd0d208bc8" providerId="ADAL" clId="{BC61CEE6-F72E-ED4A-95CA-C76EDF0DD1AC}" dt="2023-03-12T19:14:15.468" v="4532"/>
          <ac:spMkLst>
            <pc:docMk/>
            <pc:sldMk cId="0" sldId="2066"/>
            <ac:spMk id="24" creationId="{6DB9501A-753E-EAF7-E22F-869A38469E72}"/>
          </ac:spMkLst>
        </pc:spChg>
        <pc:spChg chg="add mod">
          <ac:chgData name="Daniel Khashabi" userId="62390808-c838-45e6-be59-d6fd0d208bc8" providerId="ADAL" clId="{BC61CEE6-F72E-ED4A-95CA-C76EDF0DD1AC}" dt="2023-03-12T19:26:46.963" v="4739"/>
          <ac:spMkLst>
            <pc:docMk/>
            <pc:sldMk cId="0" sldId="2066"/>
            <ac:spMk id="25" creationId="{2580D4C9-C2A0-BAB7-4405-1041CA807E81}"/>
          </ac:spMkLst>
        </pc:spChg>
        <pc:spChg chg="add mod">
          <ac:chgData name="Daniel Khashabi" userId="62390808-c838-45e6-be59-d6fd0d208bc8" providerId="ADAL" clId="{BC61CEE6-F72E-ED4A-95CA-C76EDF0DD1AC}" dt="2023-03-12T19:27:02.684" v="4746"/>
          <ac:spMkLst>
            <pc:docMk/>
            <pc:sldMk cId="0" sldId="2066"/>
            <ac:spMk id="28" creationId="{A9861BC7-1BC2-24BC-589E-08D2B621321F}"/>
          </ac:spMkLst>
        </pc:spChg>
        <pc:spChg chg="add mod">
          <ac:chgData name="Daniel Khashabi" userId="62390808-c838-45e6-be59-d6fd0d208bc8" providerId="ADAL" clId="{BC61CEE6-F72E-ED4A-95CA-C76EDF0DD1AC}" dt="2023-03-12T19:27:50.024" v="4750"/>
          <ac:spMkLst>
            <pc:docMk/>
            <pc:sldMk cId="0" sldId="2066"/>
            <ac:spMk id="29" creationId="{52996F3A-F356-EC36-375D-6C5B2FEBBD73}"/>
          </ac:spMkLst>
        </pc:spChg>
        <pc:picChg chg="del">
          <ac:chgData name="Daniel Khashabi" userId="62390808-c838-45e6-be59-d6fd0d208bc8" providerId="ADAL" clId="{BC61CEE6-F72E-ED4A-95CA-C76EDF0DD1AC}" dt="2023-03-12T19:26:46.612" v="4738" actId="478"/>
          <ac:picMkLst>
            <pc:docMk/>
            <pc:sldMk cId="0" sldId="2066"/>
            <ac:picMk id="18" creationId="{00000000-0000-0000-0000-000000000000}"/>
          </ac:picMkLst>
        </pc:picChg>
        <pc:picChg chg="del">
          <ac:chgData name="Daniel Khashabi" userId="62390808-c838-45e6-be59-d6fd0d208bc8" providerId="ADAL" clId="{BC61CEE6-F72E-ED4A-95CA-C76EDF0DD1AC}" dt="2023-03-12T19:26:46.612" v="4738" actId="478"/>
          <ac:picMkLst>
            <pc:docMk/>
            <pc:sldMk cId="0" sldId="2066"/>
            <ac:picMk id="19" creationId="{00000000-0000-0000-0000-000000000000}"/>
          </ac:picMkLst>
        </pc:picChg>
        <pc:picChg chg="add mod">
          <ac:chgData name="Daniel Khashabi" userId="62390808-c838-45e6-be59-d6fd0d208bc8" providerId="ADAL" clId="{BC61CEE6-F72E-ED4A-95CA-C76EDF0DD1AC}" dt="2023-03-12T19:26:46.963" v="4739"/>
          <ac:picMkLst>
            <pc:docMk/>
            <pc:sldMk cId="0" sldId="2066"/>
            <ac:picMk id="26" creationId="{4058163A-CFC0-A1FE-CC73-080388EF9FE9}"/>
          </ac:picMkLst>
        </pc:picChg>
        <pc:picChg chg="add mod">
          <ac:chgData name="Daniel Khashabi" userId="62390808-c838-45e6-be59-d6fd0d208bc8" providerId="ADAL" clId="{BC61CEE6-F72E-ED4A-95CA-C76EDF0DD1AC}" dt="2023-03-12T19:26:46.963" v="4739"/>
          <ac:picMkLst>
            <pc:docMk/>
            <pc:sldMk cId="0" sldId="2066"/>
            <ac:picMk id="27" creationId="{4DF0DFA1-6F57-AA1A-B3F7-CAB0C29D4425}"/>
          </ac:picMkLst>
        </pc:picChg>
      </pc:sldChg>
      <pc:sldChg chg="addSp delSp modSp add del mod chgLayout">
        <pc:chgData name="Daniel Khashabi" userId="62390808-c838-45e6-be59-d6fd0d208bc8" providerId="ADAL" clId="{BC61CEE6-F72E-ED4A-95CA-C76EDF0DD1AC}" dt="2023-03-12T19:29:47.467" v="4778" actId="2696"/>
        <pc:sldMkLst>
          <pc:docMk/>
          <pc:sldMk cId="0" sldId="2067"/>
        </pc:sldMkLst>
        <pc:spChg chg="mod ord">
          <ac:chgData name="Daniel Khashabi" userId="62390808-c838-45e6-be59-d6fd0d208bc8" providerId="ADAL" clId="{BC61CEE6-F72E-ED4A-95CA-C76EDF0DD1AC}" dt="2023-03-12T19:29:16.912" v="4765" actId="21"/>
          <ac:spMkLst>
            <pc:docMk/>
            <pc:sldMk cId="0" sldId="2067"/>
            <ac:spMk id="5" creationId="{00000000-0000-0000-0000-000000000000}"/>
          </ac:spMkLst>
        </pc:spChg>
        <pc:spChg chg="del mod">
          <ac:chgData name="Daniel Khashabi" userId="62390808-c838-45e6-be59-d6fd0d208bc8" providerId="ADAL" clId="{BC61CEE6-F72E-ED4A-95CA-C76EDF0DD1AC}" dt="2023-03-12T19:29:19.612" v="4767" actId="478"/>
          <ac:spMkLst>
            <pc:docMk/>
            <pc:sldMk cId="0" sldId="2067"/>
            <ac:spMk id="6" creationId="{00000000-0000-0000-0000-000000000000}"/>
          </ac:spMkLst>
        </pc:spChg>
        <pc:spChg chg="add mod ord">
          <ac:chgData name="Daniel Khashabi" userId="62390808-c838-45e6-be59-d6fd0d208bc8" providerId="ADAL" clId="{BC61CEE6-F72E-ED4A-95CA-C76EDF0DD1AC}" dt="2023-03-12T19:29:20.518" v="4768"/>
          <ac:spMkLst>
            <pc:docMk/>
            <pc:sldMk cId="0" sldId="2067"/>
            <ac:spMk id="7" creationId="{91BC9AD0-FF75-8E48-DE0D-D733FA5E47CE}"/>
          </ac:spMkLst>
        </pc:spChg>
        <pc:grpChg chg="mod">
          <ac:chgData name="Daniel Khashabi" userId="62390808-c838-45e6-be59-d6fd0d208bc8" providerId="ADAL" clId="{BC61CEE6-F72E-ED4A-95CA-C76EDF0DD1AC}" dt="2023-03-12T19:29:38.134" v="4775" actId="1076"/>
          <ac:grpSpMkLst>
            <pc:docMk/>
            <pc:sldMk cId="0" sldId="2067"/>
            <ac:grpSpMk id="2" creationId="{00000000-0000-0000-0000-000000000000}"/>
          </ac:grpSpMkLst>
        </pc:grpChg>
      </pc:sldChg>
      <pc:sldChg chg="addSp delSp modSp add mod">
        <pc:chgData name="Daniel Khashabi" userId="62390808-c838-45e6-be59-d6fd0d208bc8" providerId="ADAL" clId="{BC61CEE6-F72E-ED4A-95CA-C76EDF0DD1AC}" dt="2023-03-13T03:51:56.624" v="7502" actId="1076"/>
        <pc:sldMkLst>
          <pc:docMk/>
          <pc:sldMk cId="3624119469" sldId="2068"/>
        </pc:sldMkLst>
        <pc:spChg chg="mod">
          <ac:chgData name="Daniel Khashabi" userId="62390808-c838-45e6-be59-d6fd0d208bc8" providerId="ADAL" clId="{BC61CEE6-F72E-ED4A-95CA-C76EDF0DD1AC}" dt="2023-03-12T19:29:59.356" v="4794" actId="20577"/>
          <ac:spMkLst>
            <pc:docMk/>
            <pc:sldMk cId="3624119469" sldId="2068"/>
            <ac:spMk id="5" creationId="{00000000-0000-0000-0000-000000000000}"/>
          </ac:spMkLst>
        </pc:spChg>
        <pc:spChg chg="mod">
          <ac:chgData name="Daniel Khashabi" userId="62390808-c838-45e6-be59-d6fd0d208bc8" providerId="ADAL" clId="{BC61CEE6-F72E-ED4A-95CA-C76EDF0DD1AC}" dt="2023-03-12T19:30:02.983" v="4795" actId="2711"/>
          <ac:spMkLst>
            <pc:docMk/>
            <pc:sldMk cId="3624119469" sldId="2068"/>
            <ac:spMk id="7" creationId="{91BC9AD0-FF75-8E48-DE0D-D733FA5E47CE}"/>
          </ac:spMkLst>
        </pc:spChg>
        <pc:grpChg chg="del">
          <ac:chgData name="Daniel Khashabi" userId="62390808-c838-45e6-be59-d6fd0d208bc8" providerId="ADAL" clId="{BC61CEE6-F72E-ED4A-95CA-C76EDF0DD1AC}" dt="2023-03-12T19:29:41.709" v="4776" actId="478"/>
          <ac:grpSpMkLst>
            <pc:docMk/>
            <pc:sldMk cId="3624119469" sldId="2068"/>
            <ac:grpSpMk id="2" creationId="{00000000-0000-0000-0000-000000000000}"/>
          </ac:grpSpMkLst>
        </pc:grpChg>
        <pc:grpChg chg="add mod">
          <ac:chgData name="Daniel Khashabi" userId="62390808-c838-45e6-be59-d6fd0d208bc8" providerId="ADAL" clId="{BC61CEE6-F72E-ED4A-95CA-C76EDF0DD1AC}" dt="2023-03-13T03:51:56.624" v="7502" actId="1076"/>
          <ac:grpSpMkLst>
            <pc:docMk/>
            <pc:sldMk cId="3624119469" sldId="2068"/>
            <ac:grpSpMk id="6" creationId="{1CC7F7AB-02AB-AB96-3527-DD0C975CA32C}"/>
          </ac:grpSpMkLst>
        </pc:grpChg>
        <pc:picChg chg="mod">
          <ac:chgData name="Daniel Khashabi" userId="62390808-c838-45e6-be59-d6fd0d208bc8" providerId="ADAL" clId="{BC61CEE6-F72E-ED4A-95CA-C76EDF0DD1AC}" dt="2023-03-12T19:29:41.975" v="4777"/>
          <ac:picMkLst>
            <pc:docMk/>
            <pc:sldMk cId="3624119469" sldId="2068"/>
            <ac:picMk id="8" creationId="{AF5DB98B-7DF2-F0CB-723F-0C9AB5C055AE}"/>
          </ac:picMkLst>
        </pc:picChg>
        <pc:picChg chg="mod">
          <ac:chgData name="Daniel Khashabi" userId="62390808-c838-45e6-be59-d6fd0d208bc8" providerId="ADAL" clId="{BC61CEE6-F72E-ED4A-95CA-C76EDF0DD1AC}" dt="2023-03-12T19:29:41.975" v="4777"/>
          <ac:picMkLst>
            <pc:docMk/>
            <pc:sldMk cId="3624119469" sldId="2068"/>
            <ac:picMk id="9" creationId="{2E3C89BC-CF5C-979F-3681-5EE1924025FB}"/>
          </ac:picMkLst>
        </pc:picChg>
      </pc:sldChg>
      <pc:sldChg chg="addSp delSp modSp new mod">
        <pc:chgData name="Daniel Khashabi" userId="62390808-c838-45e6-be59-d6fd0d208bc8" providerId="ADAL" clId="{BC61CEE6-F72E-ED4A-95CA-C76EDF0DD1AC}" dt="2023-03-12T20:41:39.556" v="5243" actId="3064"/>
        <pc:sldMkLst>
          <pc:docMk/>
          <pc:sldMk cId="3981581369" sldId="2069"/>
        </pc:sldMkLst>
        <pc:spChg chg="mod">
          <ac:chgData name="Daniel Khashabi" userId="62390808-c838-45e6-be59-d6fd0d208bc8" providerId="ADAL" clId="{BC61CEE6-F72E-ED4A-95CA-C76EDF0DD1AC}" dt="2023-03-12T20:32:08.737" v="4921"/>
          <ac:spMkLst>
            <pc:docMk/>
            <pc:sldMk cId="3981581369" sldId="2069"/>
            <ac:spMk id="2" creationId="{F83EA5E2-D5B4-2996-4C62-1A4E65B9A2EE}"/>
          </ac:spMkLst>
        </pc:spChg>
        <pc:spChg chg="del">
          <ac:chgData name="Daniel Khashabi" userId="62390808-c838-45e6-be59-d6fd0d208bc8" providerId="ADAL" clId="{BC61CEE6-F72E-ED4A-95CA-C76EDF0DD1AC}" dt="2023-03-12T20:31:40.917" v="4912"/>
          <ac:spMkLst>
            <pc:docMk/>
            <pc:sldMk cId="3981581369" sldId="2069"/>
            <ac:spMk id="3" creationId="{CE1F5BF7-DB4B-F317-2353-3D554992A796}"/>
          </ac:spMkLst>
        </pc:spChg>
        <pc:spChg chg="add mod">
          <ac:chgData name="Daniel Khashabi" userId="62390808-c838-45e6-be59-d6fd0d208bc8" providerId="ADAL" clId="{BC61CEE6-F72E-ED4A-95CA-C76EDF0DD1AC}" dt="2023-03-12T20:37:53.849" v="4927"/>
          <ac:spMkLst>
            <pc:docMk/>
            <pc:sldMk cId="3981581369" sldId="2069"/>
            <ac:spMk id="6" creationId="{0159D664-6F73-D323-2916-36DBC98F13D3}"/>
          </ac:spMkLst>
        </pc:spChg>
        <pc:spChg chg="add mod">
          <ac:chgData name="Daniel Khashabi" userId="62390808-c838-45e6-be59-d6fd0d208bc8" providerId="ADAL" clId="{BC61CEE6-F72E-ED4A-95CA-C76EDF0DD1AC}" dt="2023-03-12T20:41:39.556" v="5243" actId="3064"/>
          <ac:spMkLst>
            <pc:docMk/>
            <pc:sldMk cId="3981581369" sldId="2069"/>
            <ac:spMk id="7" creationId="{78B6E07B-5518-D2F1-A95A-C76D26C6F879}"/>
          </ac:spMkLst>
        </pc:spChg>
        <pc:spChg chg="add mod">
          <ac:chgData name="Daniel Khashabi" userId="62390808-c838-45e6-be59-d6fd0d208bc8" providerId="ADAL" clId="{BC61CEE6-F72E-ED4A-95CA-C76EDF0DD1AC}" dt="2023-03-12T20:39:12.985" v="4962" actId="1036"/>
          <ac:spMkLst>
            <pc:docMk/>
            <pc:sldMk cId="3981581369" sldId="2069"/>
            <ac:spMk id="8" creationId="{C24E359C-BA98-1914-2CAF-6A8BB33A2D79}"/>
          </ac:spMkLst>
        </pc:spChg>
        <pc:picChg chg="add mod">
          <ac:chgData name="Daniel Khashabi" userId="62390808-c838-45e6-be59-d6fd0d208bc8" providerId="ADAL" clId="{BC61CEE6-F72E-ED4A-95CA-C76EDF0DD1AC}" dt="2023-03-12T20:38:53.721" v="4943" actId="1076"/>
          <ac:picMkLst>
            <pc:docMk/>
            <pc:sldMk cId="3981581369" sldId="2069"/>
            <ac:picMk id="5" creationId="{77187E81-FCB2-5E90-C4A3-D8742A6FA071}"/>
          </ac:picMkLst>
        </pc:picChg>
      </pc:sldChg>
      <pc:sldChg chg="modSp new del mod">
        <pc:chgData name="Daniel Khashabi" userId="62390808-c838-45e6-be59-d6fd0d208bc8" providerId="ADAL" clId="{BC61CEE6-F72E-ED4A-95CA-C76EDF0DD1AC}" dt="2023-03-12T22:19:30.987" v="5303" actId="2696"/>
        <pc:sldMkLst>
          <pc:docMk/>
          <pc:sldMk cId="650498177" sldId="2070"/>
        </pc:sldMkLst>
        <pc:spChg chg="mod">
          <ac:chgData name="Daniel Khashabi" userId="62390808-c838-45e6-be59-d6fd0d208bc8" providerId="ADAL" clId="{BC61CEE6-F72E-ED4A-95CA-C76EDF0DD1AC}" dt="2023-03-12T22:19:12.277" v="5301" actId="20577"/>
          <ac:spMkLst>
            <pc:docMk/>
            <pc:sldMk cId="650498177" sldId="2070"/>
            <ac:spMk id="2" creationId="{2103754F-8CCC-190D-8306-F8CA2A470EEE}"/>
          </ac:spMkLst>
        </pc:spChg>
      </pc:sldChg>
      <pc:sldChg chg="add del">
        <pc:chgData name="Daniel Khashabi" userId="62390808-c838-45e6-be59-d6fd0d208bc8" providerId="ADAL" clId="{BC61CEE6-F72E-ED4A-95CA-C76EDF0DD1AC}" dt="2023-03-15T02:23:15.829" v="9602" actId="2696"/>
        <pc:sldMkLst>
          <pc:docMk/>
          <pc:sldMk cId="713981739" sldId="2071"/>
        </pc:sldMkLst>
      </pc:sldChg>
      <pc:sldChg chg="addSp delSp modSp add del mod">
        <pc:chgData name="Daniel Khashabi" userId="62390808-c838-45e6-be59-d6fd0d208bc8" providerId="ADAL" clId="{BC61CEE6-F72E-ED4A-95CA-C76EDF0DD1AC}" dt="2023-03-13T03:03:53.527" v="7471" actId="2696"/>
        <pc:sldMkLst>
          <pc:docMk/>
          <pc:sldMk cId="1796402100" sldId="2071"/>
        </pc:sldMkLst>
        <pc:spChg chg="mod">
          <ac:chgData name="Daniel Khashabi" userId="62390808-c838-45e6-be59-d6fd0d208bc8" providerId="ADAL" clId="{BC61CEE6-F72E-ED4A-95CA-C76EDF0DD1AC}" dt="2023-03-12T22:22:36.285" v="5485" actId="20577"/>
          <ac:spMkLst>
            <pc:docMk/>
            <pc:sldMk cId="1796402100" sldId="2071"/>
            <ac:spMk id="2" creationId="{D5DEB59C-8BBA-E732-737F-A13E9344F71B}"/>
          </ac:spMkLst>
        </pc:spChg>
        <pc:spChg chg="add mod">
          <ac:chgData name="Daniel Khashabi" userId="62390808-c838-45e6-be59-d6fd0d208bc8" providerId="ADAL" clId="{BC61CEE6-F72E-ED4A-95CA-C76EDF0DD1AC}" dt="2023-03-12T22:21:45.474" v="5370" actId="20577"/>
          <ac:spMkLst>
            <pc:docMk/>
            <pc:sldMk cId="1796402100" sldId="2071"/>
            <ac:spMk id="4" creationId="{7DDF9127-7836-1525-A6F7-DAE09D677AB0}"/>
          </ac:spMkLst>
        </pc:spChg>
        <pc:spChg chg="del mod">
          <ac:chgData name="Daniel Khashabi" userId="62390808-c838-45e6-be59-d6fd0d208bc8" providerId="ADAL" clId="{BC61CEE6-F72E-ED4A-95CA-C76EDF0DD1AC}" dt="2023-03-12T22:19:51.313" v="5307" actId="478"/>
          <ac:spMkLst>
            <pc:docMk/>
            <pc:sldMk cId="1796402100" sldId="2071"/>
            <ac:spMk id="5" creationId="{367190B3-00C1-118F-FBB6-3AAD5C23DD3C}"/>
          </ac:spMkLst>
        </pc:spChg>
        <pc:picChg chg="mod">
          <ac:chgData name="Daniel Khashabi" userId="62390808-c838-45e6-be59-d6fd0d208bc8" providerId="ADAL" clId="{BC61CEE6-F72E-ED4A-95CA-C76EDF0DD1AC}" dt="2023-03-12T22:21:59.389" v="5390" actId="1037"/>
          <ac:picMkLst>
            <pc:docMk/>
            <pc:sldMk cId="1796402100" sldId="2071"/>
            <ac:picMk id="3" creationId="{4C83BA5D-C537-A376-9765-D6BB96CA86D5}"/>
          </ac:picMkLst>
        </pc:picChg>
      </pc:sldChg>
      <pc:sldChg chg="modSp new del mod">
        <pc:chgData name="Daniel Khashabi" userId="62390808-c838-45e6-be59-d6fd0d208bc8" providerId="ADAL" clId="{BC61CEE6-F72E-ED4A-95CA-C76EDF0DD1AC}" dt="2023-03-12T22:38:16.305" v="5638" actId="2696"/>
        <pc:sldMkLst>
          <pc:docMk/>
          <pc:sldMk cId="172679429" sldId="2072"/>
        </pc:sldMkLst>
        <pc:spChg chg="mod">
          <ac:chgData name="Daniel Khashabi" userId="62390808-c838-45e6-be59-d6fd0d208bc8" providerId="ADAL" clId="{BC61CEE6-F72E-ED4A-95CA-C76EDF0DD1AC}" dt="2023-03-12T22:36:20.807" v="5572" actId="20577"/>
          <ac:spMkLst>
            <pc:docMk/>
            <pc:sldMk cId="172679429" sldId="2072"/>
            <ac:spMk id="2" creationId="{94553C3B-FAF6-B2CF-3657-3A4D8AEE3EAF}"/>
          </ac:spMkLst>
        </pc:spChg>
      </pc:sldChg>
      <pc:sldChg chg="addSp modSp add del mod">
        <pc:chgData name="Daniel Khashabi" userId="62390808-c838-45e6-be59-d6fd0d208bc8" providerId="ADAL" clId="{BC61CEE6-F72E-ED4A-95CA-C76EDF0DD1AC}" dt="2023-03-15T02:23:15.517" v="9561" actId="2696"/>
        <pc:sldMkLst>
          <pc:docMk/>
          <pc:sldMk cId="2071430088" sldId="2072"/>
        </pc:sldMkLst>
        <pc:spChg chg="mod">
          <ac:chgData name="Daniel Khashabi" userId="62390808-c838-45e6-be59-d6fd0d208bc8" providerId="ADAL" clId="{BC61CEE6-F72E-ED4A-95CA-C76EDF0DD1AC}" dt="2023-03-12T22:38:32.644" v="5642"/>
          <ac:spMkLst>
            <pc:docMk/>
            <pc:sldMk cId="2071430088" sldId="2072"/>
            <ac:spMk id="5" creationId="{EC3E42AD-9679-14EE-3FCA-239546A00C5F}"/>
          </ac:spMkLst>
        </pc:spChg>
        <pc:spChg chg="mod">
          <ac:chgData name="Daniel Khashabi" userId="62390808-c838-45e6-be59-d6fd0d208bc8" providerId="ADAL" clId="{BC61CEE6-F72E-ED4A-95CA-C76EDF0DD1AC}" dt="2023-03-12T22:38:32.644" v="5642"/>
          <ac:spMkLst>
            <pc:docMk/>
            <pc:sldMk cId="2071430088" sldId="2072"/>
            <ac:spMk id="6" creationId="{1A3E742C-E05F-79DC-2AE5-8DB3571EC969}"/>
          </ac:spMkLst>
        </pc:spChg>
        <pc:spChg chg="add mod">
          <ac:chgData name="Daniel Khashabi" userId="62390808-c838-45e6-be59-d6fd0d208bc8" providerId="ADAL" clId="{BC61CEE6-F72E-ED4A-95CA-C76EDF0DD1AC}" dt="2023-03-12T22:38:34.539" v="5653" actId="1036"/>
          <ac:spMkLst>
            <pc:docMk/>
            <pc:sldMk cId="2071430088" sldId="2072"/>
            <ac:spMk id="7" creationId="{5AC08370-BF1C-4F61-732C-12534478FEDF}"/>
          </ac:spMkLst>
        </pc:spChg>
        <pc:spChg chg="add mod">
          <ac:chgData name="Daniel Khashabi" userId="62390808-c838-45e6-be59-d6fd0d208bc8" providerId="ADAL" clId="{BC61CEE6-F72E-ED4A-95CA-C76EDF0DD1AC}" dt="2023-03-12T22:38:34.539" v="5653" actId="1036"/>
          <ac:spMkLst>
            <pc:docMk/>
            <pc:sldMk cId="2071430088" sldId="2072"/>
            <ac:spMk id="8" creationId="{D865992B-ABFE-83A3-DB1D-EAFAE3E1DB34}"/>
          </ac:spMkLst>
        </pc:spChg>
        <pc:spChg chg="add mod">
          <ac:chgData name="Daniel Khashabi" userId="62390808-c838-45e6-be59-d6fd0d208bc8" providerId="ADAL" clId="{BC61CEE6-F72E-ED4A-95CA-C76EDF0DD1AC}" dt="2023-03-12T22:38:34.539" v="5653" actId="1036"/>
          <ac:spMkLst>
            <pc:docMk/>
            <pc:sldMk cId="2071430088" sldId="2072"/>
            <ac:spMk id="9" creationId="{5762790A-48FA-1FB0-E493-231CAEE64DF3}"/>
          </ac:spMkLst>
        </pc:spChg>
        <pc:spChg chg="mod">
          <ac:chgData name="Daniel Khashabi" userId="62390808-c838-45e6-be59-d6fd0d208bc8" providerId="ADAL" clId="{BC61CEE6-F72E-ED4A-95CA-C76EDF0DD1AC}" dt="2023-03-12T22:38:32.644" v="5642"/>
          <ac:spMkLst>
            <pc:docMk/>
            <pc:sldMk cId="2071430088" sldId="2072"/>
            <ac:spMk id="11" creationId="{DA73F52C-7B64-5F2C-6637-0FDDA3F34074}"/>
          </ac:spMkLst>
        </pc:spChg>
        <pc:spChg chg="mod">
          <ac:chgData name="Daniel Khashabi" userId="62390808-c838-45e6-be59-d6fd0d208bc8" providerId="ADAL" clId="{BC61CEE6-F72E-ED4A-95CA-C76EDF0DD1AC}" dt="2023-03-12T22:38:32.644" v="5642"/>
          <ac:spMkLst>
            <pc:docMk/>
            <pc:sldMk cId="2071430088" sldId="2072"/>
            <ac:spMk id="12" creationId="{8AB39D68-3708-94E9-2F4C-5EC1C30510C7}"/>
          </ac:spMkLst>
        </pc:spChg>
        <pc:spChg chg="add mod">
          <ac:chgData name="Daniel Khashabi" userId="62390808-c838-45e6-be59-d6fd0d208bc8" providerId="ADAL" clId="{BC61CEE6-F72E-ED4A-95CA-C76EDF0DD1AC}" dt="2023-03-12T22:38:34.539" v="5653" actId="1036"/>
          <ac:spMkLst>
            <pc:docMk/>
            <pc:sldMk cId="2071430088" sldId="2072"/>
            <ac:spMk id="13" creationId="{B4AE2C4C-13E3-A878-9435-01D80ED6180A}"/>
          </ac:spMkLst>
        </pc:spChg>
        <pc:spChg chg="add mod">
          <ac:chgData name="Daniel Khashabi" userId="62390808-c838-45e6-be59-d6fd0d208bc8" providerId="ADAL" clId="{BC61CEE6-F72E-ED4A-95CA-C76EDF0DD1AC}" dt="2023-03-12T22:38:34.539" v="5653" actId="1036"/>
          <ac:spMkLst>
            <pc:docMk/>
            <pc:sldMk cId="2071430088" sldId="2072"/>
            <ac:spMk id="14" creationId="{C5CD2D41-D04A-AF71-051B-26E4C30229D9}"/>
          </ac:spMkLst>
        </pc:spChg>
        <pc:spChg chg="add mod">
          <ac:chgData name="Daniel Khashabi" userId="62390808-c838-45e6-be59-d6fd0d208bc8" providerId="ADAL" clId="{BC61CEE6-F72E-ED4A-95CA-C76EDF0DD1AC}" dt="2023-03-12T22:38:34.539" v="5653" actId="1036"/>
          <ac:spMkLst>
            <pc:docMk/>
            <pc:sldMk cId="2071430088" sldId="2072"/>
            <ac:spMk id="15" creationId="{E756BD19-645F-E203-C8CB-0EEDB84846A1}"/>
          </ac:spMkLst>
        </pc:spChg>
        <pc:spChg chg="mod">
          <ac:chgData name="Daniel Khashabi" userId="62390808-c838-45e6-be59-d6fd0d208bc8" providerId="ADAL" clId="{BC61CEE6-F72E-ED4A-95CA-C76EDF0DD1AC}" dt="2023-03-12T22:38:32.644" v="5642"/>
          <ac:spMkLst>
            <pc:docMk/>
            <pc:sldMk cId="2071430088" sldId="2072"/>
            <ac:spMk id="17" creationId="{75404E07-10BA-B936-DBCE-8A39190B7A97}"/>
          </ac:spMkLst>
        </pc:spChg>
        <pc:spChg chg="mod">
          <ac:chgData name="Daniel Khashabi" userId="62390808-c838-45e6-be59-d6fd0d208bc8" providerId="ADAL" clId="{BC61CEE6-F72E-ED4A-95CA-C76EDF0DD1AC}" dt="2023-03-12T22:38:32.644" v="5642"/>
          <ac:spMkLst>
            <pc:docMk/>
            <pc:sldMk cId="2071430088" sldId="2072"/>
            <ac:spMk id="18" creationId="{52499F60-732C-3236-306D-46424D104B2C}"/>
          </ac:spMkLst>
        </pc:spChg>
        <pc:spChg chg="add mod">
          <ac:chgData name="Daniel Khashabi" userId="62390808-c838-45e6-be59-d6fd0d208bc8" providerId="ADAL" clId="{BC61CEE6-F72E-ED4A-95CA-C76EDF0DD1AC}" dt="2023-03-12T22:38:34.539" v="5653" actId="1036"/>
          <ac:spMkLst>
            <pc:docMk/>
            <pc:sldMk cId="2071430088" sldId="2072"/>
            <ac:spMk id="19" creationId="{617D6C24-4F15-D561-2C95-12C8F5727417}"/>
          </ac:spMkLst>
        </pc:spChg>
        <pc:spChg chg="add mod">
          <ac:chgData name="Daniel Khashabi" userId="62390808-c838-45e6-be59-d6fd0d208bc8" providerId="ADAL" clId="{BC61CEE6-F72E-ED4A-95CA-C76EDF0DD1AC}" dt="2023-03-12T22:38:34.539" v="5653" actId="1036"/>
          <ac:spMkLst>
            <pc:docMk/>
            <pc:sldMk cId="2071430088" sldId="2072"/>
            <ac:spMk id="20" creationId="{1BE2BC22-BFAC-CF52-0BB6-CB75856F145B}"/>
          </ac:spMkLst>
        </pc:spChg>
        <pc:spChg chg="add mod">
          <ac:chgData name="Daniel Khashabi" userId="62390808-c838-45e6-be59-d6fd0d208bc8" providerId="ADAL" clId="{BC61CEE6-F72E-ED4A-95CA-C76EDF0DD1AC}" dt="2023-03-12T22:38:34.539" v="5653" actId="1036"/>
          <ac:spMkLst>
            <pc:docMk/>
            <pc:sldMk cId="2071430088" sldId="2072"/>
            <ac:spMk id="21" creationId="{EBECE2DA-CB9F-72B7-6394-63E1FDCB130D}"/>
          </ac:spMkLst>
        </pc:spChg>
        <pc:grpChg chg="add mod">
          <ac:chgData name="Daniel Khashabi" userId="62390808-c838-45e6-be59-d6fd0d208bc8" providerId="ADAL" clId="{BC61CEE6-F72E-ED4A-95CA-C76EDF0DD1AC}" dt="2023-03-12T22:38:34.539" v="5653" actId="1036"/>
          <ac:grpSpMkLst>
            <pc:docMk/>
            <pc:sldMk cId="2071430088" sldId="2072"/>
            <ac:grpSpMk id="4" creationId="{641EAEBC-DF89-1A31-E4AF-4DA360109989}"/>
          </ac:grpSpMkLst>
        </pc:grpChg>
        <pc:grpChg chg="add mod">
          <ac:chgData name="Daniel Khashabi" userId="62390808-c838-45e6-be59-d6fd0d208bc8" providerId="ADAL" clId="{BC61CEE6-F72E-ED4A-95CA-C76EDF0DD1AC}" dt="2023-03-12T22:38:34.539" v="5653" actId="1036"/>
          <ac:grpSpMkLst>
            <pc:docMk/>
            <pc:sldMk cId="2071430088" sldId="2072"/>
            <ac:grpSpMk id="10" creationId="{386A917A-69B7-57ED-89DF-FA95051ACC3C}"/>
          </ac:grpSpMkLst>
        </pc:grpChg>
        <pc:grpChg chg="add mod">
          <ac:chgData name="Daniel Khashabi" userId="62390808-c838-45e6-be59-d6fd0d208bc8" providerId="ADAL" clId="{BC61CEE6-F72E-ED4A-95CA-C76EDF0DD1AC}" dt="2023-03-12T22:38:34.539" v="5653" actId="1036"/>
          <ac:grpSpMkLst>
            <pc:docMk/>
            <pc:sldMk cId="2071430088" sldId="2072"/>
            <ac:grpSpMk id="16" creationId="{2D066D56-B91A-6807-FBDD-160588C48983}"/>
          </ac:grpSpMkLst>
        </pc:grpChg>
      </pc:sldChg>
      <pc:sldChg chg="modSp new add del mod">
        <pc:chgData name="Daniel Khashabi" userId="62390808-c838-45e6-be59-d6fd0d208bc8" providerId="ADAL" clId="{BC61CEE6-F72E-ED4A-95CA-C76EDF0DD1AC}" dt="2023-03-12T22:25:27.239" v="5534" actId="2696"/>
        <pc:sldMkLst>
          <pc:docMk/>
          <pc:sldMk cId="3170426874" sldId="2072"/>
        </pc:sldMkLst>
        <pc:spChg chg="mod">
          <ac:chgData name="Daniel Khashabi" userId="62390808-c838-45e6-be59-d6fd0d208bc8" providerId="ADAL" clId="{BC61CEE6-F72E-ED4A-95CA-C76EDF0DD1AC}" dt="2023-03-12T22:25:25.116" v="5533" actId="20577"/>
          <ac:spMkLst>
            <pc:docMk/>
            <pc:sldMk cId="3170426874" sldId="2072"/>
            <ac:spMk id="2" creationId="{544428A0-EABC-AA2C-C695-053B4E608F42}"/>
          </ac:spMkLst>
        </pc:spChg>
      </pc:sldChg>
      <pc:sldChg chg="addSp delSp modSp add del mod modClrScheme chgLayout">
        <pc:chgData name="Daniel Khashabi" userId="62390808-c838-45e6-be59-d6fd0d208bc8" providerId="ADAL" clId="{BC61CEE6-F72E-ED4A-95CA-C76EDF0DD1AC}" dt="2023-03-15T02:23:15.508" v="9560" actId="2696"/>
        <pc:sldMkLst>
          <pc:docMk/>
          <pc:sldMk cId="4211032199" sldId="2073"/>
        </pc:sldMkLst>
        <pc:spChg chg="del">
          <ac:chgData name="Daniel Khashabi" userId="62390808-c838-45e6-be59-d6fd0d208bc8" providerId="ADAL" clId="{BC61CEE6-F72E-ED4A-95CA-C76EDF0DD1AC}" dt="2023-03-13T03:07:13.006" v="7486" actId="478"/>
          <ac:spMkLst>
            <pc:docMk/>
            <pc:sldMk cId="4211032199" sldId="2073"/>
            <ac:spMk id="2" creationId="{83602E3B-62E7-EEAE-E8F3-5972D2C26242}"/>
          </ac:spMkLst>
        </pc:spChg>
        <pc:spChg chg="add del mod">
          <ac:chgData name="Daniel Khashabi" userId="62390808-c838-45e6-be59-d6fd0d208bc8" providerId="ADAL" clId="{BC61CEE6-F72E-ED4A-95CA-C76EDF0DD1AC}" dt="2023-03-13T03:07:28.560" v="7492" actId="478"/>
          <ac:spMkLst>
            <pc:docMk/>
            <pc:sldMk cId="4211032199" sldId="2073"/>
            <ac:spMk id="3" creationId="{742098B5-3716-BBD2-0AAF-42AC45169A7D}"/>
          </ac:spMkLst>
        </pc:spChg>
        <pc:spChg chg="add del mod">
          <ac:chgData name="Daniel Khashabi" userId="62390808-c838-45e6-be59-d6fd0d208bc8" providerId="ADAL" clId="{BC61CEE6-F72E-ED4A-95CA-C76EDF0DD1AC}" dt="2023-03-13T03:07:13.893" v="7487" actId="478"/>
          <ac:spMkLst>
            <pc:docMk/>
            <pc:sldMk cId="4211032199" sldId="2073"/>
            <ac:spMk id="5" creationId="{EA6CE5B5-7275-D4DA-9993-3E18D20C3454}"/>
          </ac:spMkLst>
        </pc:spChg>
        <pc:spChg chg="add del mod ord">
          <ac:chgData name="Daniel Khashabi" userId="62390808-c838-45e6-be59-d6fd0d208bc8" providerId="ADAL" clId="{BC61CEE6-F72E-ED4A-95CA-C76EDF0DD1AC}" dt="2023-03-13T03:07:27.394" v="7491" actId="478"/>
          <ac:spMkLst>
            <pc:docMk/>
            <pc:sldMk cId="4211032199" sldId="2073"/>
            <ac:spMk id="6" creationId="{E656E900-8C4D-DE06-ED4F-A5EA79F781B5}"/>
          </ac:spMkLst>
        </pc:spChg>
        <pc:spChg chg="mod ord">
          <ac:chgData name="Daniel Khashabi" userId="62390808-c838-45e6-be59-d6fd0d208bc8" providerId="ADAL" clId="{BC61CEE6-F72E-ED4A-95CA-C76EDF0DD1AC}" dt="2023-03-13T03:07:37.446" v="7498" actId="1076"/>
          <ac:spMkLst>
            <pc:docMk/>
            <pc:sldMk cId="4211032199" sldId="2073"/>
            <ac:spMk id="59" creationId="{00000000-0000-0000-0000-000000000000}"/>
          </ac:spMkLst>
        </pc:spChg>
        <pc:spChg chg="del">
          <ac:chgData name="Daniel Khashabi" userId="62390808-c838-45e6-be59-d6fd0d208bc8" providerId="ADAL" clId="{BC61CEE6-F72E-ED4A-95CA-C76EDF0DD1AC}" dt="2023-03-13T03:07:11.901" v="7485" actId="478"/>
          <ac:spMkLst>
            <pc:docMk/>
            <pc:sldMk cId="4211032199" sldId="2073"/>
            <ac:spMk id="60" creationId="{00000000-0000-0000-0000-000000000000}"/>
          </ac:spMkLst>
        </pc:spChg>
      </pc:sldChg>
      <pc:sldChg chg="modSp new del mod chgLayout">
        <pc:chgData name="Daniel Khashabi" userId="62390808-c838-45e6-be59-d6fd0d208bc8" providerId="ADAL" clId="{BC61CEE6-F72E-ED4A-95CA-C76EDF0DD1AC}" dt="2023-03-15T02:23:15.527" v="9563" actId="2696"/>
        <pc:sldMkLst>
          <pc:docMk/>
          <pc:sldMk cId="1228536348" sldId="2074"/>
        </pc:sldMkLst>
        <pc:spChg chg="mod ord">
          <ac:chgData name="Daniel Khashabi" userId="62390808-c838-45e6-be59-d6fd0d208bc8" providerId="ADAL" clId="{BC61CEE6-F72E-ED4A-95CA-C76EDF0DD1AC}" dt="2023-03-13T01:49:05.977" v="6625" actId="700"/>
          <ac:spMkLst>
            <pc:docMk/>
            <pc:sldMk cId="1228536348" sldId="2074"/>
            <ac:spMk id="2" creationId="{09234B7B-B672-6FA0-A017-96F48A536FC9}"/>
          </ac:spMkLst>
        </pc:spChg>
        <pc:spChg chg="mod ord">
          <ac:chgData name="Daniel Khashabi" userId="62390808-c838-45e6-be59-d6fd0d208bc8" providerId="ADAL" clId="{BC61CEE6-F72E-ED4A-95CA-C76EDF0DD1AC}" dt="2023-03-14T15:56:54.933" v="9272" actId="20577"/>
          <ac:spMkLst>
            <pc:docMk/>
            <pc:sldMk cId="1228536348" sldId="2074"/>
            <ac:spMk id="3" creationId="{C48DFB84-4EC9-371A-47BC-ED7CEEE628AA}"/>
          </ac:spMkLst>
        </pc:spChg>
      </pc:sldChg>
      <pc:sldChg chg="addSp delSp modSp new del mod modNotes">
        <pc:chgData name="Daniel Khashabi" userId="62390808-c838-45e6-be59-d6fd0d208bc8" providerId="ADAL" clId="{BC61CEE6-F72E-ED4A-95CA-C76EDF0DD1AC}" dt="2023-03-15T02:23:15.561" v="9568" actId="2696"/>
        <pc:sldMkLst>
          <pc:docMk/>
          <pc:sldMk cId="734099023" sldId="2075"/>
        </pc:sldMkLst>
        <pc:spChg chg="mod">
          <ac:chgData name="Daniel Khashabi" userId="62390808-c838-45e6-be59-d6fd0d208bc8" providerId="ADAL" clId="{BC61CEE6-F72E-ED4A-95CA-C76EDF0DD1AC}" dt="2023-03-13T02:09:00.764" v="6891" actId="20577"/>
          <ac:spMkLst>
            <pc:docMk/>
            <pc:sldMk cId="734099023" sldId="2075"/>
            <ac:spMk id="2" creationId="{C19C7A65-0164-005D-E57C-6DDE7606142E}"/>
          </ac:spMkLst>
        </pc:spChg>
        <pc:spChg chg="del">
          <ac:chgData name="Daniel Khashabi" userId="62390808-c838-45e6-be59-d6fd0d208bc8" providerId="ADAL" clId="{BC61CEE6-F72E-ED4A-95CA-C76EDF0DD1AC}" dt="2023-03-13T01:57:31.720" v="6851"/>
          <ac:spMkLst>
            <pc:docMk/>
            <pc:sldMk cId="734099023" sldId="2075"/>
            <ac:spMk id="3" creationId="{45BF7FD2-E1C9-387A-B6A0-0EA769277A82}"/>
          </ac:spMkLst>
        </pc:spChg>
        <pc:spChg chg="add mod">
          <ac:chgData name="Daniel Khashabi" userId="62390808-c838-45e6-be59-d6fd0d208bc8" providerId="ADAL" clId="{BC61CEE6-F72E-ED4A-95CA-C76EDF0DD1AC}" dt="2023-03-13T03:00:09.903" v="7455" actId="20577"/>
          <ac:spMkLst>
            <pc:docMk/>
            <pc:sldMk cId="734099023" sldId="2075"/>
            <ac:spMk id="8" creationId="{FFB203E2-C507-E85C-4689-95B9FC0BE87C}"/>
          </ac:spMkLst>
        </pc:spChg>
        <pc:spChg chg="add mod">
          <ac:chgData name="Daniel Khashabi" userId="62390808-c838-45e6-be59-d6fd0d208bc8" providerId="ADAL" clId="{BC61CEE6-F72E-ED4A-95CA-C76EDF0DD1AC}" dt="2023-03-13T02:35:18.213" v="7267" actId="1036"/>
          <ac:spMkLst>
            <pc:docMk/>
            <pc:sldMk cId="734099023" sldId="2075"/>
            <ac:spMk id="13" creationId="{280AC2A2-F39C-DDEC-65E3-83C9AC3C7194}"/>
          </ac:spMkLst>
        </pc:spChg>
        <pc:grpChg chg="add mod">
          <ac:chgData name="Daniel Khashabi" userId="62390808-c838-45e6-be59-d6fd0d208bc8" providerId="ADAL" clId="{BC61CEE6-F72E-ED4A-95CA-C76EDF0DD1AC}" dt="2023-03-13T03:00:20.943" v="7457" actId="1076"/>
          <ac:grpSpMkLst>
            <pc:docMk/>
            <pc:sldMk cId="734099023" sldId="2075"/>
            <ac:grpSpMk id="11" creationId="{ABE4C909-E27C-6F4B-3063-D0E477E80F03}"/>
          </ac:grpSpMkLst>
        </pc:grpChg>
        <pc:picChg chg="add del mod modCrop">
          <ac:chgData name="Daniel Khashabi" userId="62390808-c838-45e6-be59-d6fd0d208bc8" providerId="ADAL" clId="{BC61CEE6-F72E-ED4A-95CA-C76EDF0DD1AC}" dt="2023-03-13T02:29:22.564" v="6932" actId="21"/>
          <ac:picMkLst>
            <pc:docMk/>
            <pc:sldMk cId="734099023" sldId="2075"/>
            <ac:picMk id="5" creationId="{256C3601-CCD5-B002-C72F-5C910300E1E9}"/>
          </ac:picMkLst>
        </pc:picChg>
        <pc:picChg chg="add del mod">
          <ac:chgData name="Daniel Khashabi" userId="62390808-c838-45e6-be59-d6fd0d208bc8" providerId="ADAL" clId="{BC61CEE6-F72E-ED4A-95CA-C76EDF0DD1AC}" dt="2023-03-13T02:29:20.168" v="6930" actId="478"/>
          <ac:picMkLst>
            <pc:docMk/>
            <pc:sldMk cId="734099023" sldId="2075"/>
            <ac:picMk id="6" creationId="{C4A237F1-8628-0F3C-CE0F-C8538FFD4B04}"/>
          </ac:picMkLst>
        </pc:picChg>
        <pc:picChg chg="add mod modCrop">
          <ac:chgData name="Daniel Khashabi" userId="62390808-c838-45e6-be59-d6fd0d208bc8" providerId="ADAL" clId="{BC61CEE6-F72E-ED4A-95CA-C76EDF0DD1AC}" dt="2023-03-13T02:29:50.819" v="6942" actId="1076"/>
          <ac:picMkLst>
            <pc:docMk/>
            <pc:sldMk cId="734099023" sldId="2075"/>
            <ac:picMk id="9" creationId="{7452CC1B-DF42-1CE1-6EE9-0031B6D75A72}"/>
          </ac:picMkLst>
        </pc:picChg>
        <pc:picChg chg="add mod modCrop">
          <ac:chgData name="Daniel Khashabi" userId="62390808-c838-45e6-be59-d6fd0d208bc8" providerId="ADAL" clId="{BC61CEE6-F72E-ED4A-95CA-C76EDF0DD1AC}" dt="2023-03-13T02:29:45.065" v="6941" actId="732"/>
          <ac:picMkLst>
            <pc:docMk/>
            <pc:sldMk cId="734099023" sldId="2075"/>
            <ac:picMk id="10" creationId="{ABB00392-E75A-9BF6-1329-1783AB57162A}"/>
          </ac:picMkLst>
        </pc:picChg>
      </pc:sldChg>
      <pc:sldChg chg="addSp modSp add del mod modClrScheme chgLayout">
        <pc:chgData name="Daniel Khashabi" userId="62390808-c838-45e6-be59-d6fd0d208bc8" providerId="ADAL" clId="{BC61CEE6-F72E-ED4A-95CA-C76EDF0DD1AC}" dt="2023-03-13T01:48:57.326" v="6624" actId="2696"/>
        <pc:sldMkLst>
          <pc:docMk/>
          <pc:sldMk cId="0" sldId="2076"/>
        </pc:sldMkLst>
        <pc:spChg chg="mod ord">
          <ac:chgData name="Daniel Khashabi" userId="62390808-c838-45e6-be59-d6fd0d208bc8" providerId="ADAL" clId="{BC61CEE6-F72E-ED4A-95CA-C76EDF0DD1AC}" dt="2023-03-13T01:09:24.810" v="6381"/>
          <ac:spMkLst>
            <pc:docMk/>
            <pc:sldMk cId="0" sldId="2076"/>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6"/>
            <ac:spMk id="5" creationId="{00000000-0000-0000-0000-000000000000}"/>
          </ac:spMkLst>
        </pc:spChg>
        <pc:spChg chg="add mod ord">
          <ac:chgData name="Daniel Khashabi" userId="62390808-c838-45e6-be59-d6fd0d208bc8" providerId="ADAL" clId="{BC61CEE6-F72E-ED4A-95CA-C76EDF0DD1AC}" dt="2023-03-13T01:09:11.657" v="6374" actId="700"/>
          <ac:spMkLst>
            <pc:docMk/>
            <pc:sldMk cId="0" sldId="2076"/>
            <ac:spMk id="6" creationId="{5C18082C-D148-9BA4-A32F-C2DA974B55A8}"/>
          </ac:spMkLst>
        </pc:spChg>
      </pc:sldChg>
      <pc:sldChg chg="addSp delSp modSp add del mod modClrScheme chgLayout">
        <pc:chgData name="Daniel Khashabi" userId="62390808-c838-45e6-be59-d6fd0d208bc8" providerId="ADAL" clId="{BC61CEE6-F72E-ED4A-95CA-C76EDF0DD1AC}" dt="2023-03-13T01:48:54.937" v="6622" actId="2696"/>
        <pc:sldMkLst>
          <pc:docMk/>
          <pc:sldMk cId="0" sldId="2077"/>
        </pc:sldMkLst>
        <pc:spChg chg="del">
          <ac:chgData name="Daniel Khashabi" userId="62390808-c838-45e6-be59-d6fd0d208bc8" providerId="ADAL" clId="{BC61CEE6-F72E-ED4A-95CA-C76EDF0DD1AC}" dt="2023-03-13T01:09:32.431" v="6384" actId="478"/>
          <ac:spMkLst>
            <pc:docMk/>
            <pc:sldMk cId="0" sldId="2077"/>
            <ac:spMk id="2" creationId="{00000000-0000-0000-0000-000000000000}"/>
          </ac:spMkLst>
        </pc:spChg>
        <pc:spChg chg="mod ord">
          <ac:chgData name="Daniel Khashabi" userId="62390808-c838-45e6-be59-d6fd0d208bc8" providerId="ADAL" clId="{BC61CEE6-F72E-ED4A-95CA-C76EDF0DD1AC}" dt="2023-03-13T01:09:11.657" v="6374" actId="700"/>
          <ac:spMkLst>
            <pc:docMk/>
            <pc:sldMk cId="0" sldId="2077"/>
            <ac:spMk id="13" creationId="{00000000-0000-0000-0000-000000000000}"/>
          </ac:spMkLst>
        </pc:spChg>
        <pc:spChg chg="add mod ord">
          <ac:chgData name="Daniel Khashabi" userId="62390808-c838-45e6-be59-d6fd0d208bc8" providerId="ADAL" clId="{BC61CEE6-F72E-ED4A-95CA-C76EDF0DD1AC}" dt="2023-03-13T01:09:33.228" v="6385"/>
          <ac:spMkLst>
            <pc:docMk/>
            <pc:sldMk cId="0" sldId="2077"/>
            <ac:spMk id="14" creationId="{501445AA-C1BF-6E1B-A34D-02E0F9A0AC9D}"/>
          </ac:spMkLst>
        </pc:spChg>
        <pc:spChg chg="add mod ord">
          <ac:chgData name="Daniel Khashabi" userId="62390808-c838-45e6-be59-d6fd0d208bc8" providerId="ADAL" clId="{BC61CEE6-F72E-ED4A-95CA-C76EDF0DD1AC}" dt="2023-03-13T01:09:11.657" v="6374" actId="700"/>
          <ac:spMkLst>
            <pc:docMk/>
            <pc:sldMk cId="0" sldId="2077"/>
            <ac:spMk id="15" creationId="{C5D8BD22-5D42-FC4A-5457-9B1BEA389625}"/>
          </ac:spMkLst>
        </pc:spChg>
      </pc:sldChg>
      <pc:sldChg chg="addSp delSp modSp add del mod ord chgLayout">
        <pc:chgData name="Daniel Khashabi" userId="62390808-c838-45e6-be59-d6fd0d208bc8" providerId="ADAL" clId="{BC61CEE6-F72E-ED4A-95CA-C76EDF0DD1AC}" dt="2023-03-15T02:23:15.538" v="9565" actId="2696"/>
        <pc:sldMkLst>
          <pc:docMk/>
          <pc:sldMk cId="0" sldId="2078"/>
        </pc:sldMkLst>
        <pc:spChg chg="add del mod ord">
          <ac:chgData name="Daniel Khashabi" userId="62390808-c838-45e6-be59-d6fd0d208bc8" providerId="ADAL" clId="{BC61CEE6-F72E-ED4A-95CA-C76EDF0DD1AC}" dt="2023-03-13T01:49:38.205" v="6641" actId="478"/>
          <ac:spMkLst>
            <pc:docMk/>
            <pc:sldMk cId="0" sldId="2078"/>
            <ac:spMk id="2"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8" creationId="{00000000-0000-0000-0000-000000000000}"/>
          </ac:spMkLst>
        </pc:spChg>
        <pc:spChg chg="mod">
          <ac:chgData name="Daniel Khashabi" userId="62390808-c838-45e6-be59-d6fd0d208bc8" providerId="ADAL" clId="{BC61CEE6-F72E-ED4A-95CA-C76EDF0DD1AC}" dt="2023-03-13T01:15:40.899" v="6412" actId="2711"/>
          <ac:spMkLst>
            <pc:docMk/>
            <pc:sldMk cId="0" sldId="2078"/>
            <ac:spMk id="9" creationId="{00000000-0000-0000-0000-000000000000}"/>
          </ac:spMkLst>
        </pc:spChg>
        <pc:spChg chg="del">
          <ac:chgData name="Daniel Khashabi" userId="62390808-c838-45e6-be59-d6fd0d208bc8" providerId="ADAL" clId="{BC61CEE6-F72E-ED4A-95CA-C76EDF0DD1AC}" dt="2023-03-13T01:15:52.853" v="6430" actId="478"/>
          <ac:spMkLst>
            <pc:docMk/>
            <pc:sldMk cId="0" sldId="2078"/>
            <ac:spMk id="11" creationId="{00000000-0000-0000-0000-000000000000}"/>
          </ac:spMkLst>
        </pc:spChg>
        <pc:spChg chg="mod">
          <ac:chgData name="Daniel Khashabi" userId="62390808-c838-45e6-be59-d6fd0d208bc8" providerId="ADAL" clId="{BC61CEE6-F72E-ED4A-95CA-C76EDF0DD1AC}" dt="2023-03-13T01:16:59.546" v="6613" actId="1037"/>
          <ac:spMkLst>
            <pc:docMk/>
            <pc:sldMk cId="0" sldId="2078"/>
            <ac:spMk id="12" creationId="{00000000-0000-0000-0000-000000000000}"/>
          </ac:spMkLst>
        </pc:spChg>
        <pc:spChg chg="mod">
          <ac:chgData name="Daniel Khashabi" userId="62390808-c838-45e6-be59-d6fd0d208bc8" providerId="ADAL" clId="{BC61CEE6-F72E-ED4A-95CA-C76EDF0DD1AC}" dt="2023-03-13T01:16:28.813" v="6519" actId="1037"/>
          <ac:spMkLst>
            <pc:docMk/>
            <pc:sldMk cId="0" sldId="2078"/>
            <ac:spMk id="13" creationId="{00000000-0000-0000-0000-000000000000}"/>
          </ac:spMkLst>
        </pc:spChg>
        <pc:spChg chg="del mod">
          <ac:chgData name="Daniel Khashabi" userId="62390808-c838-45e6-be59-d6fd0d208bc8" providerId="ADAL" clId="{BC61CEE6-F72E-ED4A-95CA-C76EDF0DD1AC}" dt="2023-03-13T01:49:56.560" v="6646" actId="478"/>
          <ac:spMkLst>
            <pc:docMk/>
            <pc:sldMk cId="0" sldId="2078"/>
            <ac:spMk id="14" creationId="{00000000-0000-0000-0000-000000000000}"/>
          </ac:spMkLst>
        </pc:spChg>
        <pc:spChg chg="del mod">
          <ac:chgData name="Daniel Khashabi" userId="62390808-c838-45e6-be59-d6fd0d208bc8" providerId="ADAL" clId="{BC61CEE6-F72E-ED4A-95CA-C76EDF0DD1AC}" dt="2023-03-13T01:17:18.382" v="6621" actId="478"/>
          <ac:spMkLst>
            <pc:docMk/>
            <pc:sldMk cId="0" sldId="2078"/>
            <ac:spMk id="15" creationId="{00000000-0000-0000-0000-000000000000}"/>
          </ac:spMkLst>
        </pc:spChg>
        <pc:spChg chg="del mod">
          <ac:chgData name="Daniel Khashabi" userId="62390808-c838-45e6-be59-d6fd0d208bc8" providerId="ADAL" clId="{BC61CEE6-F72E-ED4A-95CA-C76EDF0DD1AC}" dt="2023-03-13T01:17:10.884" v="6614" actId="478"/>
          <ac:spMkLst>
            <pc:docMk/>
            <pc:sldMk cId="0" sldId="2078"/>
            <ac:spMk id="16" creationId="{00000000-0000-0000-0000-000000000000}"/>
          </ac:spMkLst>
        </pc:spChg>
        <pc:spChg chg="mod">
          <ac:chgData name="Daniel Khashabi" userId="62390808-c838-45e6-be59-d6fd0d208bc8" providerId="ADAL" clId="{BC61CEE6-F72E-ED4A-95CA-C76EDF0DD1AC}" dt="2023-03-13T01:51:24.842" v="6668" actId="1035"/>
          <ac:spMkLst>
            <pc:docMk/>
            <pc:sldMk cId="0" sldId="2078"/>
            <ac:spMk id="17" creationId="{00000000-0000-0000-0000-000000000000}"/>
          </ac:spMkLst>
        </pc:spChg>
        <pc:spChg chg="del mod">
          <ac:chgData name="Daniel Khashabi" userId="62390808-c838-45e6-be59-d6fd0d208bc8" providerId="ADAL" clId="{BC61CEE6-F72E-ED4A-95CA-C76EDF0DD1AC}" dt="2023-03-13T01:49:54.351" v="6645" actId="478"/>
          <ac:spMkLst>
            <pc:docMk/>
            <pc:sldMk cId="0" sldId="2078"/>
            <ac:spMk id="18" creationId="{00000000-0000-0000-0000-000000000000}"/>
          </ac:spMkLst>
        </pc:spChg>
        <pc:spChg chg="mod">
          <ac:chgData name="Daniel Khashabi" userId="62390808-c838-45e6-be59-d6fd0d208bc8" providerId="ADAL" clId="{BC61CEE6-F72E-ED4A-95CA-C76EDF0DD1AC}" dt="2023-03-13T01:16:00.430" v="6456" actId="1038"/>
          <ac:spMkLst>
            <pc:docMk/>
            <pc:sldMk cId="0" sldId="2078"/>
            <ac:spMk id="19" creationId="{00000000-0000-0000-0000-000000000000}"/>
          </ac:spMkLst>
        </pc:spChg>
        <pc:spChg chg="del mod ord">
          <ac:chgData name="Daniel Khashabi" userId="62390808-c838-45e6-be59-d6fd0d208bc8" providerId="ADAL" clId="{BC61CEE6-F72E-ED4A-95CA-C76EDF0DD1AC}" dt="2023-03-13T01:15:03.883" v="6390" actId="478"/>
          <ac:spMkLst>
            <pc:docMk/>
            <pc:sldMk cId="0" sldId="2078"/>
            <ac:spMk id="20" creationId="{00000000-0000-0000-0000-000000000000}"/>
          </ac:spMkLst>
        </pc:spChg>
        <pc:spChg chg="add del mod ord">
          <ac:chgData name="Daniel Khashabi" userId="62390808-c838-45e6-be59-d6fd0d208bc8" providerId="ADAL" clId="{BC61CEE6-F72E-ED4A-95CA-C76EDF0DD1AC}" dt="2023-03-13T01:15:54.265" v="6431" actId="478"/>
          <ac:spMkLst>
            <pc:docMk/>
            <pc:sldMk cId="0" sldId="2078"/>
            <ac:spMk id="21" creationId="{5758E65D-8104-9AF9-D436-54B073AD11CA}"/>
          </ac:spMkLst>
        </pc:spChg>
        <pc:spChg chg="add mod">
          <ac:chgData name="Daniel Khashabi" userId="62390808-c838-45e6-be59-d6fd0d208bc8" providerId="ADAL" clId="{BC61CEE6-F72E-ED4A-95CA-C76EDF0DD1AC}" dt="2023-03-13T01:49:38.975" v="6643"/>
          <ac:spMkLst>
            <pc:docMk/>
            <pc:sldMk cId="0" sldId="2078"/>
            <ac:spMk id="23" creationId="{35157D35-EEBC-489A-1C56-D33225476A47}"/>
          </ac:spMkLst>
        </pc:spChg>
        <pc:grpChg chg="mod">
          <ac:chgData name="Daniel Khashabi" userId="62390808-c838-45e6-be59-d6fd0d208bc8" providerId="ADAL" clId="{BC61CEE6-F72E-ED4A-95CA-C76EDF0DD1AC}" dt="2023-03-13T01:16:00.430" v="6456" actId="1038"/>
          <ac:grpSpMkLst>
            <pc:docMk/>
            <pc:sldMk cId="0" sldId="2078"/>
            <ac:grpSpMk id="3" creationId="{00000000-0000-0000-0000-000000000000}"/>
          </ac:grpSpMkLst>
        </pc:grpChg>
        <pc:grpChg chg="del mod">
          <ac:chgData name="Daniel Khashabi" userId="62390808-c838-45e6-be59-d6fd0d208bc8" providerId="ADAL" clId="{BC61CEE6-F72E-ED4A-95CA-C76EDF0DD1AC}" dt="2023-03-13T01:49:54.351" v="6645" actId="478"/>
          <ac:grpSpMkLst>
            <pc:docMk/>
            <pc:sldMk cId="0" sldId="2078"/>
            <ac:grpSpMk id="6" creationId="{00000000-0000-0000-0000-000000000000}"/>
          </ac:grpSpMkLst>
        </pc:grpChg>
        <pc:picChg chg="del mod">
          <ac:chgData name="Daniel Khashabi" userId="62390808-c838-45e6-be59-d6fd0d208bc8" providerId="ADAL" clId="{BC61CEE6-F72E-ED4A-95CA-C76EDF0DD1AC}" dt="2023-03-13T01:50:02.337" v="6648" actId="478"/>
          <ac:picMkLst>
            <pc:docMk/>
            <pc:sldMk cId="0" sldId="2078"/>
            <ac:picMk id="10" creationId="{00000000-0000-0000-0000-000000000000}"/>
          </ac:picMkLst>
        </pc:picChg>
      </pc:sldChg>
      <pc:sldChg chg="modSp add del mod">
        <pc:chgData name="Daniel Khashabi" userId="62390808-c838-45e6-be59-d6fd0d208bc8" providerId="ADAL" clId="{BC61CEE6-F72E-ED4A-95CA-C76EDF0DD1AC}" dt="2023-03-15T02:23:15.554" v="9567" actId="2696"/>
        <pc:sldMkLst>
          <pc:docMk/>
          <pc:sldMk cId="4144437934" sldId="2079"/>
        </pc:sldMkLst>
        <pc:spChg chg="mod">
          <ac:chgData name="Daniel Khashabi" userId="62390808-c838-45e6-be59-d6fd0d208bc8" providerId="ADAL" clId="{BC61CEE6-F72E-ED4A-95CA-C76EDF0DD1AC}" dt="2023-03-13T01:50:20.965" v="6657" actId="1036"/>
          <ac:spMkLst>
            <pc:docMk/>
            <pc:sldMk cId="4144437934" sldId="2079"/>
            <ac:spMk id="17" creationId="{00000000-0000-0000-0000-000000000000}"/>
          </ac:spMkLst>
        </pc:spChg>
      </pc:sldChg>
      <pc:sldChg chg="addSp delSp modSp add del mod">
        <pc:chgData name="Daniel Khashabi" userId="62390808-c838-45e6-be59-d6fd0d208bc8" providerId="ADAL" clId="{BC61CEE6-F72E-ED4A-95CA-C76EDF0DD1AC}" dt="2023-03-15T02:23:15.546" v="9566" actId="2696"/>
        <pc:sldMkLst>
          <pc:docMk/>
          <pc:sldMk cId="3798577336" sldId="2080"/>
        </pc:sldMkLst>
        <pc:spChg chg="add mod">
          <ac:chgData name="Daniel Khashabi" userId="62390808-c838-45e6-be59-d6fd0d208bc8" providerId="ADAL" clId="{BC61CEE6-F72E-ED4A-95CA-C76EDF0DD1AC}" dt="2023-03-13T01:50:24.638" v="6659"/>
          <ac:spMkLst>
            <pc:docMk/>
            <pc:sldMk cId="3798577336" sldId="2080"/>
            <ac:spMk id="2" creationId="{B7669410-E3E7-0546-F2A7-6E67A7930F35}"/>
          </ac:spMkLst>
        </pc:spChg>
        <pc:spChg chg="del">
          <ac:chgData name="Daniel Khashabi" userId="62390808-c838-45e6-be59-d6fd0d208bc8" providerId="ADAL" clId="{BC61CEE6-F72E-ED4A-95CA-C76EDF0DD1AC}" dt="2023-03-13T01:50:24.203" v="6658" actId="478"/>
          <ac:spMkLst>
            <pc:docMk/>
            <pc:sldMk cId="3798577336" sldId="2080"/>
            <ac:spMk id="17" creationId="{00000000-0000-0000-0000-000000000000}"/>
          </ac:spMkLst>
        </pc:spChg>
      </pc:sldChg>
      <pc:sldChg chg="delSp add del mod">
        <pc:chgData name="Daniel Khashabi" userId="62390808-c838-45e6-be59-d6fd0d208bc8" providerId="ADAL" clId="{BC61CEE6-F72E-ED4A-95CA-C76EDF0DD1AC}" dt="2023-03-15T02:23:15.533" v="9564" actId="2696"/>
        <pc:sldMkLst>
          <pc:docMk/>
          <pc:sldMk cId="1421877615" sldId="2081"/>
        </pc:sldMkLst>
        <pc:spChg chg="del">
          <ac:chgData name="Daniel Khashabi" userId="62390808-c838-45e6-be59-d6fd0d208bc8" providerId="ADAL" clId="{BC61CEE6-F72E-ED4A-95CA-C76EDF0DD1AC}" dt="2023-03-13T01:51:12.638" v="6661" actId="478"/>
          <ac:spMkLst>
            <pc:docMk/>
            <pc:sldMk cId="1421877615" sldId="2081"/>
            <ac:spMk id="12" creationId="{00000000-0000-0000-0000-000000000000}"/>
          </ac:spMkLst>
        </pc:spChg>
        <pc:spChg chg="del">
          <ac:chgData name="Daniel Khashabi" userId="62390808-c838-45e6-be59-d6fd0d208bc8" providerId="ADAL" clId="{BC61CEE6-F72E-ED4A-95CA-C76EDF0DD1AC}" dt="2023-03-13T01:51:12.638" v="6661" actId="478"/>
          <ac:spMkLst>
            <pc:docMk/>
            <pc:sldMk cId="1421877615" sldId="2081"/>
            <ac:spMk id="13" creationId="{00000000-0000-0000-0000-000000000000}"/>
          </ac:spMkLst>
        </pc:spChg>
        <pc:spChg chg="del">
          <ac:chgData name="Daniel Khashabi" userId="62390808-c838-45e6-be59-d6fd0d208bc8" providerId="ADAL" clId="{BC61CEE6-F72E-ED4A-95CA-C76EDF0DD1AC}" dt="2023-03-13T01:51:09.894" v="6660" actId="478"/>
          <ac:spMkLst>
            <pc:docMk/>
            <pc:sldMk cId="1421877615" sldId="2081"/>
            <ac:spMk id="17" creationId="{00000000-0000-0000-0000-000000000000}"/>
          </ac:spMkLst>
        </pc:spChg>
        <pc:spChg chg="del">
          <ac:chgData name="Daniel Khashabi" userId="62390808-c838-45e6-be59-d6fd0d208bc8" providerId="ADAL" clId="{BC61CEE6-F72E-ED4A-95CA-C76EDF0DD1AC}" dt="2023-03-13T01:50:12.839" v="6651" actId="478"/>
          <ac:spMkLst>
            <pc:docMk/>
            <pc:sldMk cId="1421877615" sldId="2081"/>
            <ac:spMk id="19" creationId="{00000000-0000-0000-0000-000000000000}"/>
          </ac:spMkLst>
        </pc:spChg>
        <pc:grpChg chg="del">
          <ac:chgData name="Daniel Khashabi" userId="62390808-c838-45e6-be59-d6fd0d208bc8" providerId="ADAL" clId="{BC61CEE6-F72E-ED4A-95CA-C76EDF0DD1AC}" dt="2023-03-13T01:50:11.490" v="6650" actId="478"/>
          <ac:grpSpMkLst>
            <pc:docMk/>
            <pc:sldMk cId="1421877615" sldId="2081"/>
            <ac:grpSpMk id="3" creationId="{00000000-0000-0000-0000-000000000000}"/>
          </ac:grpSpMkLst>
        </pc:grpChg>
        <pc:picChg chg="topLvl">
          <ac:chgData name="Daniel Khashabi" userId="62390808-c838-45e6-be59-d6fd0d208bc8" providerId="ADAL" clId="{BC61CEE6-F72E-ED4A-95CA-C76EDF0DD1AC}" dt="2023-03-13T01:50:11.490" v="6650" actId="478"/>
          <ac:picMkLst>
            <pc:docMk/>
            <pc:sldMk cId="1421877615" sldId="2081"/>
            <ac:picMk id="4" creationId="{00000000-0000-0000-0000-000000000000}"/>
          </ac:picMkLst>
        </pc:picChg>
        <pc:picChg chg="del topLvl">
          <ac:chgData name="Daniel Khashabi" userId="62390808-c838-45e6-be59-d6fd0d208bc8" providerId="ADAL" clId="{BC61CEE6-F72E-ED4A-95CA-C76EDF0DD1AC}" dt="2023-03-13T01:50:11.490" v="6650" actId="478"/>
          <ac:picMkLst>
            <pc:docMk/>
            <pc:sldMk cId="1421877615" sldId="2081"/>
            <ac:picMk id="5" creationId="{00000000-0000-0000-0000-000000000000}"/>
          </ac:picMkLst>
        </pc:picChg>
      </pc:sldChg>
      <pc:sldChg chg="add del">
        <pc:chgData name="Daniel Khashabi" userId="62390808-c838-45e6-be59-d6fd0d208bc8" providerId="ADAL" clId="{BC61CEE6-F72E-ED4A-95CA-C76EDF0DD1AC}" dt="2023-03-13T03:02:19.383" v="7467" actId="2696"/>
        <pc:sldMkLst>
          <pc:docMk/>
          <pc:sldMk cId="2479482784" sldId="2082"/>
        </pc:sldMkLst>
      </pc:sldChg>
      <pc:sldChg chg="add del">
        <pc:chgData name="Daniel Khashabi" userId="62390808-c838-45e6-be59-d6fd0d208bc8" providerId="ADAL" clId="{BC61CEE6-F72E-ED4A-95CA-C76EDF0DD1AC}" dt="2023-03-13T03:02:19.380" v="7466" actId="2696"/>
        <pc:sldMkLst>
          <pc:docMk/>
          <pc:sldMk cId="4265494419" sldId="2083"/>
        </pc:sldMkLst>
      </pc:sldChg>
      <pc:sldChg chg="add del">
        <pc:chgData name="Daniel Khashabi" userId="62390808-c838-45e6-be59-d6fd0d208bc8" providerId="ADAL" clId="{BC61CEE6-F72E-ED4A-95CA-C76EDF0DD1AC}" dt="2023-03-13T03:02:19.376" v="7465" actId="2696"/>
        <pc:sldMkLst>
          <pc:docMk/>
          <pc:sldMk cId="1652624143" sldId="2084"/>
        </pc:sldMkLst>
      </pc:sldChg>
      <pc:sldChg chg="add del">
        <pc:chgData name="Daniel Khashabi" userId="62390808-c838-45e6-be59-d6fd0d208bc8" providerId="ADAL" clId="{BC61CEE6-F72E-ED4A-95CA-C76EDF0DD1AC}" dt="2023-03-13T03:02:19.371" v="7464" actId="2696"/>
        <pc:sldMkLst>
          <pc:docMk/>
          <pc:sldMk cId="2968434550" sldId="2085"/>
        </pc:sldMkLst>
      </pc:sldChg>
      <pc:sldChg chg="addSp delSp modSp add del mod">
        <pc:chgData name="Daniel Khashabi" userId="62390808-c838-45e6-be59-d6fd0d208bc8" providerId="ADAL" clId="{BC61CEE6-F72E-ED4A-95CA-C76EDF0DD1AC}" dt="2023-03-15T02:23:15.567" v="9569" actId="2696"/>
        <pc:sldMkLst>
          <pc:docMk/>
          <pc:sldMk cId="2564047306" sldId="2086"/>
        </pc:sldMkLst>
        <pc:spChg chg="mod">
          <ac:chgData name="Daniel Khashabi" userId="62390808-c838-45e6-be59-d6fd0d208bc8" providerId="ADAL" clId="{BC61CEE6-F72E-ED4A-95CA-C76EDF0DD1AC}" dt="2023-03-13T02:59:55.294" v="7441" actId="20577"/>
          <ac:spMkLst>
            <pc:docMk/>
            <pc:sldMk cId="2564047306" sldId="2086"/>
            <ac:spMk id="8" creationId="{FFB203E2-C507-E85C-4689-95B9FC0BE87C}"/>
          </ac:spMkLst>
        </pc:spChg>
        <pc:spChg chg="mod">
          <ac:chgData name="Daniel Khashabi" userId="62390808-c838-45e6-be59-d6fd0d208bc8" providerId="ADAL" clId="{BC61CEE6-F72E-ED4A-95CA-C76EDF0DD1AC}" dt="2023-03-13T02:58:18.579" v="7379"/>
          <ac:spMkLst>
            <pc:docMk/>
            <pc:sldMk cId="2564047306" sldId="2086"/>
            <ac:spMk id="13" creationId="{280AC2A2-F39C-DDEC-65E3-83C9AC3C7194}"/>
          </ac:spMkLst>
        </pc:spChg>
        <pc:grpChg chg="del">
          <ac:chgData name="Daniel Khashabi" userId="62390808-c838-45e6-be59-d6fd0d208bc8" providerId="ADAL" clId="{BC61CEE6-F72E-ED4A-95CA-C76EDF0DD1AC}" dt="2023-03-13T02:58:37.648" v="7380" actId="478"/>
          <ac:grpSpMkLst>
            <pc:docMk/>
            <pc:sldMk cId="2564047306" sldId="2086"/>
            <ac:grpSpMk id="11" creationId="{ABE4C909-E27C-6F4B-3063-D0E477E80F03}"/>
          </ac:grpSpMkLst>
        </pc:grpChg>
        <pc:picChg chg="add mod">
          <ac:chgData name="Daniel Khashabi" userId="62390808-c838-45e6-be59-d6fd0d208bc8" providerId="ADAL" clId="{BC61CEE6-F72E-ED4A-95CA-C76EDF0DD1AC}" dt="2023-03-13T03:00:23.959" v="7463" actId="1035"/>
          <ac:picMkLst>
            <pc:docMk/>
            <pc:sldMk cId="2564047306" sldId="2086"/>
            <ac:picMk id="4" creationId="{48C0B19B-96F9-9201-40EA-0B4760AB662F}"/>
          </ac:picMkLst>
        </pc:picChg>
      </pc:sldChg>
      <pc:sldChg chg="addSp modSp add del mod">
        <pc:chgData name="Daniel Khashabi" userId="62390808-c838-45e6-be59-d6fd0d208bc8" providerId="ADAL" clId="{BC61CEE6-F72E-ED4A-95CA-C76EDF0DD1AC}" dt="2023-03-15T02:23:15.491" v="9558" actId="2696"/>
        <pc:sldMkLst>
          <pc:docMk/>
          <pc:sldMk cId="662861100" sldId="2087"/>
        </pc:sldMkLst>
        <pc:spChg chg="mod">
          <ac:chgData name="Daniel Khashabi" userId="62390808-c838-45e6-be59-d6fd0d208bc8" providerId="ADAL" clId="{BC61CEE6-F72E-ED4A-95CA-C76EDF0DD1AC}" dt="2023-03-13T04:16:20.876" v="7986" actId="20577"/>
          <ac:spMkLst>
            <pc:docMk/>
            <pc:sldMk cId="662861100" sldId="2087"/>
            <ac:spMk id="2" creationId="{00000000-0000-0000-0000-000000000000}"/>
          </ac:spMkLst>
        </pc:spChg>
        <pc:spChg chg="mod">
          <ac:chgData name="Daniel Khashabi" userId="62390808-c838-45e6-be59-d6fd0d208bc8" providerId="ADAL" clId="{BC61CEE6-F72E-ED4A-95CA-C76EDF0DD1AC}" dt="2023-03-13T04:21:54.768" v="8041" actId="20577"/>
          <ac:spMkLst>
            <pc:docMk/>
            <pc:sldMk cId="662861100" sldId="2087"/>
            <ac:spMk id="6" creationId="{A52D4D4A-E162-C1C8-3B13-6C5E471909A3}"/>
          </ac:spMkLst>
        </pc:spChg>
        <pc:spChg chg="add mod">
          <ac:chgData name="Daniel Khashabi" userId="62390808-c838-45e6-be59-d6fd0d208bc8" providerId="ADAL" clId="{BC61CEE6-F72E-ED4A-95CA-C76EDF0DD1AC}" dt="2023-03-13T04:56:08.218" v="8120" actId="5793"/>
          <ac:spMkLst>
            <pc:docMk/>
            <pc:sldMk cId="662861100" sldId="2087"/>
            <ac:spMk id="7" creationId="{5EC2E187-F941-F881-EA15-5C6AE1A1A76E}"/>
          </ac:spMkLst>
        </pc:spChg>
        <pc:picChg chg="add mod">
          <ac:chgData name="Daniel Khashabi" userId="62390808-c838-45e6-be59-d6fd0d208bc8" providerId="ADAL" clId="{BC61CEE6-F72E-ED4A-95CA-C76EDF0DD1AC}" dt="2023-03-13T04:21:39.502" v="7990" actId="1076"/>
          <ac:picMkLst>
            <pc:docMk/>
            <pc:sldMk cId="662861100" sldId="2087"/>
            <ac:picMk id="5" creationId="{74122D18-90A7-3921-2898-A288415EA96D}"/>
          </ac:picMkLst>
        </pc:picChg>
      </pc:sldChg>
      <pc:sldChg chg="modSp add del mod">
        <pc:chgData name="Daniel Khashabi" userId="62390808-c838-45e6-be59-d6fd0d208bc8" providerId="ADAL" clId="{BC61CEE6-F72E-ED4A-95CA-C76EDF0DD1AC}" dt="2023-03-15T02:23:15.758" v="9588" actId="2696"/>
        <pc:sldMkLst>
          <pc:docMk/>
          <pc:sldMk cId="3643187821" sldId="2088"/>
        </pc:sldMkLst>
        <pc:spChg chg="mod">
          <ac:chgData name="Daniel Khashabi" userId="62390808-c838-45e6-be59-d6fd0d208bc8" providerId="ADAL" clId="{BC61CEE6-F72E-ED4A-95CA-C76EDF0DD1AC}" dt="2023-03-13T05:13:10.512" v="8281" actId="20577"/>
          <ac:spMkLst>
            <pc:docMk/>
            <pc:sldMk cId="3643187821" sldId="2088"/>
            <ac:spMk id="2" creationId="{EAA4E5AE-1C3E-2796-63F2-9096359501A8}"/>
          </ac:spMkLst>
        </pc:spChg>
      </pc:sldChg>
      <pc:sldChg chg="modSp new mod ord modAnim">
        <pc:chgData name="Daniel Khashabi" userId="62390808-c838-45e6-be59-d6fd0d208bc8" providerId="ADAL" clId="{BC61CEE6-F72E-ED4A-95CA-C76EDF0DD1AC}" dt="2023-03-14T04:30:31.112" v="8757"/>
        <pc:sldMkLst>
          <pc:docMk/>
          <pc:sldMk cId="1584137516" sldId="2089"/>
        </pc:sldMkLst>
        <pc:spChg chg="mod">
          <ac:chgData name="Daniel Khashabi" userId="62390808-c838-45e6-be59-d6fd0d208bc8" providerId="ADAL" clId="{BC61CEE6-F72E-ED4A-95CA-C76EDF0DD1AC}" dt="2023-03-14T04:16:18.548" v="8332" actId="20577"/>
          <ac:spMkLst>
            <pc:docMk/>
            <pc:sldMk cId="1584137516" sldId="2089"/>
            <ac:spMk id="2" creationId="{C11C4187-BBAF-7EEB-3064-5201071DFFD7}"/>
          </ac:spMkLst>
        </pc:spChg>
        <pc:spChg chg="mod">
          <ac:chgData name="Daniel Khashabi" userId="62390808-c838-45e6-be59-d6fd0d208bc8" providerId="ADAL" clId="{BC61CEE6-F72E-ED4A-95CA-C76EDF0DD1AC}" dt="2023-03-14T04:28:24.194" v="8752"/>
          <ac:spMkLst>
            <pc:docMk/>
            <pc:sldMk cId="1584137516" sldId="2089"/>
            <ac:spMk id="3" creationId="{5DE3ABA5-B7A9-EFFA-1CE6-80F23E1DD32A}"/>
          </ac:spMkLst>
        </pc:spChg>
      </pc:sldChg>
      <pc:sldChg chg="modSp new del mod">
        <pc:chgData name="Daniel Khashabi" userId="62390808-c838-45e6-be59-d6fd0d208bc8" providerId="ADAL" clId="{BC61CEE6-F72E-ED4A-95CA-C76EDF0DD1AC}" dt="2023-03-15T02:23:15.572" v="9570" actId="2696"/>
        <pc:sldMkLst>
          <pc:docMk/>
          <pc:sldMk cId="2448358222" sldId="2090"/>
        </pc:sldMkLst>
        <pc:spChg chg="mod">
          <ac:chgData name="Daniel Khashabi" userId="62390808-c838-45e6-be59-d6fd0d208bc8" providerId="ADAL" clId="{BC61CEE6-F72E-ED4A-95CA-C76EDF0DD1AC}" dt="2023-03-14T15:57:09.634" v="9282" actId="20577"/>
          <ac:spMkLst>
            <pc:docMk/>
            <pc:sldMk cId="2448358222" sldId="2090"/>
            <ac:spMk id="2" creationId="{E3D59292-97B4-08DB-C6F5-A384AFC7234A}"/>
          </ac:spMkLst>
        </pc:spChg>
        <pc:spChg chg="mod">
          <ac:chgData name="Daniel Khashabi" userId="62390808-c838-45e6-be59-d6fd0d208bc8" providerId="ADAL" clId="{BC61CEE6-F72E-ED4A-95CA-C76EDF0DD1AC}" dt="2023-03-14T15:57:56.693" v="9556" actId="20577"/>
          <ac:spMkLst>
            <pc:docMk/>
            <pc:sldMk cId="2448358222" sldId="2090"/>
            <ac:spMk id="3" creationId="{8707F637-7594-B706-F6EC-CDE60346D204}"/>
          </ac:spMkLst>
        </pc:spChg>
      </pc:sldChg>
      <pc:sldChg chg="addSp modSp new del mod">
        <pc:chgData name="Daniel Khashabi" userId="62390808-c838-45e6-be59-d6fd0d208bc8" providerId="ADAL" clId="{BC61CEE6-F72E-ED4A-95CA-C76EDF0DD1AC}" dt="2023-03-14T15:43:38.194" v="9183" actId="2696"/>
        <pc:sldMkLst>
          <pc:docMk/>
          <pc:sldMk cId="3690741076" sldId="2090"/>
        </pc:sldMkLst>
        <pc:spChg chg="mod">
          <ac:chgData name="Daniel Khashabi" userId="62390808-c838-45e6-be59-d6fd0d208bc8" providerId="ADAL" clId="{BC61CEE6-F72E-ED4A-95CA-C76EDF0DD1AC}" dt="2023-03-14T15:42:18.425" v="9152" actId="20577"/>
          <ac:spMkLst>
            <pc:docMk/>
            <pc:sldMk cId="3690741076" sldId="2090"/>
            <ac:spMk id="2" creationId="{90486042-A155-B262-B463-E5DB28E3BEEF}"/>
          </ac:spMkLst>
        </pc:spChg>
        <pc:spChg chg="mod">
          <ac:chgData name="Daniel Khashabi" userId="62390808-c838-45e6-be59-d6fd0d208bc8" providerId="ADAL" clId="{BC61CEE6-F72E-ED4A-95CA-C76EDF0DD1AC}" dt="2023-03-14T15:42:31.560" v="9157"/>
          <ac:spMkLst>
            <pc:docMk/>
            <pc:sldMk cId="3690741076" sldId="2090"/>
            <ac:spMk id="3" creationId="{A9CAA5C6-F0D4-685B-412F-B9D8075A092A}"/>
          </ac:spMkLst>
        </pc:spChg>
        <pc:picChg chg="add mod">
          <ac:chgData name="Daniel Khashabi" userId="62390808-c838-45e6-be59-d6fd0d208bc8" providerId="ADAL" clId="{BC61CEE6-F72E-ED4A-95CA-C76EDF0DD1AC}" dt="2023-03-14T15:42:26.065" v="9156" actId="1076"/>
          <ac:picMkLst>
            <pc:docMk/>
            <pc:sldMk cId="3690741076" sldId="2090"/>
            <ac:picMk id="4" creationId="{AED83851-1961-9519-05A1-31E0F194E838}"/>
          </ac:picMkLst>
        </pc:picChg>
      </pc:sldChg>
      <pc:sldMasterChg chg="modSp delSldLayout modSldLayout">
        <pc:chgData name="Daniel Khashabi" userId="62390808-c838-45e6-be59-d6fd0d208bc8" providerId="ADAL" clId="{BC61CEE6-F72E-ED4A-95CA-C76EDF0DD1AC}" dt="2023-03-15T02:23:17.626" v="9857" actId="2696"/>
        <pc:sldMasterMkLst>
          <pc:docMk/>
          <pc:sldMasterMk cId="0" sldId="2147483684"/>
        </pc:sldMasterMkLst>
        <pc:spChg chg="mod">
          <ac:chgData name="Daniel Khashabi" userId="62390808-c838-45e6-be59-d6fd0d208bc8" providerId="ADAL" clId="{BC61CEE6-F72E-ED4A-95CA-C76EDF0DD1AC}" dt="2023-03-12T19:12:52.378" v="4482"/>
          <ac:spMkLst>
            <pc:docMk/>
            <pc:sldMasterMk cId="0" sldId="2147483684"/>
            <ac:spMk id="8" creationId="{00000000-0000-0000-0000-000000000000}"/>
          </ac:spMkLst>
        </pc:spChg>
        <pc:sldLayoutChg chg="modSp">
          <pc:chgData name="Daniel Khashabi" userId="62390808-c838-45e6-be59-d6fd0d208bc8" providerId="ADAL" clId="{BC61CEE6-F72E-ED4A-95CA-C76EDF0DD1AC}" dt="2023-03-12T19:12:52.378" v="4482"/>
          <pc:sldLayoutMkLst>
            <pc:docMk/>
            <pc:sldMasterMk cId="0" sldId="2147483684"/>
            <pc:sldLayoutMk cId="0" sldId="2147483652"/>
          </pc:sldLayoutMkLst>
          <pc:spChg chg="mod">
            <ac:chgData name="Daniel Khashabi" userId="62390808-c838-45e6-be59-d6fd0d208bc8" providerId="ADAL" clId="{BC61CEE6-F72E-ED4A-95CA-C76EDF0DD1AC}" dt="2023-03-12T19:12:52.378" v="4482"/>
            <ac:spMkLst>
              <pc:docMk/>
              <pc:sldMasterMk cId="0" sldId="2147483684"/>
              <pc:sldLayoutMk cId="0" sldId="2147483652"/>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3"/>
          </pc:sldLayoutMkLst>
          <pc:spChg chg="mod">
            <ac:chgData name="Daniel Khashabi" userId="62390808-c838-45e6-be59-d6fd0d208bc8" providerId="ADAL" clId="{BC61CEE6-F72E-ED4A-95CA-C76EDF0DD1AC}" dt="2023-03-12T19:12:52.378" v="4482"/>
            <ac:spMkLst>
              <pc:docMk/>
              <pc:sldMasterMk cId="0" sldId="2147483684"/>
              <pc:sldLayoutMk cId="0" sldId="2147483653"/>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5"/>
          </pc:sldLayoutMkLst>
          <pc:spChg chg="mod">
            <ac:chgData name="Daniel Khashabi" userId="62390808-c838-45e6-be59-d6fd0d208bc8" providerId="ADAL" clId="{BC61CEE6-F72E-ED4A-95CA-C76EDF0DD1AC}" dt="2023-03-12T19:12:52.378" v="4482"/>
            <ac:spMkLst>
              <pc:docMk/>
              <pc:sldMasterMk cId="0" sldId="2147483684"/>
              <pc:sldLayoutMk cId="0" sldId="2147483655"/>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55"/>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56"/>
          </pc:sldLayoutMkLst>
          <pc:spChg chg="mod">
            <ac:chgData name="Daniel Khashabi" userId="62390808-c838-45e6-be59-d6fd0d208bc8" providerId="ADAL" clId="{BC61CEE6-F72E-ED4A-95CA-C76EDF0DD1AC}" dt="2023-03-12T19:12:52.378" v="4482"/>
            <ac:spMkLst>
              <pc:docMk/>
              <pc:sldMasterMk cId="0" sldId="2147483684"/>
              <pc:sldLayoutMk cId="0" sldId="2147483656"/>
              <ac:spMk id="48" creationId="{00000000-0000-0000-0000-000000000000}"/>
            </ac:spMkLst>
          </pc:spChg>
        </pc:sldLayoutChg>
        <pc:sldLayoutChg chg="modSp del">
          <pc:chgData name="Daniel Khashabi" userId="62390808-c838-45e6-be59-d6fd0d208bc8" providerId="ADAL" clId="{BC61CEE6-F72E-ED4A-95CA-C76EDF0DD1AC}" dt="2023-03-15T02:23:17.615" v="9853" actId="2696"/>
          <pc:sldLayoutMkLst>
            <pc:docMk/>
            <pc:sldMasterMk cId="0" sldId="2147483684"/>
            <pc:sldLayoutMk cId="0" sldId="2147483657"/>
          </pc:sldLayoutMkLst>
          <pc:spChg chg="mod">
            <ac:chgData name="Daniel Khashabi" userId="62390808-c838-45e6-be59-d6fd0d208bc8" providerId="ADAL" clId="{BC61CEE6-F72E-ED4A-95CA-C76EDF0DD1AC}" dt="2023-03-12T19:12:52.378" v="4482"/>
            <ac:spMkLst>
              <pc:docMk/>
              <pc:sldMasterMk cId="0" sldId="2147483684"/>
              <pc:sldLayoutMk cId="0" sldId="2147483657"/>
              <ac:spMk id="5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1145179345" sldId="2147483672"/>
          </pc:sldLayoutMkLst>
          <pc:spChg chg="mod">
            <ac:chgData name="Daniel Khashabi" userId="62390808-c838-45e6-be59-d6fd0d208bc8" providerId="ADAL" clId="{BC61CEE6-F72E-ED4A-95CA-C76EDF0DD1AC}" dt="2023-03-12T19:12:52.378" v="4482"/>
            <ac:spMkLst>
              <pc:docMk/>
              <pc:sldMasterMk cId="0" sldId="2147483684"/>
              <pc:sldLayoutMk cId="1145179345" sldId="2147483672"/>
              <ac:spMk id="4" creationId="{960B3578-F61A-3D71-7DF9-7749DF4EAC0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5" creationId="{E0F369B4-94DC-374C-B891-76485760FDE2}"/>
            </ac:spMkLst>
          </pc:spChg>
          <pc:spChg chg="mod">
            <ac:chgData name="Daniel Khashabi" userId="62390808-c838-45e6-be59-d6fd0d208bc8" providerId="ADAL" clId="{BC61CEE6-F72E-ED4A-95CA-C76EDF0DD1AC}" dt="2023-03-12T19:12:52.378" v="4482"/>
            <ac:spMkLst>
              <pc:docMk/>
              <pc:sldMasterMk cId="0" sldId="2147483684"/>
              <pc:sldLayoutMk cId="1145179345" sldId="2147483672"/>
              <ac:spMk id="6" creationId="{4B622DF6-B9CC-948D-B599-46DBCBE950DD}"/>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3"/>
          </pc:sldLayoutMkLst>
          <pc:spChg chg="mod">
            <ac:chgData name="Daniel Khashabi" userId="62390808-c838-45e6-be59-d6fd0d208bc8" providerId="ADAL" clId="{BC61CEE6-F72E-ED4A-95CA-C76EDF0DD1AC}" dt="2023-03-12T19:12:52.378" v="4482"/>
            <ac:spMkLst>
              <pc:docMk/>
              <pc:sldMasterMk cId="0" sldId="2147483684"/>
              <pc:sldLayoutMk cId="0" sldId="2147483673"/>
              <ac:spMk id="12"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7"/>
          </pc:sldLayoutMkLst>
          <pc:spChg chg="mod">
            <ac:chgData name="Daniel Khashabi" userId="62390808-c838-45e6-be59-d6fd0d208bc8" providerId="ADAL" clId="{BC61CEE6-F72E-ED4A-95CA-C76EDF0DD1AC}" dt="2023-03-12T19:12:52.378" v="4482"/>
            <ac:spMkLst>
              <pc:docMk/>
              <pc:sldMasterMk cId="0" sldId="2147483684"/>
              <pc:sldLayoutMk cId="0" sldId="2147483677"/>
              <ac:spMk id="30"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8"/>
          </pc:sldLayoutMkLst>
          <pc:spChg chg="mod">
            <ac:chgData name="Daniel Khashabi" userId="62390808-c838-45e6-be59-d6fd0d208bc8" providerId="ADAL" clId="{BC61CEE6-F72E-ED4A-95CA-C76EDF0DD1AC}" dt="2023-03-12T19:12:52.378" v="4482"/>
            <ac:spMkLst>
              <pc:docMk/>
              <pc:sldMasterMk cId="0" sldId="2147483684"/>
              <pc:sldLayoutMk cId="0" sldId="2147483678"/>
              <ac:spMk id="3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79"/>
          </pc:sldLayoutMkLst>
          <pc:spChg chg="mod">
            <ac:chgData name="Daniel Khashabi" userId="62390808-c838-45e6-be59-d6fd0d208bc8" providerId="ADAL" clId="{BC61CEE6-F72E-ED4A-95CA-C76EDF0DD1AC}" dt="2023-03-12T19:12:52.378" v="4482"/>
            <ac:spMkLst>
              <pc:docMk/>
              <pc:sldMasterMk cId="0" sldId="2147483684"/>
              <pc:sldLayoutMk cId="0" sldId="2147483679"/>
              <ac:spMk id="39"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0"/>
          </pc:sldLayoutMkLst>
          <pc:spChg chg="mod">
            <ac:chgData name="Daniel Khashabi" userId="62390808-c838-45e6-be59-d6fd0d208bc8" providerId="ADAL" clId="{BC61CEE6-F72E-ED4A-95CA-C76EDF0DD1AC}" dt="2023-03-12T19:12:52.378" v="4482"/>
            <ac:spMkLst>
              <pc:docMk/>
              <pc:sldMasterMk cId="0" sldId="2147483684"/>
              <pc:sldLayoutMk cId="0" sldId="2147483680"/>
              <ac:spMk id="41"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0" sldId="2147483680"/>
              <ac:spMk id="4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0" sldId="2147483681"/>
          </pc:sldLayoutMkLst>
          <pc:spChg chg="mod">
            <ac:chgData name="Daniel Khashabi" userId="62390808-c838-45e6-be59-d6fd0d208bc8" providerId="ADAL" clId="{BC61CEE6-F72E-ED4A-95CA-C76EDF0DD1AC}" dt="2023-03-12T19:12:52.378" v="4482"/>
            <ac:spMkLst>
              <pc:docMk/>
              <pc:sldMasterMk cId="0" sldId="2147483684"/>
              <pc:sldLayoutMk cId="0" sldId="2147483681"/>
              <ac:spMk id="48" creationId="{00000000-0000-0000-0000-000000000000}"/>
            </ac:spMkLst>
          </pc:spChg>
        </pc:sldLayoutChg>
        <pc:sldLayoutChg chg="modSp del">
          <pc:chgData name="Daniel Khashabi" userId="62390808-c838-45e6-be59-d6fd0d208bc8" providerId="ADAL" clId="{BC61CEE6-F72E-ED4A-95CA-C76EDF0DD1AC}" dt="2023-03-15T02:23:16.336" v="9670" actId="2696"/>
          <pc:sldLayoutMkLst>
            <pc:docMk/>
            <pc:sldMasterMk cId="0" sldId="2147483684"/>
            <pc:sldLayoutMk cId="0" sldId="2147483682"/>
          </pc:sldLayoutMkLst>
          <pc:spChg chg="mod">
            <ac:chgData name="Daniel Khashabi" userId="62390808-c838-45e6-be59-d6fd0d208bc8" providerId="ADAL" clId="{BC61CEE6-F72E-ED4A-95CA-C76EDF0DD1AC}" dt="2023-03-12T19:12:52.378" v="4482"/>
            <ac:spMkLst>
              <pc:docMk/>
              <pc:sldMasterMk cId="0" sldId="2147483684"/>
              <pc:sldLayoutMk cId="0" sldId="2147483682"/>
              <ac:spMk id="52" creationId="{00000000-0000-0000-0000-000000000000}"/>
            </ac:spMkLst>
          </pc:spChg>
        </pc:sldLayoutChg>
        <pc:sldLayoutChg chg="modSp del">
          <pc:chgData name="Daniel Khashabi" userId="62390808-c838-45e6-be59-d6fd0d208bc8" providerId="ADAL" clId="{BC61CEE6-F72E-ED4A-95CA-C76EDF0DD1AC}" dt="2023-03-15T02:23:16.101" v="9640" actId="2696"/>
          <pc:sldLayoutMkLst>
            <pc:docMk/>
            <pc:sldMasterMk cId="0" sldId="2147483684"/>
            <pc:sldLayoutMk cId="3024834713" sldId="2147483687"/>
          </pc:sldLayoutMkLst>
          <pc:spChg chg="mod">
            <ac:chgData name="Daniel Khashabi" userId="62390808-c838-45e6-be59-d6fd0d208bc8" providerId="ADAL" clId="{BC61CEE6-F72E-ED4A-95CA-C76EDF0DD1AC}" dt="2023-03-12T19:12:52.378" v="4482"/>
            <ac:spMkLst>
              <pc:docMk/>
              <pc:sldMasterMk cId="0" sldId="2147483684"/>
              <pc:sldLayoutMk cId="3024834713" sldId="2147483687"/>
              <ac:spMk id="20" creationId="{00000000-0000-0000-0000-000000000000}"/>
            </ac:spMkLst>
          </pc:spChg>
        </pc:sldLayoutChg>
        <pc:sldLayoutChg chg="modSp del">
          <pc:chgData name="Daniel Khashabi" userId="62390808-c838-45e6-be59-d6fd0d208bc8" providerId="ADAL" clId="{BC61CEE6-F72E-ED4A-95CA-C76EDF0DD1AC}" dt="2023-03-15T02:23:17.141" v="9770" actId="2696"/>
          <pc:sldLayoutMkLst>
            <pc:docMk/>
            <pc:sldMasterMk cId="0" sldId="2147483684"/>
            <pc:sldLayoutMk cId="2459604126" sldId="2147483689"/>
          </pc:sldLayoutMkLst>
          <pc:spChg chg="mod">
            <ac:chgData name="Daniel Khashabi" userId="62390808-c838-45e6-be59-d6fd0d208bc8" providerId="ADAL" clId="{BC61CEE6-F72E-ED4A-95CA-C76EDF0DD1AC}" dt="2023-03-12T19:12:52.378" v="4482"/>
            <ac:spMkLst>
              <pc:docMk/>
              <pc:sldMasterMk cId="0" sldId="2147483684"/>
              <pc:sldLayoutMk cId="2459604126" sldId="2147483689"/>
              <ac:spMk id="19" creationId="{00000000-0000-0000-0000-000000000000}"/>
            </ac:spMkLst>
          </pc:spChg>
        </pc:sldLayoutChg>
        <pc:sldLayoutChg chg="modSp del">
          <pc:chgData name="Daniel Khashabi" userId="62390808-c838-45e6-be59-d6fd0d208bc8" providerId="ADAL" clId="{BC61CEE6-F72E-ED4A-95CA-C76EDF0DD1AC}" dt="2023-03-15T02:23:17.551" v="9839" actId="2696"/>
          <pc:sldLayoutMkLst>
            <pc:docMk/>
            <pc:sldMasterMk cId="0" sldId="2147483684"/>
            <pc:sldLayoutMk cId="3764306259" sldId="2147483691"/>
          </pc:sldLayoutMkLst>
          <pc:spChg chg="mod">
            <ac:chgData name="Daniel Khashabi" userId="62390808-c838-45e6-be59-d6fd0d208bc8" providerId="ADAL" clId="{BC61CEE6-F72E-ED4A-95CA-C76EDF0DD1AC}" dt="2023-03-12T19:12:52.378" v="4482"/>
            <ac:spMkLst>
              <pc:docMk/>
              <pc:sldMasterMk cId="0" sldId="2147483684"/>
              <pc:sldLayoutMk cId="3764306259" sldId="2147483691"/>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64306259" sldId="2147483691"/>
              <ac:spMk id="6" creationId="{00000000-0000-0000-0000-000000000000}"/>
            </ac:spMkLst>
          </pc:spChg>
        </pc:sldLayoutChg>
        <pc:sldLayoutChg chg="modSp del">
          <pc:chgData name="Daniel Khashabi" userId="62390808-c838-45e6-be59-d6fd0d208bc8" providerId="ADAL" clId="{BC61CEE6-F72E-ED4A-95CA-C76EDF0DD1AC}" dt="2023-03-15T02:23:17.559" v="9842" actId="2696"/>
          <pc:sldLayoutMkLst>
            <pc:docMk/>
            <pc:sldMasterMk cId="0" sldId="2147483684"/>
            <pc:sldLayoutMk cId="1745245549" sldId="2147483692"/>
          </pc:sldLayoutMkLst>
          <pc:spChg chg="mod">
            <ac:chgData name="Daniel Khashabi" userId="62390808-c838-45e6-be59-d6fd0d208bc8" providerId="ADAL" clId="{BC61CEE6-F72E-ED4A-95CA-C76EDF0DD1AC}" dt="2023-03-12T19:12:52.378" v="4482"/>
            <ac:spMkLst>
              <pc:docMk/>
              <pc:sldMasterMk cId="0" sldId="2147483684"/>
              <pc:sldLayoutMk cId="1745245549" sldId="2147483692"/>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4"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1745245549" sldId="2147483692"/>
              <ac:spMk id="5"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4114456140" sldId="2147483693"/>
          </pc:sldLayoutMkLst>
          <pc:spChg chg="mod">
            <ac:chgData name="Daniel Khashabi" userId="62390808-c838-45e6-be59-d6fd0d208bc8" providerId="ADAL" clId="{BC61CEE6-F72E-ED4A-95CA-C76EDF0DD1AC}" dt="2023-03-12T19:12:52.378" v="4482"/>
            <ac:spMkLst>
              <pc:docMk/>
              <pc:sldMasterMk cId="0" sldId="2147483684"/>
              <pc:sldLayoutMk cId="4114456140" sldId="2147483693"/>
              <ac:spMk id="4" creationId="{5D7F2BA2-B2DD-AB4F-88DA-4FD6E0D4E208}"/>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5" creationId="{2E650A4A-B3FA-334E-ABC9-426BB6328D45}"/>
            </ac:spMkLst>
          </pc:spChg>
          <pc:spChg chg="mod">
            <ac:chgData name="Daniel Khashabi" userId="62390808-c838-45e6-be59-d6fd0d208bc8" providerId="ADAL" clId="{BC61CEE6-F72E-ED4A-95CA-C76EDF0DD1AC}" dt="2023-03-12T19:12:52.378" v="4482"/>
            <ac:spMkLst>
              <pc:docMk/>
              <pc:sldMasterMk cId="0" sldId="2147483684"/>
              <pc:sldLayoutMk cId="4114456140" sldId="2147483693"/>
              <ac:spMk id="6" creationId="{B0A6C19A-1795-6D42-93BB-95A0B9B25679}"/>
            </ac:spMkLst>
          </pc:spChg>
        </pc:sldLayoutChg>
        <pc:sldLayoutChg chg="modSp del">
          <pc:chgData name="Daniel Khashabi" userId="62390808-c838-45e6-be59-d6fd0d208bc8" providerId="ADAL" clId="{BC61CEE6-F72E-ED4A-95CA-C76EDF0DD1AC}" dt="2023-03-15T02:23:17.567" v="9844" actId="2696"/>
          <pc:sldLayoutMkLst>
            <pc:docMk/>
            <pc:sldMasterMk cId="0" sldId="2147483684"/>
            <pc:sldLayoutMk cId="2390178302" sldId="2147483694"/>
          </pc:sldLayoutMkLst>
          <pc:spChg chg="mod">
            <ac:chgData name="Daniel Khashabi" userId="62390808-c838-45e6-be59-d6fd0d208bc8" providerId="ADAL" clId="{BC61CEE6-F72E-ED4A-95CA-C76EDF0DD1AC}" dt="2023-03-12T19:12:52.378" v="4482"/>
            <ac:spMkLst>
              <pc:docMk/>
              <pc:sldMasterMk cId="0" sldId="2147483684"/>
              <pc:sldLayoutMk cId="2390178302" sldId="2147483694"/>
              <ac:spMk id="2"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3"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2390178302" sldId="2147483694"/>
              <ac:spMk id="4" creationId="{00000000-0000-0000-0000-000000000000}"/>
            </ac:spMkLst>
          </pc:spChg>
        </pc:sldLayoutChg>
        <pc:sldLayoutChg chg="modSp">
          <pc:chgData name="Daniel Khashabi" userId="62390808-c838-45e6-be59-d6fd0d208bc8" providerId="ADAL" clId="{BC61CEE6-F72E-ED4A-95CA-C76EDF0DD1AC}" dt="2023-03-12T19:12:52.378" v="4482"/>
          <pc:sldLayoutMkLst>
            <pc:docMk/>
            <pc:sldMasterMk cId="0" sldId="2147483684"/>
            <pc:sldLayoutMk cId="3742213653" sldId="2147483695"/>
          </pc:sldLayoutMkLst>
          <pc:spChg chg="mod">
            <ac:chgData name="Daniel Khashabi" userId="62390808-c838-45e6-be59-d6fd0d208bc8" providerId="ADAL" clId="{BC61CEE6-F72E-ED4A-95CA-C76EDF0DD1AC}" dt="2023-03-12T19:12:52.378" v="4482"/>
            <ac:spMkLst>
              <pc:docMk/>
              <pc:sldMasterMk cId="0" sldId="2147483684"/>
              <pc:sldLayoutMk cId="3742213653" sldId="2147483695"/>
              <ac:spMk id="5"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6" creationId="{00000000-0000-0000-0000-000000000000}"/>
            </ac:spMkLst>
          </pc:spChg>
          <pc:spChg chg="mod">
            <ac:chgData name="Daniel Khashabi" userId="62390808-c838-45e6-be59-d6fd0d208bc8" providerId="ADAL" clId="{BC61CEE6-F72E-ED4A-95CA-C76EDF0DD1AC}" dt="2023-03-12T19:12:52.378" v="4482"/>
            <ac:spMkLst>
              <pc:docMk/>
              <pc:sldMasterMk cId="0" sldId="2147483684"/>
              <pc:sldLayoutMk cId="3742213653" sldId="2147483695"/>
              <ac:spMk id="7" creationId="{00000000-0000-0000-0000-000000000000}"/>
            </ac:spMkLst>
          </pc:spChg>
        </pc:sldLayoutChg>
        <pc:sldLayoutChg chg="modSp del">
          <pc:chgData name="Daniel Khashabi" userId="62390808-c838-45e6-be59-d6fd0d208bc8" providerId="ADAL" clId="{BC61CEE6-F72E-ED4A-95CA-C76EDF0DD1AC}" dt="2023-03-15T02:23:15.798" v="9597" actId="2696"/>
          <pc:sldLayoutMkLst>
            <pc:docMk/>
            <pc:sldMasterMk cId="0" sldId="2147483684"/>
            <pc:sldLayoutMk cId="1050889390" sldId="2147483696"/>
          </pc:sldLayoutMkLst>
          <pc:spChg chg="mod">
            <ac:chgData name="Daniel Khashabi" userId="62390808-c838-45e6-be59-d6fd0d208bc8" providerId="ADAL" clId="{BC61CEE6-F72E-ED4A-95CA-C76EDF0DD1AC}" dt="2023-03-12T19:12:52.378" v="4482"/>
            <ac:spMkLst>
              <pc:docMk/>
              <pc:sldMasterMk cId="0" sldId="2147483684"/>
              <pc:sldLayoutMk cId="1050889390" sldId="2147483696"/>
              <ac:spMk id="26" creationId="{00000000-0000-0000-0000-000000000000}"/>
            </ac:spMkLst>
          </pc:spChg>
        </pc:sldLayoutChg>
        <pc:sldLayoutChg chg="modSp del">
          <pc:chgData name="Daniel Khashabi" userId="62390808-c838-45e6-be59-d6fd0d208bc8" providerId="ADAL" clId="{BC61CEE6-F72E-ED4A-95CA-C76EDF0DD1AC}" dt="2023-03-15T02:23:17.626" v="9857" actId="2696"/>
          <pc:sldLayoutMkLst>
            <pc:docMk/>
            <pc:sldMasterMk cId="0" sldId="2147483684"/>
            <pc:sldLayoutMk cId="1251421853" sldId="2147483697"/>
          </pc:sldLayoutMkLst>
          <pc:spChg chg="mod">
            <ac:chgData name="Daniel Khashabi" userId="62390808-c838-45e6-be59-d6fd0d208bc8" providerId="ADAL" clId="{BC61CEE6-F72E-ED4A-95CA-C76EDF0DD1AC}" dt="2023-03-12T19:12:52.378" v="4482"/>
            <ac:spMkLst>
              <pc:docMk/>
              <pc:sldMasterMk cId="0" sldId="2147483684"/>
              <pc:sldLayoutMk cId="1251421853" sldId="2147483697"/>
              <ac:spMk id="16" creationId="{00000000-0000-0000-0000-000000000000}"/>
            </ac:spMkLst>
          </pc:spChg>
        </pc:sldLayoutChg>
      </pc:sldMasterChg>
    </pc:docChg>
  </pc:docChgLst>
</pc:chgInfo>
</file>

<file path=ppt/comments/modernComment_605_54A152A7.xml><?xml version="1.0" encoding="utf-8"?>
<p188:cmLst xmlns:a="http://schemas.openxmlformats.org/drawingml/2006/main" xmlns:r="http://schemas.openxmlformats.org/officeDocument/2006/relationships" xmlns:p188="http://schemas.microsoft.com/office/powerpoint/2018/8/main">
  <p188:cm id="{67B53701-D2DB-EF41-8AC9-771AF03790ED}" authorId="{AC97BE05-7214-46BD-569F-A0959E827800}" created="2023-03-16T23:39:16.189">
    <pc:sldMkLst xmlns:pc="http://schemas.microsoft.com/office/powerpoint/2013/main/command">
      <pc:docMk/>
      <pc:sldMk cId="1419858599" sldId="1541"/>
    </pc:sldMkLst>
    <p188:txBody>
      <a:bodyPr/>
      <a:lstStyle/>
      <a:p>
        <a:r>
          <a:rPr lang="en-US"/>
          <a:t>I think people did not understand: 
 - why “projection”? 
 - What is “discrete”? </a:t>
        </a:r>
      </a:p>
    </p188:txBody>
  </p188:cm>
</p188:cmLst>
</file>

<file path=ppt/comments/modernComment_827_2782752C.xml><?xml version="1.0" encoding="utf-8"?>
<p188:cmLst xmlns:a="http://schemas.openxmlformats.org/drawingml/2006/main" xmlns:r="http://schemas.openxmlformats.org/officeDocument/2006/relationships" xmlns:p188="http://schemas.microsoft.com/office/powerpoint/2018/8/main">
  <p188:cm id="{50665F79-D7B9-1441-9F0F-8A7CB17E0B8D}" authorId="{AC97BE05-7214-46BD-569F-A0959E827800}" status="resolved" created="2023-02-22T20:26:33.224">
    <pc:sldMkLst xmlns:pc="http://schemas.microsoft.com/office/powerpoint/2013/main/command">
      <pc:docMk/>
      <pc:sldMk cId="0" sldId="1774"/>
    </pc:sldMkLst>
    <p188:txBody>
      <a:bodyPr/>
      <a:lstStyle/>
      <a:p>
        <a:r>
          <a:rPr lang="en-US"/>
          <a:t>might be helpful to distribute this across multiple slides.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3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3146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4373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1711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968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Or a variety of random sentences we sampled from the web. </a:t>
                </a:r>
              </a:p>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What do I mean by “projection”?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 our experiments we use nearest-neighbor projection of continuous prompt onto the word embeddings via dot product.</a:t>
                </a:r>
              </a:p>
              <a:p>
                <a:pPr marL="1543050" lvl="3"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is a commonly used in the field, for example, it is used in generative </a:t>
                </a:r>
                <a:r>
                  <a:rPr lang="en-US" sz="1200" b="0" i="0" kern="1200" dirty="0">
                    <a:solidFill>
                      <a:schemeClr val="tx1"/>
                    </a:solidFill>
                    <a:effectLst/>
                    <a:latin typeface="+mn-lt"/>
                    <a:ea typeface="+mn-ea"/>
                    <a:cs typeface="+mn-cs"/>
                  </a:rPr>
                  <a:t>language models. </a:t>
                </a:r>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Empirically, we will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(in terms of their accuracy).</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prompts (the green one) inherently say something about their outcome, by forcing them to project an irrelevant text, they should suffer in terms of their accuracy. </a:t>
                </a: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99</a:t>
            </a:fld>
            <a:endParaRPr lang="en-US"/>
          </a:p>
        </p:txBody>
      </p:sp>
    </p:spTree>
    <p:extLst>
      <p:ext uri="{BB962C8B-B14F-4D97-AF65-F5344CB8AC3E}">
        <p14:creationId xmlns:p14="http://schemas.microsoft.com/office/powerpoint/2010/main" val="3307165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inherently says something about their outcome, by forcing them to project an irrelevant text, they should suffer in terms of their task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100</a:t>
            </a:fld>
            <a:endParaRPr lang="en-US"/>
          </a:p>
        </p:txBody>
      </p:sp>
    </p:spTree>
    <p:extLst>
      <p:ext uri="{BB962C8B-B14F-4D97-AF65-F5344CB8AC3E}">
        <p14:creationId xmlns:p14="http://schemas.microsoft.com/office/powerpoint/2010/main" val="2903009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101</a:t>
            </a:fld>
            <a:endParaRPr lang="en-US"/>
          </a:p>
        </p:txBody>
      </p:sp>
    </p:spTree>
    <p:extLst>
      <p:ext uri="{BB962C8B-B14F-4D97-AF65-F5344CB8AC3E}">
        <p14:creationId xmlns:p14="http://schemas.microsoft.com/office/powerpoint/2010/main" val="94496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50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8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236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216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828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04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578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11/13/23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defRPr>
            </a:lvl1pPr>
          </a:lstStyle>
          <a:p>
            <a:fld id="{481271BB-2EE1-4A4E-A529-52F1E1195EE2}" type="datetime1">
              <a:rPr lang="en-US" smtClean="0"/>
              <a:pPr/>
              <a:t>11/13/23</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2628"/>
                </a:solidFill>
                <a:latin typeface="Corbel" panose="020B0503020204020204" pitchFamily="34" charset="0"/>
                <a:cs typeface="Corbel" panose="020B0503020204020204" pitchFamily="34" charset="0"/>
              </a:defRPr>
            </a:lvl1pPr>
          </a:lstStyle>
          <a:p>
            <a:endParaRPr dirty="0"/>
          </a:p>
        </p:txBody>
      </p:sp>
      <p:sp>
        <p:nvSpPr>
          <p:cNvPr id="3" name="Holder 3"/>
          <p:cNvSpPr>
            <a:spLocks noGrp="1"/>
          </p:cNvSpPr>
          <p:nvPr>
            <p:ph sz="half" idx="2"/>
          </p:nvPr>
        </p:nvSpPr>
        <p:spPr>
          <a:xfrm>
            <a:off x="384724" y="1216356"/>
            <a:ext cx="3475990" cy="318549"/>
          </a:xfrm>
          <a:prstGeom prst="rect">
            <a:avLst/>
          </a:prstGeom>
        </p:spPr>
        <p:txBody>
          <a:bodyPr wrap="square" lIns="0" tIns="0" rIns="0" bIns="0">
            <a:spAutoFit/>
          </a:bodyPr>
          <a:lstStyle>
            <a:lvl1pPr>
              <a:defRPr sz="1800" b="0" i="0">
                <a:solidFill>
                  <a:srgbClr val="606060"/>
                </a:solidFill>
                <a:latin typeface="Corbel" panose="020B0503020204020204" pitchFamily="34" charset="0"/>
                <a:cs typeface="Corbel" panose="020B0503020204020204" pitchFamily="34" charset="0"/>
              </a:defRPr>
            </a:lvl1pPr>
          </a:lstStyle>
          <a:p>
            <a:endParaRPr dirty="0"/>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latin typeface="Corbel" panose="020B0503020204020204" pitchFamily="34" charset="0"/>
              </a:defRPr>
            </a:lvl1pPr>
          </a:lstStyle>
          <a:p>
            <a:endParaRPr lang="en-US"/>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latin typeface="Corbel" panose="020B0503020204020204" pitchFamily="34" charset="0"/>
              </a:defRPr>
            </a:lvl1pPr>
          </a:lstStyle>
          <a:p>
            <a:fld id="{1D8BD707-D9CF-40AE-B4C6-C98DA3205C09}" type="datetimeFigureOut">
              <a:rPr lang="en-US" smtClean="0"/>
              <a:pPr/>
              <a:t>11/13/23</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1F2628"/>
                </a:solidFill>
                <a:latin typeface="Corbel" panose="020B0503020204020204" pitchFamily="34" charset="0"/>
                <a:cs typeface="Corbel" panose="020B0503020204020204" pitchFamily="34" charset="0"/>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374221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651980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508117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8746332" y="4869657"/>
            <a:ext cx="397669" cy="273844"/>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73986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824518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352405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2923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22684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59469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613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2181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9639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59446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84154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10606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32208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26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11460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20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4370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2536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1053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6370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89956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725523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22351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81172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28342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0180369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8574773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39262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1485363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40988430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4120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833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3726280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294317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30785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62980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509996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4920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6113047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36132701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4462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29181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39346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9786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2353514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07990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47489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086276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6512219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9937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69372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955100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31424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26777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9444645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7520897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45753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46794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48341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459125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5957046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35498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9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10" Type="http://schemas.openxmlformats.org/officeDocument/2006/relationships/theme" Target="../theme/theme5.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2" r:id="rId2"/>
    <p:sldLayoutId id="2147483653" r:id="rId3"/>
    <p:sldLayoutId id="2147483677" r:id="rId4"/>
    <p:sldLayoutId id="2147483678" r:id="rId5"/>
    <p:sldLayoutId id="2147483679" r:id="rId6"/>
    <p:sldLayoutId id="2147483655" r:id="rId7"/>
    <p:sldLayoutId id="2147483656" r:id="rId8"/>
    <p:sldLayoutId id="2147483680" r:id="rId9"/>
    <p:sldLayoutId id="2147483681" r:id="rId10"/>
    <p:sldLayoutId id="2147483672" r:id="rId11"/>
    <p:sldLayoutId id="2147483693" r:id="rId12"/>
    <p:sldLayoutId id="2147483695" r:id="rId13"/>
    <p:sldLayoutId id="2147483762" r:id="rId14"/>
    <p:sldLayoutId id="2147483763" r:id="rId15"/>
    <p:sldLayoutId id="21474837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405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5770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0478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03000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7.png"/><Relationship Id="rId7"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hyperlink" Target="https://arxiv.org/abs/2112.08348" TargetMode="External"/><Relationship Id="rId4" Type="http://schemas.openxmlformats.org/officeDocument/2006/relationships/image" Target="../media/image68.svg"/><Relationship Id="rId9" Type="http://schemas.openxmlformats.org/officeDocument/2006/relationships/image" Target="NULL"/></Relationships>
</file>

<file path=ppt/slides/_rels/slide101.xml.rels><?xml version="1.0" encoding="UTF-8" standalone="yes"?>
<Relationships xmlns="http://schemas.openxmlformats.org/package/2006/relationships"><Relationship Id="rId8" Type="http://schemas.openxmlformats.org/officeDocument/2006/relationships/hyperlink" Target="https://arxiv.org/abs/2112.08348" TargetMode="External"/><Relationship Id="rId3" Type="http://schemas.microsoft.com/office/2018/10/relationships/comments" Target="../comments/modernComment_605_54A152A7.xml"/><Relationship Id="rId7" Type="http://schemas.openxmlformats.org/officeDocument/2006/relationships/image" Target="../media/image66.sv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8.svg"/><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2" Type="http://schemas.openxmlformats.org/officeDocument/2006/relationships/hyperlink" Target="https://docs.google.com/presentation/d/1seHOJ7B0bQEPJ3LBW5VmruMCILiVRoPb8nmU2OS-Eqc/edit#slide=id.p"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109.07830"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9.07830"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s://arxiv.org/pdf/2102.09690.pdf" TargetMode="Externa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1.xml"/><Relationship Id="rId5" Type="http://schemas.openxmlformats.org/officeDocument/2006/relationships/hyperlink" Target="https://arxiv.org/pdf/2102.09690.pdf" TargetMode="Externa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hyperlink" Target="https://arxiv.org/pdf/2102.09690.pdf" TargetMode="External"/><Relationship Id="rId2" Type="http://schemas.openxmlformats.org/officeDocument/2006/relationships/image" Target="../media/image25.jpg"/><Relationship Id="rId1" Type="http://schemas.openxmlformats.org/officeDocument/2006/relationships/slideLayout" Target="../slideLayouts/slideLayout1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hyperlink" Target="https://arxiv.org/abs/2104.08315"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1.xml"/><Relationship Id="rId5" Type="http://schemas.openxmlformats.org/officeDocument/2006/relationships/hyperlink" Target="https://arxiv.org/abs/2202.07206" TargetMode="Externa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2202.07206" TargetMode="External"/><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2202.12837" TargetMode="External"/><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hyperlink" Target="https://github.com/allenai/acl2022-zerofewshot-tutoria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hyperlink" Target="https://arxiv.org/abs/2111.02080" TargetMode="External"/><Relationship Id="rId1" Type="http://schemas.openxmlformats.org/officeDocument/2006/relationships/slideLayout" Target="../slideLayouts/slideLayout11.xm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827_2782752C.xml"/><Relationship Id="rId7" Type="http://schemas.openxmlformats.org/officeDocument/2006/relationships/hyperlink" Target="https://arxiv.org/pdf/2212.10559.pdf"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arxiv.org/pdf/2211.15661.pdf" TargetMode="External"/><Relationship Id="rId5" Type="http://schemas.openxmlformats.org/officeDocument/2006/relationships/hyperlink" Target="https://arxiv.org/pdf/2212.07677.pdf" TargetMode="Externa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arxiv.org/abs/1908.04926"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1.xml"/><Relationship Id="rId4" Type="http://schemas.openxmlformats.org/officeDocument/2006/relationships/image" Target="../media/image50.jpg"/></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1.xml"/><Relationship Id="rId5" Type="http://schemas.openxmlformats.org/officeDocument/2006/relationships/image" Target="../media/image50.jpg"/><Relationship Id="rId4" Type="http://schemas.openxmlformats.org/officeDocument/2006/relationships/image" Target="../media/image51.jp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arxiv.org/abs/2201.11903"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arxiv.org/pdf/2212.10001.pdf"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twitter.com/srush_nlp/status/1629229927898677252" TargetMode="External"/><Relationship Id="rId2" Type="http://schemas.openxmlformats.org/officeDocument/2006/relationships/hyperlink" Target="https://arxiv.org/pdf/2212.07919.pdf" TargetMode="Externa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OpenBioLink/ThoughtSource" TargetMode="Externa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2006.04884" TargetMode="External"/><Relationship Id="rId2" Type="http://schemas.openxmlformats.org/officeDocument/2006/relationships/hyperlink" Target="https://arxiv.org/abs/2002.06305" TargetMode="External"/><Relationship Id="rId1" Type="http://schemas.openxmlformats.org/officeDocument/2006/relationships/slideLayout" Target="../slideLayouts/slideLayout11.xml"/><Relationship Id="rId5" Type="http://schemas.openxmlformats.org/officeDocument/2006/relationships/hyperlink" Target="https://github.com/allenai/acl2022-zerofewshot-tutorial/" TargetMode="External"/><Relationship Id="rId4" Type="http://schemas.openxmlformats.org/officeDocument/2006/relationships/hyperlink" Target="https://arxiv.org/abs/2006.05987"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2104.08691" TargetMode="External"/><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hyperlink" Target="https://arxiv.org/abs/2106.10199" TargetMode="External"/><Relationship Id="rId4" Type="http://schemas.openxmlformats.org/officeDocument/2006/relationships/image" Target="../media/image57.jp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arxiv.org/abs/1902.00751"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59.jp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62.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hyperlink" Target="https://arxiv.org/abs/2205.05638"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1.xml"/><Relationship Id="rId5" Type="http://schemas.openxmlformats.org/officeDocument/2006/relationships/hyperlink" Target="https://arxiv.org/abs/2112.08348" TargetMode="External"/><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hyperlink" Target="https://arxiv.org/abs/2112.08348"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NUL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a:t>In-context Learning</a:t>
            </a:r>
            <a:endParaRPr lang="en" dirty="0"/>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p>
        </p:txBody>
      </p:sp>
      <p:sp>
        <p:nvSpPr>
          <p:cNvPr id="3" name="object 3"/>
          <p:cNvSpPr txBox="1"/>
          <p:nvPr/>
        </p:nvSpPr>
        <p:spPr>
          <a:xfrm>
            <a:off x="384725" y="1216355"/>
            <a:ext cx="403606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616161"/>
                </a:solidFill>
                <a:latin typeface="Corbel" panose="020B0503020204020204" pitchFamily="34" charset="0"/>
                <a:cs typeface="Trebuchet MS"/>
              </a:rPr>
              <a:t>Potential</a:t>
            </a:r>
            <a:r>
              <a:rPr sz="1800" spc="-85"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test</a:t>
            </a:r>
            <a:r>
              <a:rPr sz="1800" spc="-80"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for</a:t>
            </a:r>
            <a:r>
              <a:rPr sz="1800" spc="-80" dirty="0">
                <a:solidFill>
                  <a:srgbClr val="616161"/>
                </a:solidFill>
                <a:latin typeface="Corbel" panose="020B0503020204020204" pitchFamily="34" charset="0"/>
                <a:cs typeface="Trebuchet MS"/>
              </a:rPr>
              <a:t> </a:t>
            </a:r>
            <a:r>
              <a:rPr sz="1800" spc="-55" dirty="0">
                <a:solidFill>
                  <a:srgbClr val="616161"/>
                </a:solidFill>
                <a:latin typeface="Corbel" panose="020B0503020204020204" pitchFamily="34" charset="0"/>
                <a:cs typeface="Trebuchet MS"/>
              </a:rPr>
              <a:t>“Intelligent</a:t>
            </a:r>
            <a:r>
              <a:rPr sz="1800" spc="-80" dirty="0">
                <a:solidFill>
                  <a:srgbClr val="616161"/>
                </a:solidFill>
                <a:latin typeface="Corbel" panose="020B0503020204020204" pitchFamily="34" charset="0"/>
                <a:cs typeface="Trebuchet MS"/>
              </a:rPr>
              <a:t> </a:t>
            </a:r>
            <a:r>
              <a:rPr sz="1800" spc="-45" dirty="0">
                <a:solidFill>
                  <a:srgbClr val="616161"/>
                </a:solidFill>
                <a:latin typeface="Corbel" panose="020B0503020204020204" pitchFamily="34" charset="0"/>
                <a:cs typeface="Trebuchet MS"/>
              </a:rPr>
              <a:t>Behavior”</a:t>
            </a:r>
            <a:endParaRPr sz="1800" dirty="0">
              <a:latin typeface="Corbel" panose="020B0503020204020204" pitchFamily="34" charset="0"/>
              <a:cs typeface="Trebuchet MS"/>
            </a:endParaRPr>
          </a:p>
        </p:txBody>
      </p:sp>
      <p:sp>
        <p:nvSpPr>
          <p:cNvPr id="5" name="object 5"/>
          <p:cNvSpPr txBox="1"/>
          <p:nvPr/>
        </p:nvSpPr>
        <p:spPr>
          <a:xfrm>
            <a:off x="4673549" y="1251880"/>
            <a:ext cx="4237990" cy="112082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Generalization </a:t>
            </a:r>
            <a:r>
              <a:rPr sz="1800" spc="-5" dirty="0">
                <a:latin typeface="Corbel" panose="020B0503020204020204" pitchFamily="34" charset="0"/>
                <a:cs typeface="Microsoft Sans Serif"/>
              </a:rPr>
              <a:t>from</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few</a:t>
            </a:r>
            <a:r>
              <a:rPr sz="1800" spc="-20" dirty="0">
                <a:latin typeface="Corbel" panose="020B0503020204020204" pitchFamily="34" charset="0"/>
                <a:cs typeface="Microsoft Sans Serif"/>
              </a:rPr>
              <a:t> examples</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Fundamental</a:t>
            </a:r>
            <a:r>
              <a:rPr sz="1800" spc="-25" dirty="0">
                <a:latin typeface="Corbel" panose="020B0503020204020204" pitchFamily="34" charset="0"/>
                <a:cs typeface="Microsoft Sans Serif"/>
              </a:rPr>
              <a:t> </a:t>
            </a:r>
            <a:r>
              <a:rPr sz="1800" spc="5" dirty="0">
                <a:latin typeface="Corbel" panose="020B0503020204020204" pitchFamily="34" charset="0"/>
                <a:cs typeface="Microsoft Sans Serif"/>
              </a:rPr>
              <a:t>piece</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dirty="0">
                <a:latin typeface="Corbel" panose="020B0503020204020204" pitchFamily="34" charset="0"/>
                <a:cs typeface="Microsoft Sans Serif"/>
              </a:rPr>
              <a:t>intelligence</a:t>
            </a:r>
          </a:p>
          <a:p>
            <a:pPr marL="836294" lvl="1" indent="-367030">
              <a:lnSpc>
                <a:spcPct val="100000"/>
              </a:lnSpc>
              <a:buFont typeface="Arial MT"/>
              <a:buChar char="○"/>
              <a:tabLst>
                <a:tab pos="836294" algn="l"/>
                <a:tab pos="836930" algn="l"/>
              </a:tabLst>
            </a:pPr>
            <a:r>
              <a:rPr sz="1800" dirty="0">
                <a:latin typeface="Corbel" panose="020B0503020204020204" pitchFamily="34" charset="0"/>
                <a:cs typeface="Microsoft Sans Serif"/>
              </a:rPr>
              <a:t>Often</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used</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psychology</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10" dirty="0">
                <a:latin typeface="Corbel" panose="020B0503020204020204" pitchFamily="34" charset="0"/>
                <a:cs typeface="Microsoft Sans Serif"/>
              </a:rPr>
              <a:t>Quickly</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adjust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environment</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2017999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normAutofit fontScale="70000" lnSpcReduction="20000"/>
          </a:bodyPr>
          <a:lstStyle/>
          <a:p>
            <a:pPr>
              <a:defRPr/>
            </a:pPr>
            <a:fld id="{37E6B2A9-E175-7F40-B993-EC9D598FC2D7}" type="slidenum">
              <a:rPr lang="en-US" smtClean="0"/>
              <a:pPr>
                <a:defRPr/>
              </a:pPr>
              <a:t>100</a:t>
            </a:fld>
            <a:endParaRPr lang="en-US" dirty="0"/>
          </a:p>
        </p:txBody>
      </p:sp>
      <p:sp>
        <p:nvSpPr>
          <p:cNvPr id="17" name="Rectangle 16">
            <a:extLst>
              <a:ext uri="{FF2B5EF4-FFF2-40B4-BE49-F238E27FC236}">
                <a16:creationId xmlns:a16="http://schemas.microsoft.com/office/drawing/2014/main" id="{4BC5FF02-F4DE-B5F4-AE23-077FA997485D}"/>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4979" y="3663803"/>
            <a:ext cx="342900" cy="3429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5"/>
                <a:stretch>
                  <a:fillRect t="-3704" r="-571" b="-2222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6"/>
                <a:stretch>
                  <a:fillRect t="-3846" b="-1923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D12AE73-AA20-B765-2831-130BDB9E7882}"/>
              </a:ext>
            </a:extLst>
          </p:cNvPr>
          <p:cNvGrpSpPr/>
          <p:nvPr/>
        </p:nvGrpSpPr>
        <p:grpSpPr>
          <a:xfrm>
            <a:off x="4326622" y="2360027"/>
            <a:ext cx="681799" cy="681879"/>
            <a:chOff x="6440169" y="3146702"/>
            <a:chExt cx="1395018" cy="909172"/>
          </a:xfrm>
        </p:grpSpPr>
        <p:cxnSp>
          <p:nvCxnSpPr>
            <p:cNvPr id="6" name="Straight Arrow Connector 5">
              <a:extLst>
                <a:ext uri="{FF2B5EF4-FFF2-40B4-BE49-F238E27FC236}">
                  <a16:creationId xmlns:a16="http://schemas.microsoft.com/office/drawing/2014/main" id="{5AB6518E-668E-EA87-54BB-1206C00093AF}"/>
                </a:ext>
              </a:extLst>
            </p:cNvPr>
            <p:cNvCxnSpPr>
              <a:cxnSpLocks/>
            </p:cNvCxnSpPr>
            <p:nvPr/>
          </p:nvCxnSpPr>
          <p:spPr>
            <a:xfrm>
              <a:off x="6440169" y="4055874"/>
              <a:ext cx="1395018" cy="0"/>
            </a:xfrm>
            <a:prstGeom prst="straightConnector1">
              <a:avLst/>
            </a:prstGeom>
            <a:ln w="158750" cmpd="sng">
              <a:solidFill>
                <a:srgbClr val="5C953F">
                  <a:alpha val="3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E9F278-53C5-A736-A3C1-D856A89F175F}"/>
                </a:ext>
              </a:extLst>
            </p:cNvPr>
            <p:cNvCxnSpPr>
              <a:cxnSpLocks/>
            </p:cNvCxnSpPr>
            <p:nvPr/>
          </p:nvCxnSpPr>
          <p:spPr>
            <a:xfrm>
              <a:off x="6440169" y="3146702"/>
              <a:ext cx="1395018" cy="0"/>
            </a:xfrm>
            <a:prstGeom prst="straightConnector1">
              <a:avLst/>
            </a:prstGeom>
            <a:ln w="158750" cmpd="sng">
              <a:solidFill>
                <a:srgbClr val="FF0000">
                  <a:alpha val="20066"/>
                </a:srgb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5C8BA4C7-9A01-C71D-979F-E90B6F04EED9}"/>
              </a:ext>
            </a:extLst>
          </p:cNvPr>
          <p:cNvCxnSpPr>
            <a:cxnSpLocks/>
          </p:cNvCxnSpPr>
          <p:nvPr/>
        </p:nvCxnSpPr>
        <p:spPr>
          <a:xfrm flipH="1">
            <a:off x="5486475" y="3221553"/>
            <a:ext cx="2879893" cy="288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A6A4FA-ECED-DD0B-D2E2-871252E472D6}"/>
              </a:ext>
            </a:extLst>
          </p:cNvPr>
          <p:cNvCxnSpPr>
            <a:cxnSpLocks/>
          </p:cNvCxnSpPr>
          <p:nvPr/>
        </p:nvCxnSpPr>
        <p:spPr>
          <a:xfrm>
            <a:off x="5470216" y="2166509"/>
            <a:ext cx="3097" cy="10531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207826E-2A89-C3F3-7C54-391008809B3B}"/>
                  </a:ext>
                </a:extLst>
              </p:cNvPr>
              <p:cNvSpPr/>
              <p:nvPr/>
            </p:nvSpPr>
            <p:spPr>
              <a:xfrm>
                <a:off x="5172635" y="2784817"/>
                <a:ext cx="353558" cy="253916"/>
              </a:xfrm>
              <a:prstGeom prst="rect">
                <a:avLst/>
              </a:prstGeom>
            </p:spPr>
            <p:txBody>
              <a:bodyPr wrap="none">
                <a:spAutoFit/>
              </a:bodyPr>
              <a:lstStyle/>
              <a:p>
                <a14:m>
                  <m:oMath xmlns:m="http://schemas.openxmlformats.org/officeDocument/2006/math">
                    <m:sSup>
                      <m:sSupPr>
                        <m:ctrlPr>
                          <a:rPr lang="en-US" sz="1050" i="1">
                            <a:solidFill>
                              <a:srgbClr val="5C953F"/>
                            </a:solidFill>
                            <a:latin typeface="Cambria Math" panose="02040503050406030204" pitchFamily="18" charset="0"/>
                          </a:rPr>
                        </m:ctrlPr>
                      </m:sSupPr>
                      <m:e>
                        <m:r>
                          <a:rPr lang="en-US" sz="1050" i="1">
                            <a:solidFill>
                              <a:srgbClr val="5C953F"/>
                            </a:solidFill>
                            <a:latin typeface="Cambria Math" panose="02040503050406030204" pitchFamily="18" charset="0"/>
                          </a:rPr>
                          <m:t>𝑝</m:t>
                        </m:r>
                      </m:e>
                      <m:sup>
                        <m:r>
                          <a:rPr lang="en-US" sz="1050" i="1">
                            <a:solidFill>
                              <a:srgbClr val="5C953F"/>
                            </a:solidFill>
                            <a:latin typeface="Cambria Math" panose="02040503050406030204" pitchFamily="18" charset="0"/>
                          </a:rPr>
                          <m:t>∗</m:t>
                        </m:r>
                      </m:sup>
                    </m:sSup>
                  </m:oMath>
                </a14:m>
                <a:r>
                  <a:rPr lang="en-US" sz="1050" dirty="0">
                    <a:latin typeface="Corbel" panose="020B0503020204020204" pitchFamily="34" charset="0"/>
                  </a:rPr>
                  <a:t> </a:t>
                </a:r>
              </a:p>
            </p:txBody>
          </p:sp>
        </mc:Choice>
        <mc:Fallback xmlns="">
          <p:sp>
            <p:nvSpPr>
              <p:cNvPr id="29" name="Rectangle 28">
                <a:extLst>
                  <a:ext uri="{FF2B5EF4-FFF2-40B4-BE49-F238E27FC236}">
                    <a16:creationId xmlns:a16="http://schemas.microsoft.com/office/drawing/2014/main" id="{5207826E-2A89-C3F3-7C54-391008809B3B}"/>
                  </a:ext>
                </a:extLst>
              </p:cNvPr>
              <p:cNvSpPr>
                <a:spLocks noRot="1" noChangeAspect="1" noMove="1" noResize="1" noEditPoints="1" noAdjustHandles="1" noChangeArrowheads="1" noChangeShapeType="1" noTextEdit="1"/>
              </p:cNvSpPr>
              <p:nvPr/>
            </p:nvSpPr>
            <p:spPr>
              <a:xfrm>
                <a:off x="5172635" y="2784817"/>
                <a:ext cx="353558"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3333C4E-08B6-CB7C-8950-F7F9200663B9}"/>
                  </a:ext>
                </a:extLst>
              </p:cNvPr>
              <p:cNvSpPr txBox="1"/>
              <p:nvPr/>
            </p:nvSpPr>
            <p:spPr>
              <a:xfrm>
                <a:off x="5194823" y="2296266"/>
                <a:ext cx="288925" cy="25391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050" i="1">
                              <a:solidFill>
                                <a:srgbClr val="FF0000"/>
                              </a:solidFill>
                              <a:latin typeface="Cambria Math" panose="02040503050406030204" pitchFamily="18" charset="0"/>
                            </a:rPr>
                          </m:ctrlPr>
                        </m:accPr>
                        <m:e>
                          <m:r>
                            <a:rPr lang="en-US" sz="1050" i="1">
                              <a:solidFill>
                                <a:srgbClr val="FF0000"/>
                              </a:solidFill>
                              <a:latin typeface="Cambria Math" panose="02040503050406030204" pitchFamily="18" charset="0"/>
                            </a:rPr>
                            <m:t>𝑝</m:t>
                          </m:r>
                        </m:e>
                      </m:acc>
                    </m:oMath>
                  </m:oMathPara>
                </a14:m>
                <a:endParaRPr lang="en-US" sz="1050" b="1" dirty="0">
                  <a:solidFill>
                    <a:srgbClr val="FF0000"/>
                  </a:solidFill>
                  <a:latin typeface="Corbel" panose="020B0503020204020204" pitchFamily="34" charset="0"/>
                </a:endParaRPr>
              </a:p>
            </p:txBody>
          </p:sp>
        </mc:Choice>
        <mc:Fallback xmlns="">
          <p:sp>
            <p:nvSpPr>
              <p:cNvPr id="30" name="TextBox 29">
                <a:extLst>
                  <a:ext uri="{FF2B5EF4-FFF2-40B4-BE49-F238E27FC236}">
                    <a16:creationId xmlns:a16="http://schemas.microsoft.com/office/drawing/2014/main" id="{13333C4E-08B6-CB7C-8950-F7F9200663B9}"/>
                  </a:ext>
                </a:extLst>
              </p:cNvPr>
              <p:cNvSpPr txBox="1">
                <a:spLocks noRot="1" noChangeAspect="1" noMove="1" noResize="1" noEditPoints="1" noAdjustHandles="1" noChangeArrowheads="1" noChangeShapeType="1" noTextEdit="1"/>
              </p:cNvSpPr>
              <p:nvPr/>
            </p:nvSpPr>
            <p:spPr>
              <a:xfrm>
                <a:off x="5194823" y="2296266"/>
                <a:ext cx="288925" cy="253916"/>
              </a:xfrm>
              <a:prstGeom prst="rect">
                <a:avLst/>
              </a:prstGeom>
              <a:blipFill>
                <a:blip r:embed="rId8"/>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9947CB2-086F-268A-FD36-008172DE3898}"/>
              </a:ext>
            </a:extLst>
          </p:cNvPr>
          <p:cNvSpPr/>
          <p:nvPr/>
        </p:nvSpPr>
        <p:spPr>
          <a:xfrm>
            <a:off x="6562773" y="2814440"/>
            <a:ext cx="671979" cy="253916"/>
          </a:xfrm>
          <a:prstGeom prst="rect">
            <a:avLst/>
          </a:prstGeom>
        </p:spPr>
        <p:txBody>
          <a:bodyPr wrap="none">
            <a:spAutoFit/>
          </a:bodyPr>
          <a:lstStyle/>
          <a:p>
            <a:r>
              <a:rPr lang="en-US" sz="1050" dirty="0">
                <a:latin typeface="Corbel" panose="020B0503020204020204" pitchFamily="34" charset="0"/>
              </a:rPr>
              <a:t>accuracy</a:t>
            </a:r>
          </a:p>
        </p:txBody>
      </p:sp>
      <p:grpSp>
        <p:nvGrpSpPr>
          <p:cNvPr id="35" name="Group 34">
            <a:extLst>
              <a:ext uri="{FF2B5EF4-FFF2-40B4-BE49-F238E27FC236}">
                <a16:creationId xmlns:a16="http://schemas.microsoft.com/office/drawing/2014/main" id="{381FED1D-52C4-5FC3-4284-8E62871FFC6D}"/>
              </a:ext>
            </a:extLst>
          </p:cNvPr>
          <p:cNvGrpSpPr/>
          <p:nvPr/>
        </p:nvGrpSpPr>
        <p:grpSpPr>
          <a:xfrm flipH="1">
            <a:off x="5490548" y="2821128"/>
            <a:ext cx="2330758" cy="291549"/>
            <a:chOff x="3846891" y="4057457"/>
            <a:chExt cx="2486732" cy="388731"/>
          </a:xfrm>
        </p:grpSpPr>
        <p:sp>
          <p:nvSpPr>
            <p:cNvPr id="36" name="Rectangle 35">
              <a:extLst>
                <a:ext uri="{FF2B5EF4-FFF2-40B4-BE49-F238E27FC236}">
                  <a16:creationId xmlns:a16="http://schemas.microsoft.com/office/drawing/2014/main" id="{E1F5D90A-BBB9-E85F-73DD-72D3DE3B85E0}"/>
                </a:ext>
              </a:extLst>
            </p:cNvPr>
            <p:cNvSpPr/>
            <p:nvPr/>
          </p:nvSpPr>
          <p:spPr>
            <a:xfrm>
              <a:off x="3950293" y="4057457"/>
              <a:ext cx="2383330"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Corbel" panose="020B0503020204020204" pitchFamily="34" charset="0"/>
              </a:endParaRPr>
            </a:p>
          </p:txBody>
        </p:sp>
        <p:sp>
          <p:nvSpPr>
            <p:cNvPr id="37" name="TextBox 36">
              <a:extLst>
                <a:ext uri="{FF2B5EF4-FFF2-40B4-BE49-F238E27FC236}">
                  <a16:creationId xmlns:a16="http://schemas.microsoft.com/office/drawing/2014/main" id="{98303462-0399-45A1-FD11-D9E3F07581D8}"/>
                </a:ext>
              </a:extLst>
            </p:cNvPr>
            <p:cNvSpPr txBox="1"/>
            <p:nvPr/>
          </p:nvSpPr>
          <p:spPr>
            <a:xfrm>
              <a:off x="3846891" y="4076856"/>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92.4</a:t>
              </a:r>
            </a:p>
          </p:txBody>
        </p:sp>
      </p:grpSp>
      <p:grpSp>
        <p:nvGrpSpPr>
          <p:cNvPr id="38" name="Group 37">
            <a:extLst>
              <a:ext uri="{FF2B5EF4-FFF2-40B4-BE49-F238E27FC236}">
                <a16:creationId xmlns:a16="http://schemas.microsoft.com/office/drawing/2014/main" id="{D77F26B5-1A21-D1EC-358A-FF46ADB35010}"/>
              </a:ext>
            </a:extLst>
          </p:cNvPr>
          <p:cNvGrpSpPr/>
          <p:nvPr/>
        </p:nvGrpSpPr>
        <p:grpSpPr>
          <a:xfrm flipH="1">
            <a:off x="5490551" y="2321827"/>
            <a:ext cx="2214018" cy="294507"/>
            <a:chOff x="4054495" y="3040844"/>
            <a:chExt cx="2266493" cy="392675"/>
          </a:xfrm>
        </p:grpSpPr>
        <p:sp>
          <p:nvSpPr>
            <p:cNvPr id="39" name="Rectangle 38">
              <a:extLst>
                <a:ext uri="{FF2B5EF4-FFF2-40B4-BE49-F238E27FC236}">
                  <a16:creationId xmlns:a16="http://schemas.microsoft.com/office/drawing/2014/main" id="{1D9C9454-E8E7-A500-6DBE-D2015328B33E}"/>
                </a:ext>
              </a:extLst>
            </p:cNvPr>
            <p:cNvSpPr/>
            <p:nvPr/>
          </p:nvSpPr>
          <p:spPr>
            <a:xfrm>
              <a:off x="4185631" y="3040844"/>
              <a:ext cx="2135357"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Corbel" panose="020B0503020204020204" pitchFamily="34" charset="0"/>
              </a:endParaRPr>
            </a:p>
          </p:txBody>
        </p:sp>
        <p:sp>
          <p:nvSpPr>
            <p:cNvPr id="40" name="TextBox 39">
              <a:extLst>
                <a:ext uri="{FF2B5EF4-FFF2-40B4-BE49-F238E27FC236}">
                  <a16:creationId xmlns:a16="http://schemas.microsoft.com/office/drawing/2014/main" id="{F6DC9B33-8559-FC50-5830-6F213E145D73}"/>
                </a:ext>
              </a:extLst>
            </p:cNvPr>
            <p:cNvSpPr txBox="1"/>
            <p:nvPr/>
          </p:nvSpPr>
          <p:spPr>
            <a:xfrm>
              <a:off x="4054495" y="3064187"/>
              <a:ext cx="722842" cy="369332"/>
            </a:xfrm>
            <a:prstGeom prst="rect">
              <a:avLst/>
            </a:prstGeom>
            <a:noFill/>
          </p:spPr>
          <p:txBody>
            <a:bodyPr wrap="square" rtlCol="0">
              <a:spAutoFit/>
            </a:bodyPr>
            <a:lstStyle/>
            <a:p>
              <a:pPr algn="ctr"/>
              <a:r>
                <a:rPr lang="en-US" sz="1200" b="1" dirty="0">
                  <a:solidFill>
                    <a:schemeClr val="bg1"/>
                  </a:solidFill>
                  <a:latin typeface="Corbel" panose="020B0503020204020204" pitchFamily="34" charset="0"/>
                </a:rPr>
                <a:t>91.8</a:t>
              </a:r>
            </a:p>
          </p:txBody>
        </p:sp>
      </p:gr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51508C9-8E6F-EC02-747B-FA8F3A771435}"/>
                  </a:ext>
                </a:extLst>
              </p:cNvPr>
              <p:cNvSpPr/>
              <p:nvPr/>
            </p:nvSpPr>
            <p:spPr>
              <a:xfrm>
                <a:off x="7703603" y="2357556"/>
                <a:ext cx="13484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chemeClr val="tx1"/>
                          </a:solidFill>
                          <a:latin typeface="Cambria Math" panose="02040503050406030204" pitchFamily="18" charset="0"/>
                        </a:rPr>
                        <m:t>Δ</m:t>
                      </m:r>
                      <m:r>
                        <a:rPr lang="en-US" sz="2400">
                          <a:solidFill>
                            <a:schemeClr val="tx1"/>
                          </a:solidFill>
                          <a:latin typeface="Cambria Math" panose="02040503050406030204" pitchFamily="18" charset="0"/>
                        </a:rPr>
                        <m:t>~0.6%</m:t>
                      </m:r>
                    </m:oMath>
                  </m:oMathPara>
                </a14:m>
                <a:endParaRPr lang="en-US" sz="2400" dirty="0">
                  <a:solidFill>
                    <a:schemeClr val="tx1"/>
                  </a:solidFill>
                  <a:latin typeface="Corbel" panose="020B0503020204020204" pitchFamily="34" charset="0"/>
                </a:endParaRPr>
              </a:p>
            </p:txBody>
          </p:sp>
        </mc:Choice>
        <mc:Fallback xmlns="">
          <p:sp>
            <p:nvSpPr>
              <p:cNvPr id="41" name="Rectangle 40">
                <a:extLst>
                  <a:ext uri="{FF2B5EF4-FFF2-40B4-BE49-F238E27FC236}">
                    <a16:creationId xmlns:a16="http://schemas.microsoft.com/office/drawing/2014/main" id="{651508C9-8E6F-EC02-747B-FA8F3A771435}"/>
                  </a:ext>
                </a:extLst>
              </p:cNvPr>
              <p:cNvSpPr>
                <a:spLocks noRot="1" noChangeAspect="1" noMove="1" noResize="1" noEditPoints="1" noAdjustHandles="1" noChangeArrowheads="1" noChangeShapeType="1" noTextEdit="1"/>
              </p:cNvSpPr>
              <p:nvPr/>
            </p:nvSpPr>
            <p:spPr>
              <a:xfrm>
                <a:off x="7703603" y="2357556"/>
                <a:ext cx="1348446" cy="461665"/>
              </a:xfrm>
              <a:prstGeom prst="rect">
                <a:avLst/>
              </a:prstGeom>
              <a:blipFill>
                <a:blip r:embed="rId9"/>
                <a:stretch>
                  <a:fillRect/>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2443B48-A81B-5DBD-1C82-B9C5C5E27BB8}"/>
              </a:ext>
            </a:extLst>
          </p:cNvPr>
          <p:cNvSpPr txBox="1"/>
          <p:nvPr/>
        </p:nvSpPr>
        <p:spPr>
          <a:xfrm flipH="1">
            <a:off x="5635363" y="3182001"/>
            <a:ext cx="2705351" cy="346249"/>
          </a:xfrm>
          <a:prstGeom prst="rect">
            <a:avLst/>
          </a:prstGeom>
          <a:noFill/>
        </p:spPr>
        <p:txBody>
          <a:bodyPr wrap="square" rtlCol="0" anchor="ctr" anchorCtr="0">
            <a:spAutoFit/>
          </a:bodyPr>
          <a:lstStyle/>
          <a:p>
            <a:r>
              <a:rPr lang="en-US" sz="825" dirty="0">
                <a:latin typeface="Corbel" panose="020B0503020204020204" pitchFamily="34" charset="0"/>
              </a:rPr>
              <a:t>40	   60	      80	          100</a:t>
            </a:r>
          </a:p>
        </p:txBody>
      </p:sp>
      <p:sp>
        <p:nvSpPr>
          <p:cNvPr id="46" name="Rectangle 45">
            <a:extLst>
              <a:ext uri="{FF2B5EF4-FFF2-40B4-BE49-F238E27FC236}">
                <a16:creationId xmlns:a16="http://schemas.microsoft.com/office/drawing/2014/main" id="{9C25964E-A2DE-C59A-A000-36569F6CA880}"/>
              </a:ext>
            </a:extLst>
          </p:cNvPr>
          <p:cNvSpPr/>
          <p:nvPr/>
        </p:nvSpPr>
        <p:spPr>
          <a:xfrm rot="16200000">
            <a:off x="5406625" y="2983310"/>
            <a:ext cx="375424" cy="507831"/>
          </a:xfrm>
          <a:prstGeom prst="rect">
            <a:avLst/>
          </a:prstGeom>
        </p:spPr>
        <p:txBody>
          <a:bodyPr wrap="none">
            <a:spAutoFit/>
          </a:bodyPr>
          <a:lstStyle/>
          <a:p>
            <a:r>
              <a:rPr lang="en-US" sz="2700" dirty="0">
                <a:latin typeface="Corbel" panose="020B0503020204020204" pitchFamily="34" charset="0"/>
              </a:rPr>
              <a:t>≈</a:t>
            </a:r>
          </a:p>
        </p:txBody>
      </p:sp>
      <p:sp>
        <p:nvSpPr>
          <p:cNvPr id="47" name="Rectangle 46">
            <a:extLst>
              <a:ext uri="{FF2B5EF4-FFF2-40B4-BE49-F238E27FC236}">
                <a16:creationId xmlns:a16="http://schemas.microsoft.com/office/drawing/2014/main" id="{B29C4D9B-32AF-0AE6-4ACD-6D5E31F63FCD}"/>
              </a:ext>
            </a:extLst>
          </p:cNvPr>
          <p:cNvSpPr/>
          <p:nvPr/>
        </p:nvSpPr>
        <p:spPr>
          <a:xfrm>
            <a:off x="6448917" y="3402167"/>
            <a:ext cx="671979" cy="253916"/>
          </a:xfrm>
          <a:prstGeom prst="rect">
            <a:avLst/>
          </a:prstGeom>
        </p:spPr>
        <p:txBody>
          <a:bodyPr wrap="none">
            <a:spAutoFit/>
          </a:bodyPr>
          <a:lstStyle/>
          <a:p>
            <a:r>
              <a:rPr lang="en-US" sz="1050" dirty="0">
                <a:latin typeface="Corbel" panose="020B0503020204020204" pitchFamily="34" charset="0"/>
              </a:rPr>
              <a:t>accuracy</a:t>
            </a:r>
          </a:p>
        </p:txBody>
      </p:sp>
      <p:sp>
        <p:nvSpPr>
          <p:cNvPr id="54" name="Rounded Rectangular Callout 53">
            <a:extLst>
              <a:ext uri="{FF2B5EF4-FFF2-40B4-BE49-F238E27FC236}">
                <a16:creationId xmlns:a16="http://schemas.microsoft.com/office/drawing/2014/main" id="{D4C7CE31-1849-CABF-5E7B-2EA9403CBF2A}"/>
              </a:ext>
            </a:extLst>
          </p:cNvPr>
          <p:cNvSpPr/>
          <p:nvPr/>
        </p:nvSpPr>
        <p:spPr>
          <a:xfrm>
            <a:off x="728438" y="235851"/>
            <a:ext cx="3291112" cy="1021556"/>
          </a:xfrm>
          <a:prstGeom prst="wedgeRoundRectCallout">
            <a:avLst>
              <a:gd name="adj1" fmla="val 19237"/>
              <a:gd name="adj2" fmla="val -31726"/>
              <a:gd name="adj3" fmla="val 16667"/>
            </a:avLst>
          </a:prstGeom>
          <a:ln/>
        </p:spPr>
        <p:style>
          <a:lnRef idx="2">
            <a:schemeClr val="accent1"/>
          </a:lnRef>
          <a:fillRef idx="1">
            <a:schemeClr val="lt1"/>
          </a:fillRef>
          <a:effectRef idx="0">
            <a:schemeClr val="accent1"/>
          </a:effectRef>
          <a:fontRef idx="minor">
            <a:schemeClr val="dk1"/>
          </a:fontRef>
        </p:style>
        <p:txBody>
          <a:bodyPr wrap="square" lIns="0" rIns="0">
            <a:spAutoFit/>
          </a:bodyPr>
          <a:lstStyle/>
          <a:p>
            <a:pPr algn="ctr"/>
            <a:r>
              <a:rPr lang="en-US" sz="1800" dirty="0">
                <a:latin typeface="Corbel" panose="020B0503020204020204" pitchFamily="34" charset="0"/>
                <a:cs typeface="Consolas" panose="020B0609020204030204" pitchFamily="49" charset="0"/>
              </a:rPr>
              <a:t>continuous prompts that  </a:t>
            </a:r>
          </a:p>
          <a:p>
            <a:pPr algn="ctr"/>
            <a:r>
              <a:rPr lang="en-US" sz="1800" dirty="0">
                <a:solidFill>
                  <a:srgbClr val="7030A0"/>
                </a:solidFill>
                <a:latin typeface="Corbel" panose="020B0503020204020204" pitchFamily="34" charset="0"/>
                <a:cs typeface="Consolas" panose="020B0609020204030204" pitchFamily="49" charset="0"/>
              </a:rPr>
              <a:t>project </a:t>
            </a:r>
            <a:r>
              <a:rPr lang="en-US" sz="1800" dirty="0">
                <a:solidFill>
                  <a:srgbClr val="272E3A"/>
                </a:solidFill>
                <a:latin typeface="Corbel" panose="020B0503020204020204" pitchFamily="34" charset="0"/>
                <a:cs typeface="Consolas" panose="020B0609020204030204" pitchFamily="49" charset="0"/>
              </a:rPr>
              <a:t>to </a:t>
            </a:r>
            <a:r>
              <a:rPr lang="en-US" sz="1800" dirty="0">
                <a:solidFill>
                  <a:srgbClr val="1700FF"/>
                </a:solidFill>
                <a:latin typeface="Corbel" panose="020B0503020204020204" pitchFamily="34" charset="0"/>
                <a:cs typeface="Consolas" panose="020B0609020204030204" pitchFamily="49" charset="0"/>
              </a:rPr>
              <a:t>any given text </a:t>
            </a:r>
          </a:p>
          <a:p>
            <a:pPr algn="ctr"/>
            <a:r>
              <a:rPr lang="en-US" sz="1800" dirty="0">
                <a:latin typeface="Corbel" panose="020B0503020204020204" pitchFamily="34" charset="0"/>
                <a:cs typeface="Consolas" panose="020B0609020204030204" pitchFamily="49" charset="0"/>
              </a:rPr>
              <a:t>with </a:t>
            </a:r>
            <a:r>
              <a:rPr lang="en-US" sz="1800" dirty="0">
                <a:solidFill>
                  <a:srgbClr val="FF0000"/>
                </a:solidFill>
                <a:latin typeface="Corbel" panose="020B0503020204020204" pitchFamily="34" charset="0"/>
                <a:cs typeface="Consolas" panose="020B0609020204030204" pitchFamily="49" charset="0"/>
              </a:rPr>
              <a:t>tiny drop </a:t>
            </a:r>
            <a:r>
              <a:rPr lang="en-US" sz="1800" dirty="0">
                <a:latin typeface="Corbel" panose="020B0503020204020204" pitchFamily="34" charset="0"/>
                <a:cs typeface="Consolas" panose="020B0609020204030204" pitchFamily="49" charset="0"/>
              </a:rPr>
              <a:t>in task accuracy!</a:t>
            </a:r>
          </a:p>
        </p:txBody>
      </p:sp>
      <p:sp>
        <p:nvSpPr>
          <p:cNvPr id="4" name="Rounded Rectangle 3">
            <a:extLst>
              <a:ext uri="{FF2B5EF4-FFF2-40B4-BE49-F238E27FC236}">
                <a16:creationId xmlns:a16="http://schemas.microsoft.com/office/drawing/2014/main" id="{DA6796C9-9DEC-510F-CC01-97E5A08BE09E}"/>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61CEEF14-11E2-0934-A7E2-547EF38C4CA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E2DD9231-806B-7011-074D-B684B98A93A2}"/>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object 6">
            <a:extLst>
              <a:ext uri="{FF2B5EF4-FFF2-40B4-BE49-F238E27FC236}">
                <a16:creationId xmlns:a16="http://schemas.microsoft.com/office/drawing/2014/main" id="{9105C296-FB07-4737-A83C-C8C56CE27AD7}"/>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10"/>
              </a:rPr>
              <a:t>[</a:t>
            </a:r>
            <a:r>
              <a:rPr sz="1050" spc="-10" dirty="0">
                <a:solidFill>
                  <a:srgbClr val="424242"/>
                </a:solidFill>
                <a:latin typeface="Corbel" panose="020B0503020204020204" pitchFamily="34" charset="0"/>
                <a:cs typeface="FreeSans"/>
                <a:hlinkClick r:id="rId10"/>
              </a:rPr>
              <a:t>"</a:t>
            </a:r>
            <a:r>
              <a:rPr lang="en-US" sz="1050" spc="-10" dirty="0">
                <a:solidFill>
                  <a:srgbClr val="424242"/>
                </a:solidFill>
                <a:latin typeface="Corbel" panose="020B0503020204020204" pitchFamily="34" charset="0"/>
                <a:cs typeface="FreeSans"/>
                <a:hlinkClick r:id="rId10"/>
              </a:rPr>
              <a:t>Prompt Waywardness: The Curious Case of Discretized Interpretation of Continuous Prompts</a:t>
            </a:r>
            <a:r>
              <a:rPr sz="1050" dirty="0">
                <a:solidFill>
                  <a:srgbClr val="424242"/>
                </a:solidFill>
                <a:latin typeface="Corbel" panose="020B0503020204020204" pitchFamily="34" charset="0"/>
                <a:cs typeface="FreeSans"/>
                <a:hlinkClick r:id="rId10"/>
              </a:rPr>
              <a:t>"</a:t>
            </a:r>
            <a:r>
              <a:rPr lang="en-US" sz="1050" dirty="0">
                <a:solidFill>
                  <a:srgbClr val="424242"/>
                </a:solidFill>
                <a:latin typeface="Corbel" panose="020B0503020204020204" pitchFamily="34" charset="0"/>
                <a:cs typeface="FreeSans"/>
                <a:hlinkClick r:id="rId10"/>
              </a:rPr>
              <a:t> </a:t>
            </a:r>
            <a:r>
              <a:rPr lang="en-US" sz="1050" u="heavy" spc="-15" dirty="0">
                <a:solidFill>
                  <a:srgbClr val="FF5252"/>
                </a:solidFill>
                <a:uFill>
                  <a:solidFill>
                    <a:srgbClr val="FF5252"/>
                  </a:solidFill>
                </a:uFill>
                <a:latin typeface="Corbel" panose="020B0503020204020204" pitchFamily="34" charset="0"/>
                <a:cs typeface="FreeSans"/>
                <a:hlinkClick r:id="rId10"/>
              </a:rPr>
              <a:t>Khashabi </a:t>
            </a:r>
            <a:r>
              <a:rPr lang="en-US" sz="1050" u="heavy" spc="25" dirty="0">
                <a:solidFill>
                  <a:srgbClr val="FF5252"/>
                </a:solidFill>
                <a:uFill>
                  <a:solidFill>
                    <a:srgbClr val="FF5252"/>
                  </a:solidFill>
                </a:uFill>
                <a:latin typeface="Corbel" panose="020B0503020204020204" pitchFamily="34" charset="0"/>
                <a:cs typeface="FreeSans"/>
                <a:hlinkClick r:id="rId10"/>
              </a:rPr>
              <a:t>et </a:t>
            </a:r>
            <a:r>
              <a:rPr lang="en-US" sz="1050" u="heavy" spc="-25" dirty="0">
                <a:solidFill>
                  <a:srgbClr val="FF5252"/>
                </a:solidFill>
                <a:uFill>
                  <a:solidFill>
                    <a:srgbClr val="FF5252"/>
                  </a:solidFill>
                </a:uFill>
                <a:latin typeface="Corbel" panose="020B0503020204020204" pitchFamily="34" charset="0"/>
                <a:cs typeface="FreeSans"/>
                <a:hlinkClick r:id="rId10"/>
              </a:rPr>
              <a:t>al., </a:t>
            </a:r>
            <a:r>
              <a:rPr lang="en-US" sz="1050" u="heavy" spc="30" dirty="0">
                <a:solidFill>
                  <a:srgbClr val="FF5252"/>
                </a:solidFill>
                <a:uFill>
                  <a:solidFill>
                    <a:srgbClr val="FF5252"/>
                  </a:solidFill>
                </a:uFill>
                <a:latin typeface="Corbel" panose="020B0503020204020204" pitchFamily="34" charset="0"/>
                <a:cs typeface="FreeSans"/>
                <a:hlinkClick r:id="rId10"/>
              </a:rPr>
              <a:t>2022</a:t>
            </a:r>
            <a:r>
              <a:rPr lang="en-US" sz="1050" spc="30" dirty="0">
                <a:solidFill>
                  <a:srgbClr val="424242"/>
                </a:solidFill>
                <a:latin typeface="Corbel" panose="020B0503020204020204" pitchFamily="34" charset="0"/>
                <a:cs typeface="FreeSans"/>
                <a:hlinkClick r:id="rId10"/>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388851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4" grpId="0"/>
      <p:bldP spid="46" grpId="0"/>
      <p:bldP spid="47" grpId="0"/>
      <p:bldP spid="5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644235" y="3328040"/>
          <a:ext cx="1766455" cy="342900"/>
        </p:xfrm>
        <a:graphic>
          <a:graphicData uri="http://schemas.openxmlformats.org/drawingml/2006/table">
            <a:tbl>
              <a:tblPr firstRow="1" bandRow="1">
                <a:tableStyleId>{5C22544A-7EE6-4342-B048-85BDC9FD1C3A}</a:tableStyleId>
              </a:tblPr>
              <a:tblGrid>
                <a:gridCol w="426728">
                  <a:extLst>
                    <a:ext uri="{9D8B030D-6E8A-4147-A177-3AD203B41FA5}">
                      <a16:colId xmlns:a16="http://schemas.microsoft.com/office/drawing/2014/main" val="3534915434"/>
                    </a:ext>
                  </a:extLst>
                </a:gridCol>
                <a:gridCol w="446576">
                  <a:extLst>
                    <a:ext uri="{9D8B030D-6E8A-4147-A177-3AD203B41FA5}">
                      <a16:colId xmlns:a16="http://schemas.microsoft.com/office/drawing/2014/main" val="1238288208"/>
                    </a:ext>
                  </a:extLst>
                </a:gridCol>
                <a:gridCol w="456500">
                  <a:extLst>
                    <a:ext uri="{9D8B030D-6E8A-4147-A177-3AD203B41FA5}">
                      <a16:colId xmlns:a16="http://schemas.microsoft.com/office/drawing/2014/main" val="3224079992"/>
                    </a:ext>
                  </a:extLst>
                </a:gridCol>
                <a:gridCol w="436651">
                  <a:extLst>
                    <a:ext uri="{9D8B030D-6E8A-4147-A177-3AD203B41FA5}">
                      <a16:colId xmlns:a16="http://schemas.microsoft.com/office/drawing/2014/main" val="1834554974"/>
                    </a:ext>
                  </a:extLst>
                </a:gridCol>
              </a:tblGrid>
              <a:tr h="342900">
                <a:tc>
                  <a:txBody>
                    <a:bodyPr/>
                    <a:lstStyle/>
                    <a:p>
                      <a:pPr algn="ctr"/>
                      <a:r>
                        <a:rPr lang="en-US" sz="1100" b="1" dirty="0">
                          <a:solidFill>
                            <a:srgbClr val="002060"/>
                          </a:solidFill>
                          <a:latin typeface="Consolas" panose="020B0609020204030204" pitchFamily="49" charset="0"/>
                          <a:cs typeface="Consolas" panose="020B0609020204030204" pitchFamily="49" charset="0"/>
                        </a:rPr>
                        <a:t>0.9</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-2.1</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100" b="1" dirty="0">
                          <a:solidFill>
                            <a:srgbClr val="002060"/>
                          </a:solidFill>
                          <a:latin typeface="Consolas" panose="020B0609020204030204" pitchFamily="49" charset="0"/>
                          <a:cs typeface="Consolas" panose="020B0609020204030204" pitchFamily="49" charset="0"/>
                        </a:rPr>
                        <a:t>0.0</a:t>
                      </a:r>
                    </a:p>
                  </a:txBody>
                  <a:tcPr marL="68580" marR="68580" marT="34290" marB="34290"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3465151" y="3072167"/>
            <a:ext cx="5169694" cy="656929"/>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b="1" dirty="0">
                <a:solidFill>
                  <a:schemeClr val="tx1"/>
                </a:solidFill>
                <a:latin typeface="Corbel" panose="020B0503020204020204" pitchFamily="34" charset="0"/>
              </a:rPr>
              <a:t>continuous </a:t>
            </a:r>
            <a:r>
              <a:rPr lang="en-US" sz="1800" dirty="0">
                <a:solidFill>
                  <a:schemeClr val="tx1"/>
                </a:solidFill>
                <a:latin typeface="Corbel" panose="020B0503020204020204" pitchFamily="34" charset="0"/>
              </a:rPr>
              <a:t>prompts: </a:t>
            </a:r>
            <a:endParaRPr lang="en-US" sz="1800" dirty="0">
              <a:solidFill>
                <a:srgbClr val="FF0000"/>
              </a:solidFill>
              <a:latin typeface="Corbel" panose="020B0503020204020204" pitchFamily="34" charset="0"/>
            </a:endParaRPr>
          </a:p>
          <a:p>
            <a:pPr algn="ctr"/>
            <a:r>
              <a:rPr lang="en-US" sz="1800" dirty="0">
                <a:solidFill>
                  <a:srgbClr val="FF0000"/>
                </a:solidFill>
                <a:latin typeface="Corbel" panose="020B0503020204020204" pitchFamily="34" charset="0"/>
              </a:rPr>
              <a:t>unclear how to interpret, </a:t>
            </a:r>
            <a:r>
              <a:rPr lang="en-US" sz="1800" dirty="0">
                <a:solidFill>
                  <a:srgbClr val="009545"/>
                </a:solidFill>
                <a:latin typeface="Corbel" panose="020B0503020204020204" pitchFamily="34" charset="0"/>
              </a:rPr>
              <a:t>but easy to optimize</a:t>
            </a:r>
          </a:p>
        </p:txBody>
      </p:sp>
      <p:sp>
        <p:nvSpPr>
          <p:cNvPr id="32" name="Rectangle 31">
            <a:extLst>
              <a:ext uri="{FF2B5EF4-FFF2-40B4-BE49-F238E27FC236}">
                <a16:creationId xmlns:a16="http://schemas.microsoft.com/office/drawing/2014/main" id="{6F765382-5000-E0B9-326B-D0A15D8CF5F7}"/>
              </a:ext>
            </a:extLst>
          </p:cNvPr>
          <p:cNvSpPr/>
          <p:nvPr/>
        </p:nvSpPr>
        <p:spPr>
          <a:xfrm>
            <a:off x="341998" y="388143"/>
            <a:ext cx="2781587" cy="954107"/>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5592017" y="1484228"/>
            <a:ext cx="2076468" cy="307777"/>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positive</a:t>
            </a:r>
          </a:p>
        </p:txBody>
      </p: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370" y="1077497"/>
            <a:ext cx="342900" cy="3429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237223" y="1422269"/>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3465152" y="211911"/>
            <a:ext cx="5169694" cy="656929"/>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75" b="1" dirty="0">
                <a:solidFill>
                  <a:schemeClr val="tx1"/>
                </a:solidFill>
                <a:latin typeface="Corbel" panose="020B0503020204020204" pitchFamily="34" charset="0"/>
              </a:rPr>
              <a:t>discrete (text) </a:t>
            </a:r>
            <a:r>
              <a:rPr lang="en-US" sz="1875" dirty="0">
                <a:solidFill>
                  <a:schemeClr val="tx1"/>
                </a:solidFill>
                <a:latin typeface="Corbel" panose="020B0503020204020204" pitchFamily="34" charset="0"/>
              </a:rPr>
              <a:t>prompts: </a:t>
            </a:r>
            <a:br>
              <a:rPr lang="en-US" sz="1875" dirty="0">
                <a:solidFill>
                  <a:schemeClr val="tx1"/>
                </a:solidFill>
                <a:latin typeface="Corbel" panose="020B0503020204020204" pitchFamily="34" charset="0"/>
              </a:rPr>
            </a:br>
            <a:r>
              <a:rPr lang="en-US" sz="1875" dirty="0">
                <a:solidFill>
                  <a:srgbClr val="009545"/>
                </a:solidFill>
                <a:latin typeface="Corbel" panose="020B0503020204020204" pitchFamily="34" charset="0"/>
              </a:rPr>
              <a:t>easy to interpret, </a:t>
            </a:r>
            <a:r>
              <a:rPr lang="en-US" sz="1875" dirty="0">
                <a:solidFill>
                  <a:srgbClr val="FF0000"/>
                </a:solidFill>
                <a:latin typeface="Corbel" panose="020B0503020204020204" pitchFamily="34" charset="0"/>
              </a:rPr>
              <a:t>but not easy to optimize</a:t>
            </a:r>
          </a:p>
        </p:txBody>
      </p:sp>
      <p:sp>
        <p:nvSpPr>
          <p:cNvPr id="6" name="Rounded Rectangle 5">
            <a:extLst>
              <a:ext uri="{FF2B5EF4-FFF2-40B4-BE49-F238E27FC236}">
                <a16:creationId xmlns:a16="http://schemas.microsoft.com/office/drawing/2014/main" id="{CBFF70EA-25F8-94CC-D5B7-2A024406E8DD}"/>
              </a:ext>
            </a:extLst>
          </p:cNvPr>
          <p:cNvSpPr/>
          <p:nvPr/>
        </p:nvSpPr>
        <p:spPr>
          <a:xfrm>
            <a:off x="3894082" y="1197060"/>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7" name="Straight Arrow Connector 6">
            <a:extLst>
              <a:ext uri="{FF2B5EF4-FFF2-40B4-BE49-F238E27FC236}">
                <a16:creationId xmlns:a16="http://schemas.microsoft.com/office/drawing/2014/main" id="{DC98E54A-542C-AE1A-A096-15C9C98489C1}"/>
              </a:ext>
            </a:extLst>
          </p:cNvPr>
          <p:cNvCxnSpPr>
            <a:cxnSpLocks/>
          </p:cNvCxnSpPr>
          <p:nvPr/>
        </p:nvCxnSpPr>
        <p:spPr>
          <a:xfrm>
            <a:off x="3223260" y="1614846"/>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50B6888-8561-7CAE-25A7-262CC59328CE}"/>
              </a:ext>
            </a:extLst>
          </p:cNvPr>
          <p:cNvCxnSpPr>
            <a:cxnSpLocks/>
          </p:cNvCxnSpPr>
          <p:nvPr/>
        </p:nvCxnSpPr>
        <p:spPr>
          <a:xfrm>
            <a:off x="5407945" y="1614845"/>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angle 8">
            <a:extLst>
              <a:ext uri="{FF2B5EF4-FFF2-40B4-BE49-F238E27FC236}">
                <a16:creationId xmlns:a16="http://schemas.microsoft.com/office/drawing/2014/main" id="{E6B6594F-A3C0-A6E8-A54E-127B9E8FA286}"/>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sp>
        <p:nvSpPr>
          <p:cNvPr id="10" name="Rectangle 9">
            <a:extLst>
              <a:ext uri="{FF2B5EF4-FFF2-40B4-BE49-F238E27FC236}">
                <a16:creationId xmlns:a16="http://schemas.microsoft.com/office/drawing/2014/main" id="{0D0AAA92-FE1B-9F2D-35A3-DD295182CF0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sp>
        <p:nvSpPr>
          <p:cNvPr id="11" name="Rounded Rectangle 10">
            <a:extLst>
              <a:ext uri="{FF2B5EF4-FFF2-40B4-BE49-F238E27FC236}">
                <a16:creationId xmlns:a16="http://schemas.microsoft.com/office/drawing/2014/main" id="{BC94EE55-9065-D0C0-7452-BAD6D11B382D}"/>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2" name="Straight Arrow Connector 11">
            <a:extLst>
              <a:ext uri="{FF2B5EF4-FFF2-40B4-BE49-F238E27FC236}">
                <a16:creationId xmlns:a16="http://schemas.microsoft.com/office/drawing/2014/main" id="{89FF47C6-2CB8-969C-47BD-AB1D2C532F33}"/>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8031F94F-2499-E3FE-E8FA-3DE59E5DDD0E}"/>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6" name="Graphic 15" descr="Badge Follow with solid fill">
            <a:extLst>
              <a:ext uri="{FF2B5EF4-FFF2-40B4-BE49-F238E27FC236}">
                <a16:creationId xmlns:a16="http://schemas.microsoft.com/office/drawing/2014/main" id="{A11D18F9-9918-B25E-DA55-D916FB419B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4979" y="3663803"/>
            <a:ext cx="342900" cy="342900"/>
          </a:xfrm>
          <a:prstGeom prst="rect">
            <a:avLst/>
          </a:prstGeom>
        </p:spPr>
      </p:pic>
      <p:sp>
        <p:nvSpPr>
          <p:cNvPr id="2" name="object 6">
            <a:extLst>
              <a:ext uri="{FF2B5EF4-FFF2-40B4-BE49-F238E27FC236}">
                <a16:creationId xmlns:a16="http://schemas.microsoft.com/office/drawing/2014/main" id="{417A7596-DD9F-4A24-6AFF-2249793ED273}"/>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8"/>
              </a:rPr>
              <a:t>[</a:t>
            </a:r>
            <a:r>
              <a:rPr sz="1050" spc="-10" dirty="0">
                <a:solidFill>
                  <a:srgbClr val="424242"/>
                </a:solidFill>
                <a:latin typeface="Corbel" panose="020B0503020204020204" pitchFamily="34" charset="0"/>
                <a:cs typeface="FreeSans"/>
                <a:hlinkClick r:id="rId8"/>
              </a:rPr>
              <a:t>"</a:t>
            </a:r>
            <a:r>
              <a:rPr lang="en-US" sz="1050" spc="-10" dirty="0">
                <a:solidFill>
                  <a:srgbClr val="424242"/>
                </a:solidFill>
                <a:latin typeface="Corbel" panose="020B0503020204020204" pitchFamily="34" charset="0"/>
                <a:cs typeface="FreeSans"/>
                <a:hlinkClick r:id="rId8"/>
              </a:rPr>
              <a:t>Prompt Waywardness: The Curious Case of Discretized Interpretation of Continuous Prompts</a:t>
            </a:r>
            <a:r>
              <a:rPr sz="1050" dirty="0">
                <a:solidFill>
                  <a:srgbClr val="424242"/>
                </a:solidFill>
                <a:latin typeface="Corbel" panose="020B0503020204020204" pitchFamily="34" charset="0"/>
                <a:cs typeface="FreeSans"/>
                <a:hlinkClick r:id="rId8"/>
              </a:rPr>
              <a:t>"</a:t>
            </a:r>
            <a:r>
              <a:rPr lang="en-US" sz="1050" dirty="0">
                <a:solidFill>
                  <a:srgbClr val="424242"/>
                </a:solidFill>
                <a:latin typeface="Corbel" panose="020B0503020204020204" pitchFamily="34" charset="0"/>
                <a:cs typeface="FreeSans"/>
                <a:hlinkClick r:id="rId8"/>
              </a:rPr>
              <a:t> </a:t>
            </a:r>
            <a:r>
              <a:rPr lang="en-US" sz="1050" u="heavy" spc="-15" dirty="0">
                <a:solidFill>
                  <a:srgbClr val="FF5252"/>
                </a:solidFill>
                <a:uFill>
                  <a:solidFill>
                    <a:srgbClr val="FF5252"/>
                  </a:solidFill>
                </a:uFill>
                <a:latin typeface="Corbel" panose="020B0503020204020204" pitchFamily="34" charset="0"/>
                <a:cs typeface="FreeSans"/>
                <a:hlinkClick r:id="rId8"/>
              </a:rPr>
              <a:t>Khashabi </a:t>
            </a:r>
            <a:r>
              <a:rPr lang="en-US" sz="1050" u="heavy" spc="25" dirty="0">
                <a:solidFill>
                  <a:srgbClr val="FF5252"/>
                </a:solidFill>
                <a:uFill>
                  <a:solidFill>
                    <a:srgbClr val="FF5252"/>
                  </a:solidFill>
                </a:uFill>
                <a:latin typeface="Corbel" panose="020B0503020204020204" pitchFamily="34" charset="0"/>
                <a:cs typeface="FreeSans"/>
                <a:hlinkClick r:id="rId8"/>
              </a:rPr>
              <a:t>et </a:t>
            </a:r>
            <a:r>
              <a:rPr lang="en-US" sz="1050" u="heavy" spc="-25" dirty="0">
                <a:solidFill>
                  <a:srgbClr val="FF5252"/>
                </a:solidFill>
                <a:uFill>
                  <a:solidFill>
                    <a:srgbClr val="FF5252"/>
                  </a:solidFill>
                </a:uFill>
                <a:latin typeface="Corbel" panose="020B0503020204020204" pitchFamily="34" charset="0"/>
                <a:cs typeface="FreeSans"/>
                <a:hlinkClick r:id="rId8"/>
              </a:rPr>
              <a:t>al., </a:t>
            </a:r>
            <a:r>
              <a:rPr lang="en-US" sz="1050" u="heavy" spc="30" dirty="0">
                <a:solidFill>
                  <a:srgbClr val="FF5252"/>
                </a:solidFill>
                <a:uFill>
                  <a:solidFill>
                    <a:srgbClr val="FF5252"/>
                  </a:solidFill>
                </a:uFill>
                <a:latin typeface="Corbel" panose="020B0503020204020204" pitchFamily="34" charset="0"/>
                <a:cs typeface="FreeSans"/>
                <a:hlinkClick r:id="rId8"/>
              </a:rPr>
              <a:t>2022</a:t>
            </a:r>
            <a:r>
              <a:rPr lang="en-US" sz="1050" spc="30" dirty="0">
                <a:solidFill>
                  <a:srgbClr val="424242"/>
                </a:solidFill>
                <a:latin typeface="Corbel" panose="020B0503020204020204" pitchFamily="34" charset="0"/>
                <a:cs typeface="FreeSans"/>
                <a:hlinkClick r:id="rId8"/>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419858599"/>
      </p:ext>
    </p:extLst>
  </p:cSld>
  <p:clrMapOvr>
    <a:masterClrMapping/>
  </p:clrMapOvr>
  <p:transition/>
  <p:extLst>
    <p:ext uri="{6950BFC3-D8DA-4A85-94F7-54DA5524770B}">
      <p188:commentRel xmlns:p188="http://schemas.microsoft.com/office/powerpoint/2018/8/main" r:id="rId3"/>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926A-24E5-9B95-130F-2A71AEFA8694}"/>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5CD0364-5AF9-1421-355F-41A5141E84D3}"/>
              </a:ext>
            </a:extLst>
          </p:cNvPr>
          <p:cNvSpPr>
            <a:spLocks noGrp="1"/>
          </p:cNvSpPr>
          <p:nvPr>
            <p:ph idx="1"/>
          </p:nvPr>
        </p:nvSpPr>
        <p:spPr/>
        <p:txBody>
          <a:bodyPr/>
          <a:lstStyle/>
          <a:p>
            <a:r>
              <a:rPr lang="en-US" u="sng" dirty="0"/>
              <a:t>Lots of good content here: </a:t>
            </a:r>
            <a:r>
              <a:rPr lang="en-US" u="sng" dirty="0">
                <a:hlinkClick r:id="rId2"/>
              </a:rPr>
              <a:t>https://docs.google.com/presentation/d/1seHOJ7B0bQEPJ3LBW5VmruMCILiVRoPb8nmU2OS-Eqc/edit#slide=id.p</a:t>
            </a:r>
            <a:r>
              <a:rPr lang="en-US" u="sng"/>
              <a:t> </a:t>
            </a:r>
          </a:p>
          <a:p>
            <a:endParaRPr lang="en-US"/>
          </a:p>
        </p:txBody>
      </p:sp>
    </p:spTree>
    <p:extLst>
      <p:ext uri="{BB962C8B-B14F-4D97-AF65-F5344CB8AC3E}">
        <p14:creationId xmlns:p14="http://schemas.microsoft.com/office/powerpoint/2010/main" val="2649570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Open </a:t>
            </a:r>
            <a:r>
              <a:rPr spc="20" dirty="0"/>
              <a:t>questions </a:t>
            </a:r>
            <a:r>
              <a:rPr spc="-75" dirty="0"/>
              <a:t>&amp; </a:t>
            </a:r>
            <a:r>
              <a:rPr spc="30" dirty="0"/>
              <a:t>future</a:t>
            </a:r>
            <a:r>
              <a:rPr spc="70" dirty="0"/>
              <a:t> </a:t>
            </a:r>
            <a:r>
              <a:rPr spc="30" dirty="0"/>
              <a:t>work</a:t>
            </a:r>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idx="1"/>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solidFill>
                  <a:srgbClr val="606060"/>
                </a:solidFill>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solidFill>
                  <a:srgbClr val="606060"/>
                </a:solidFill>
                <a:latin typeface="Corbel" panose="020B0503020204020204" pitchFamily="34" charset="0"/>
                <a:cs typeface="Lato"/>
              </a:rPr>
              <a:t>Computation efficiency? A bit unclear </a:t>
            </a:r>
            <a:endParaRPr lang="en-US" sz="2000" spc="15" dirty="0">
              <a:solidFill>
                <a:srgbClr val="606060"/>
              </a:solidFill>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r>
              <a:rPr lang="en-US" sz="2000" dirty="0">
                <a:latin typeface="Corbel" panose="020B0503020204020204" pitchFamily="34" charset="0"/>
              </a:rPr>
              <a:t>Their interpretability is not quite clear. </a:t>
            </a:r>
          </a:p>
          <a:p>
            <a:endParaRPr lang="en-US" sz="2000" dirty="0">
              <a:latin typeface="Corbel" panose="020B0503020204020204" pitchFamily="34" charset="0"/>
            </a:endParaRPr>
          </a:p>
          <a:p>
            <a:r>
              <a:rPr lang="en-US" sz="2000" b="1" dirty="0">
                <a:latin typeface="Corbel" panose="020B0503020204020204" pitchFamily="34" charset="0"/>
              </a:rPr>
              <a:t>Open research question:</a:t>
            </a:r>
            <a:r>
              <a:rPr lang="en-US" sz="2000" dirty="0">
                <a:latin typeface="Corbel" panose="020B0503020204020204" pitchFamily="34" charset="0"/>
              </a:rPr>
              <a:t> How to bridge the gap between continuous </a:t>
            </a:r>
            <a:br>
              <a:rPr lang="en-US" sz="2000" dirty="0">
                <a:latin typeface="Corbel" panose="020B0503020204020204" pitchFamily="34" charset="0"/>
              </a:rPr>
            </a:br>
            <a:r>
              <a:rPr lang="en-US" sz="2000" dirty="0">
                <a:latin typeface="Corbel" panose="020B0503020204020204" pitchFamily="34" charset="0"/>
              </a:rPr>
              <a:t>prompts vs discrete prompts?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77310"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35" dirty="0">
                <a:solidFill>
                  <a:srgbClr val="616161"/>
                </a:solidFill>
                <a:latin typeface="Corbel" panose="020B0503020204020204" pitchFamily="34" charset="0"/>
                <a:cs typeface="Trebuchet MS"/>
              </a:rPr>
              <a:t>“But…</a:t>
            </a:r>
            <a:r>
              <a:rPr sz="1800" spc="-9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Deep</a:t>
            </a:r>
            <a:r>
              <a:rPr sz="1800" spc="-95"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learning</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95" dirty="0">
                <a:solidFill>
                  <a:srgbClr val="616161"/>
                </a:solidFill>
                <a:latin typeface="Corbel" panose="020B0503020204020204" pitchFamily="34" charset="0"/>
                <a:cs typeface="Trebuchet MS"/>
              </a:rPr>
              <a:t> </a:t>
            </a:r>
            <a:r>
              <a:rPr sz="1800" spc="-65" dirty="0">
                <a:solidFill>
                  <a:srgbClr val="616161"/>
                </a:solidFill>
                <a:latin typeface="Corbel" panose="020B0503020204020204" pitchFamily="34" charset="0"/>
                <a:cs typeface="Trebuchet MS"/>
              </a:rPr>
              <a:t>hungry!”</a:t>
            </a:r>
            <a:endParaRPr sz="1800" dirty="0">
              <a:latin typeface="Corbel" panose="020B0503020204020204" pitchFamily="34" charset="0"/>
              <a:cs typeface="Trebuchet MS"/>
            </a:endParaRPr>
          </a:p>
        </p:txBody>
      </p:sp>
      <p:sp>
        <p:nvSpPr>
          <p:cNvPr id="5" name="object 5"/>
          <p:cNvSpPr txBox="1"/>
          <p:nvPr/>
        </p:nvSpPr>
        <p:spPr>
          <a:xfrm>
            <a:off x="4579649" y="1871406"/>
            <a:ext cx="4076700" cy="112268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15" dirty="0">
                <a:latin typeface="Corbel" panose="020B0503020204020204" pitchFamily="34" charset="0"/>
                <a:cs typeface="Microsoft Sans Serif"/>
              </a:rPr>
              <a:t>Long-standing</a:t>
            </a:r>
            <a:r>
              <a:rPr sz="1800" spc="-30" dirty="0">
                <a:latin typeface="Corbel" panose="020B0503020204020204" pitchFamily="34" charset="0"/>
                <a:cs typeface="Microsoft Sans Serif"/>
              </a:rPr>
              <a:t> </a:t>
            </a:r>
            <a:r>
              <a:rPr sz="1800" spc="-15" dirty="0">
                <a:latin typeface="Corbel" panose="020B0503020204020204" pitchFamily="34" charset="0"/>
                <a:cs typeface="Microsoft Sans Serif"/>
              </a:rPr>
              <a:t>criticism</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DL</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10" dirty="0">
                <a:latin typeface="Corbel" panose="020B0503020204020204" pitchFamily="34" charset="0"/>
                <a:cs typeface="Microsoft Sans Serif"/>
              </a:rPr>
              <a:t>Understand</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why</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it</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doesn’t</a:t>
            </a:r>
            <a:r>
              <a:rPr sz="1800" spc="-15" dirty="0">
                <a:latin typeface="Corbel" panose="020B0503020204020204" pitchFamily="34" charset="0"/>
                <a:cs typeface="Microsoft Sans Serif"/>
              </a:rPr>
              <a:t> </a:t>
            </a:r>
            <a:r>
              <a:rPr sz="1800" spc="15" dirty="0">
                <a:latin typeface="Corbel" panose="020B0503020204020204" pitchFamily="34" charset="0"/>
                <a:cs typeface="Microsoft Sans Serif"/>
              </a:rPr>
              <a:t>work</a:t>
            </a:r>
            <a:r>
              <a:rPr sz="1800" spc="-15" dirty="0">
                <a:latin typeface="Corbel" panose="020B0503020204020204" pitchFamily="34" charset="0"/>
                <a:cs typeface="Microsoft Sans Serif"/>
              </a:rPr>
              <a:t> </a:t>
            </a:r>
            <a:r>
              <a:rPr sz="1800" dirty="0">
                <a:latin typeface="Corbel" panose="020B0503020204020204" pitchFamily="34" charset="0"/>
                <a:cs typeface="Microsoft Sans Serif"/>
              </a:rPr>
              <a:t>here</a:t>
            </a:r>
          </a:p>
          <a:p>
            <a:pPr marL="836294" lvl="1" indent="-367030">
              <a:lnSpc>
                <a:spcPct val="100000"/>
              </a:lnSpc>
              <a:buFont typeface="Arial MT"/>
              <a:buChar char="○"/>
              <a:tabLst>
                <a:tab pos="836294" algn="l"/>
                <a:tab pos="836930" algn="l"/>
              </a:tabLst>
            </a:pPr>
            <a:r>
              <a:rPr sz="1800" spc="-15" dirty="0">
                <a:latin typeface="Corbel" panose="020B0503020204020204" pitchFamily="34" charset="0"/>
                <a:cs typeface="Microsoft Sans Serif"/>
              </a:rPr>
              <a:t>Or</a:t>
            </a:r>
            <a:r>
              <a:rPr sz="1800" spc="-40"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45" dirty="0">
                <a:latin typeface="Corbel" panose="020B0503020204020204" pitchFamily="34" charset="0"/>
                <a:cs typeface="Microsoft Sans Serif"/>
              </a:rPr>
              <a:t> </a:t>
            </a:r>
            <a:r>
              <a:rPr sz="1800" spc="-50" dirty="0">
                <a:latin typeface="Corbel" panose="020B0503020204020204" pitchFamily="34" charset="0"/>
                <a:cs typeface="Microsoft Sans Serif"/>
              </a:rPr>
              <a:t>it?</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0" dirty="0">
                <a:latin typeface="Corbel" panose="020B0503020204020204" pitchFamily="34" charset="0"/>
                <a:cs typeface="Microsoft Sans Serif"/>
              </a:rPr>
              <a:t> are </a:t>
            </a:r>
            <a:r>
              <a:rPr sz="1800" spc="10" dirty="0">
                <a:latin typeface="Corbel" panose="020B0503020204020204" pitchFamily="34" charset="0"/>
                <a:cs typeface="Microsoft Sans Serif"/>
              </a:rPr>
              <a:t>the</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new</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limitations</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of</a:t>
            </a:r>
            <a:r>
              <a:rPr sz="1800" spc="-20" dirty="0">
                <a:latin typeface="Corbel" panose="020B0503020204020204" pitchFamily="34" charset="0"/>
                <a:cs typeface="Microsoft Sans Serif"/>
              </a:rPr>
              <a:t> </a:t>
            </a:r>
            <a:r>
              <a:rPr sz="1800" spc="-170" dirty="0">
                <a:latin typeface="Corbel" panose="020B0503020204020204" pitchFamily="34" charset="0"/>
                <a:cs typeface="Microsoft Sans Serif"/>
              </a:rPr>
              <a:t>DL?</a:t>
            </a:r>
            <a:endParaRPr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BBCCA76C-6338-F90C-4167-693D300A7F9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37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274708"/>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learning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a:t>
            </a:r>
            <a:endParaRPr sz="1800" dirty="0">
              <a:latin typeface="Corbel" panose="020B0503020204020204" pitchFamily="34" charset="0"/>
              <a:cs typeface="Microsoft Sans Serif"/>
            </a:endParaRPr>
          </a:p>
        </p:txBody>
      </p:sp>
      <p:sp>
        <p:nvSpPr>
          <p:cNvPr id="4" name="object 4"/>
          <p:cNvSpPr txBox="1"/>
          <p:nvPr/>
        </p:nvSpPr>
        <p:spPr>
          <a:xfrm>
            <a:off x="384725" y="3087827"/>
            <a:ext cx="34080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616161"/>
                </a:solidFill>
                <a:latin typeface="Corbel" panose="020B0503020204020204" pitchFamily="34" charset="0"/>
                <a:cs typeface="Trebuchet MS"/>
              </a:rPr>
              <a:t>Insights</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into</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8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Modeling</a:t>
            </a:r>
            <a:endParaRPr sz="1800" dirty="0">
              <a:latin typeface="Corbel" panose="020B0503020204020204" pitchFamily="34" charset="0"/>
              <a:cs typeface="Trebuchet MS"/>
            </a:endParaRPr>
          </a:p>
        </p:txBody>
      </p:sp>
      <p:sp>
        <p:nvSpPr>
          <p:cNvPr id="6" name="object 6"/>
          <p:cNvSpPr txBox="1"/>
          <p:nvPr/>
        </p:nvSpPr>
        <p:spPr>
          <a:xfrm>
            <a:off x="4416049" y="2711831"/>
            <a:ext cx="4385945" cy="1120820"/>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8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dirty="0">
                <a:latin typeface="Corbel" panose="020B0503020204020204" pitchFamily="34" charset="0"/>
                <a:cs typeface="Microsoft Sans Serif"/>
              </a:rPr>
              <a:t>does</a:t>
            </a:r>
            <a:r>
              <a:rPr sz="1800" spc="-20" dirty="0">
                <a:latin typeface="Corbel" panose="020B0503020204020204" pitchFamily="34" charset="0"/>
                <a:cs typeface="Microsoft Sans Serif"/>
              </a:rPr>
              <a:t> </a:t>
            </a:r>
            <a:r>
              <a:rPr sz="1800" spc="-35" dirty="0">
                <a:latin typeface="Corbel" panose="020B0503020204020204" pitchFamily="34" charset="0"/>
                <a:cs typeface="Microsoft Sans Serif"/>
              </a:rPr>
              <a:t>an</a:t>
            </a:r>
            <a:r>
              <a:rPr sz="1800" spc="-20" dirty="0">
                <a:latin typeface="Corbel" panose="020B0503020204020204" pitchFamily="34" charset="0"/>
                <a:cs typeface="Microsoft Sans Serif"/>
              </a:rPr>
              <a:t> </a:t>
            </a:r>
            <a:r>
              <a:rPr sz="1800" spc="-70" dirty="0">
                <a:latin typeface="Corbel" panose="020B0503020204020204" pitchFamily="34" charset="0"/>
                <a:cs typeface="Microsoft Sans Serif"/>
              </a:rPr>
              <a:t>LLM</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“know”?</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are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the</a:t>
            </a:r>
            <a:r>
              <a:rPr sz="1800" spc="-10" dirty="0">
                <a:latin typeface="Corbel" panose="020B0503020204020204" pitchFamily="34" charset="0"/>
                <a:cs typeface="Microsoft Sans Serif"/>
              </a:rPr>
              <a:t> </a:t>
            </a:r>
            <a:r>
              <a:rPr sz="1800" spc="-15" dirty="0">
                <a:latin typeface="Corbel" panose="020B0503020204020204" pitchFamily="34" charset="0"/>
                <a:cs typeface="Microsoft Sans Serif"/>
              </a:rPr>
              <a:t>biases/limitations </a:t>
            </a:r>
            <a:r>
              <a:rPr sz="1800" spc="15" dirty="0">
                <a:latin typeface="Corbel" panose="020B0503020204020204" pitchFamily="34" charset="0"/>
                <a:cs typeface="Microsoft Sans Serif"/>
              </a:rPr>
              <a:t>of</a:t>
            </a:r>
            <a:r>
              <a:rPr sz="1800" spc="-15" dirty="0">
                <a:latin typeface="Corbel" panose="020B0503020204020204" pitchFamily="34" charset="0"/>
                <a:cs typeface="Microsoft Sans Serif"/>
              </a:rPr>
              <a:t> </a:t>
            </a:r>
            <a:r>
              <a:rPr sz="1800" spc="-105" dirty="0">
                <a:latin typeface="Corbel" panose="020B0503020204020204" pitchFamily="34" charset="0"/>
                <a:cs typeface="Microsoft Sans Serif"/>
              </a:rPr>
              <a:t>LLMs?</a:t>
            </a:r>
            <a:endParaRPr lang="en-US" sz="18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800" spc="-105"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A47F832-DD3B-E68C-26F3-0E3E25498D4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6000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25" dirty="0">
                <a:solidFill>
                  <a:srgbClr val="FF5252"/>
                </a:solidFill>
              </a:rPr>
              <a:t>Intellectually Intriguing</a:t>
            </a:r>
            <a:endParaRPr spc="-25" dirty="0">
              <a:solidFill>
                <a:srgbClr val="FF5252"/>
              </a:solidFill>
            </a:endParaRPr>
          </a:p>
        </p:txBody>
      </p:sp>
      <p:sp>
        <p:nvSpPr>
          <p:cNvPr id="3" name="object 3"/>
          <p:cNvSpPr txBox="1"/>
          <p:nvPr/>
        </p:nvSpPr>
        <p:spPr>
          <a:xfrm>
            <a:off x="384725" y="1216355"/>
            <a:ext cx="3827779" cy="199420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B7B7B7"/>
                </a:solidFill>
                <a:latin typeface="Corbel" panose="020B0503020204020204" pitchFamily="34" charset="0"/>
                <a:cs typeface="Microsoft Sans Serif"/>
              </a:rPr>
              <a:t>Potential</a:t>
            </a:r>
            <a:r>
              <a:rPr sz="1800" spc="-1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test</a:t>
            </a:r>
            <a:r>
              <a:rPr sz="1800" spc="-1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for</a:t>
            </a:r>
            <a:r>
              <a:rPr sz="1800" spc="-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“Intelligent</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Behavior”</a:t>
            </a:r>
            <a:endParaRPr sz="1800" dirty="0">
              <a:latin typeface="Corbel" panose="020B0503020204020204" pitchFamily="34" charset="0"/>
              <a:cs typeface="Microsoft Sans Serif"/>
            </a:endParaRPr>
          </a:p>
          <a:p>
            <a:pPr marL="12700" marR="133350">
              <a:lnSpc>
                <a:spcPct val="341100"/>
              </a:lnSpc>
            </a:pPr>
            <a:r>
              <a:rPr sz="1800" spc="55" dirty="0">
                <a:solidFill>
                  <a:srgbClr val="B7B7B7"/>
                </a:solidFill>
                <a:latin typeface="Corbel" panose="020B0503020204020204" pitchFamily="34" charset="0"/>
                <a:cs typeface="Microsoft Sans Serif"/>
              </a:rPr>
              <a:t>“But…</a:t>
            </a:r>
            <a:r>
              <a:rPr sz="1800" spc="-15"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Deep</a:t>
            </a:r>
            <a:r>
              <a:rPr sz="1800" spc="-10" dirty="0">
                <a:solidFill>
                  <a:srgbClr val="B7B7B7"/>
                </a:solidFill>
                <a:latin typeface="Corbel" panose="020B0503020204020204" pitchFamily="34" charset="0"/>
                <a:cs typeface="Microsoft Sans Serif"/>
              </a:rPr>
              <a:t> learning</a:t>
            </a:r>
            <a:r>
              <a:rPr sz="1800" spc="-1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15" dirty="0">
                <a:solidFill>
                  <a:srgbClr val="B7B7B7"/>
                </a:solidFill>
                <a:latin typeface="Corbel" panose="020B0503020204020204" pitchFamily="34" charset="0"/>
                <a:cs typeface="Microsoft Sans Serif"/>
              </a:rPr>
              <a:t> data</a:t>
            </a:r>
            <a:r>
              <a:rPr sz="1800" spc="-1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hungry!” </a:t>
            </a:r>
            <a:r>
              <a:rPr sz="1800" spc="-46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Insights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into</a:t>
            </a:r>
            <a:r>
              <a:rPr sz="1800" spc="-2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Language</a:t>
            </a:r>
            <a:r>
              <a:rPr sz="1800" spc="-2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Modeling</a:t>
            </a:r>
            <a:endParaRPr sz="1800" dirty="0">
              <a:latin typeface="Corbel" panose="020B0503020204020204" pitchFamily="34" charset="0"/>
              <a:cs typeface="Microsoft Sans Serif"/>
            </a:endParaRPr>
          </a:p>
        </p:txBody>
      </p:sp>
      <p:sp>
        <p:nvSpPr>
          <p:cNvPr id="4" name="object 4"/>
          <p:cNvSpPr txBox="1"/>
          <p:nvPr/>
        </p:nvSpPr>
        <p:spPr>
          <a:xfrm>
            <a:off x="384725" y="4023563"/>
            <a:ext cx="352425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616161"/>
                </a:solidFill>
                <a:latin typeface="Corbel" panose="020B0503020204020204" pitchFamily="34" charset="0"/>
                <a:cs typeface="Trebuchet MS"/>
              </a:rPr>
              <a:t>Because</a:t>
            </a:r>
            <a:r>
              <a:rPr sz="1800" spc="-95" dirty="0">
                <a:solidFill>
                  <a:srgbClr val="616161"/>
                </a:solidFill>
                <a:latin typeface="Corbel" panose="020B0503020204020204" pitchFamily="34" charset="0"/>
                <a:cs typeface="Trebuchet MS"/>
              </a:rPr>
              <a:t> </a:t>
            </a:r>
            <a:r>
              <a:rPr sz="1800" spc="40" dirty="0">
                <a:solidFill>
                  <a:srgbClr val="616161"/>
                </a:solidFill>
                <a:latin typeface="Corbel" panose="020B0503020204020204" pitchFamily="34" charset="0"/>
                <a:cs typeface="Trebuchet MS"/>
              </a:rPr>
              <a:t>LARGE</a:t>
            </a:r>
            <a:r>
              <a:rPr sz="1800" spc="-9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language</a:t>
            </a:r>
            <a:r>
              <a:rPr sz="1800" spc="-95" dirty="0">
                <a:solidFill>
                  <a:srgbClr val="616161"/>
                </a:solidFill>
                <a:latin typeface="Corbel" panose="020B0503020204020204" pitchFamily="34" charset="0"/>
                <a:cs typeface="Trebuchet MS"/>
              </a:rPr>
              <a:t> </a:t>
            </a:r>
            <a:r>
              <a:rPr sz="1800" spc="-5" dirty="0">
                <a:solidFill>
                  <a:srgbClr val="616161"/>
                </a:solidFill>
                <a:latin typeface="Corbel" panose="020B0503020204020204" pitchFamily="34" charset="0"/>
                <a:cs typeface="Trebuchet MS"/>
              </a:rPr>
              <a:t>models</a:t>
            </a:r>
            <a:endParaRPr sz="1800" dirty="0">
              <a:latin typeface="Corbel" panose="020B0503020204020204" pitchFamily="34" charset="0"/>
              <a:cs typeface="Trebuchet MS"/>
            </a:endParaRPr>
          </a:p>
        </p:txBody>
      </p:sp>
      <p:sp>
        <p:nvSpPr>
          <p:cNvPr id="6" name="object 6"/>
          <p:cNvSpPr txBox="1"/>
          <p:nvPr/>
        </p:nvSpPr>
        <p:spPr>
          <a:xfrm>
            <a:off x="4503449" y="3902531"/>
            <a:ext cx="3808729" cy="574040"/>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800" spc="-20" dirty="0">
                <a:latin typeface="Corbel" panose="020B0503020204020204" pitchFamily="34" charset="0"/>
                <a:cs typeface="Microsoft Sans Serif"/>
              </a:rPr>
              <a:t>Training/inference/access</a:t>
            </a:r>
            <a:r>
              <a:rPr sz="1800" spc="-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dirty="0">
                <a:latin typeface="Corbel" panose="020B0503020204020204" pitchFamily="34" charset="0"/>
                <a:cs typeface="Microsoft Sans Serif"/>
              </a:rPr>
              <a:t> </a:t>
            </a:r>
            <a:r>
              <a:rPr sz="1800" spc="10" dirty="0">
                <a:latin typeface="Corbel" panose="020B0503020204020204" pitchFamily="34" charset="0"/>
                <a:cs typeface="Microsoft Sans Serif"/>
              </a:rPr>
              <a:t>tough</a:t>
            </a:r>
            <a:endParaRPr sz="18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800" spc="-40" dirty="0">
                <a:latin typeface="Corbel" panose="020B0503020204020204" pitchFamily="34" charset="0"/>
                <a:cs typeface="Microsoft Sans Serif"/>
              </a:rPr>
              <a:t>What</a:t>
            </a:r>
            <a:r>
              <a:rPr sz="1800" spc="-25" dirty="0">
                <a:latin typeface="Corbel" panose="020B0503020204020204" pitchFamily="34" charset="0"/>
                <a:cs typeface="Microsoft Sans Serif"/>
              </a:rPr>
              <a:t> </a:t>
            </a:r>
            <a:r>
              <a:rPr sz="1800" spc="-15" dirty="0">
                <a:latin typeface="Corbel" panose="020B0503020204020204" pitchFamily="34" charset="0"/>
                <a:cs typeface="Microsoft Sans Serif"/>
              </a:rPr>
              <a:t>else</a:t>
            </a:r>
            <a:r>
              <a:rPr sz="1800" spc="-25" dirty="0">
                <a:latin typeface="Corbel" panose="020B0503020204020204" pitchFamily="34" charset="0"/>
                <a:cs typeface="Microsoft Sans Serif"/>
              </a:rPr>
              <a:t> can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we</a:t>
            </a:r>
            <a:r>
              <a:rPr sz="1800" spc="-25" dirty="0">
                <a:latin typeface="Corbel" panose="020B0503020204020204" pitchFamily="34" charset="0"/>
                <a:cs typeface="Microsoft Sans Serif"/>
              </a:rPr>
              <a:t> </a:t>
            </a:r>
            <a:r>
              <a:rPr sz="1800" spc="-65" dirty="0">
                <a:latin typeface="Corbel" panose="020B0503020204020204" pitchFamily="34" charset="0"/>
                <a:cs typeface="Microsoft Sans Serif"/>
              </a:rPr>
              <a:t>do?</a:t>
            </a:r>
            <a:r>
              <a:rPr sz="1800" spc="-25" dirty="0">
                <a:latin typeface="Corbel" panose="020B0503020204020204" pitchFamily="34" charset="0"/>
                <a:cs typeface="Microsoft Sans Serif"/>
              </a:rPr>
              <a:t> </a:t>
            </a:r>
            <a:r>
              <a:rPr sz="1800" spc="-120" dirty="0">
                <a:latin typeface="Corbel" panose="020B0503020204020204" pitchFamily="34" charset="0"/>
                <a:cs typeface="Microsoft Sans Serif"/>
              </a:rPr>
              <a:t>;)</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159F0F39-70BC-CA04-11B4-61A6DBC3C9AD}"/>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5428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5" name="Picture 4" descr="Graphical user interface&#10;&#10;Description automatically generated">
            <a:extLst>
              <a:ext uri="{FF2B5EF4-FFF2-40B4-BE49-F238E27FC236}">
                <a16:creationId xmlns:a16="http://schemas.microsoft.com/office/drawing/2014/main" id="{EEB5E67A-128B-B729-6C35-0C2117AB5FA5}"/>
              </a:ext>
            </a:extLst>
          </p:cNvPr>
          <p:cNvPicPr>
            <a:picLocks noChangeAspect="1"/>
          </p:cNvPicPr>
          <p:nvPr/>
        </p:nvPicPr>
        <p:blipFill rotWithShape="1">
          <a:blip r:embed="rId2"/>
          <a:srcRect l="1961" t="19033" r="2214" b="5186"/>
          <a:stretch/>
        </p:blipFill>
        <p:spPr>
          <a:xfrm>
            <a:off x="311700" y="1183195"/>
            <a:ext cx="7447824" cy="3354959"/>
          </a:xfrm>
          <a:prstGeom prst="rect">
            <a:avLst/>
          </a:prstGeom>
        </p:spPr>
      </p:pic>
      <p:sp>
        <p:nvSpPr>
          <p:cNvPr id="2" name="Google Shape;138;g1501cc781cf_0_0">
            <a:extLst>
              <a:ext uri="{FF2B5EF4-FFF2-40B4-BE49-F238E27FC236}">
                <a16:creationId xmlns:a16="http://schemas.microsoft.com/office/drawing/2014/main" id="{6CB84384-28B6-C000-7214-95FB8509F5C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43393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Semi-Supervised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A picture containing diagram&#10;&#10;Description automatically generated">
            <a:extLst>
              <a:ext uri="{FF2B5EF4-FFF2-40B4-BE49-F238E27FC236}">
                <a16:creationId xmlns:a16="http://schemas.microsoft.com/office/drawing/2014/main" id="{EFB155E0-377C-5FE5-1FAA-2D5D6CF2DBA1}"/>
              </a:ext>
            </a:extLst>
          </p:cNvPr>
          <p:cNvPicPr>
            <a:picLocks noChangeAspect="1"/>
          </p:cNvPicPr>
          <p:nvPr/>
        </p:nvPicPr>
        <p:blipFill rotWithShape="1">
          <a:blip r:embed="rId2"/>
          <a:srcRect t="18845"/>
          <a:stretch/>
        </p:blipFill>
        <p:spPr>
          <a:xfrm>
            <a:off x="151160" y="1173416"/>
            <a:ext cx="7772400" cy="3416400"/>
          </a:xfrm>
          <a:prstGeom prst="rect">
            <a:avLst/>
          </a:prstGeom>
        </p:spPr>
      </p:pic>
      <p:sp>
        <p:nvSpPr>
          <p:cNvPr id="3" name="Google Shape;138;g1501cc781cf_0_0">
            <a:extLst>
              <a:ext uri="{FF2B5EF4-FFF2-40B4-BE49-F238E27FC236}">
                <a16:creationId xmlns:a16="http://schemas.microsoft.com/office/drawing/2014/main" id="{7B9EBC02-056C-2B81-472B-92FB82311462}"/>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96488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[Traditional]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3" name="Picture 2" descr="Graphical user interface, application&#10;&#10;Description automatically generated">
            <a:extLst>
              <a:ext uri="{FF2B5EF4-FFF2-40B4-BE49-F238E27FC236}">
                <a16:creationId xmlns:a16="http://schemas.microsoft.com/office/drawing/2014/main" id="{C1B01296-0972-95C0-F4AE-A469D713DDF1}"/>
              </a:ext>
            </a:extLst>
          </p:cNvPr>
          <p:cNvPicPr>
            <a:picLocks noChangeAspect="1"/>
          </p:cNvPicPr>
          <p:nvPr/>
        </p:nvPicPr>
        <p:blipFill rotWithShape="1">
          <a:blip r:embed="rId2"/>
          <a:srcRect t="16322"/>
          <a:stretch/>
        </p:blipFill>
        <p:spPr>
          <a:xfrm>
            <a:off x="172096" y="1129405"/>
            <a:ext cx="7561912" cy="3482171"/>
          </a:xfrm>
          <a:prstGeom prst="rect">
            <a:avLst/>
          </a:prstGeom>
        </p:spPr>
      </p:pic>
      <p:sp>
        <p:nvSpPr>
          <p:cNvPr id="5" name="Google Shape;138;g1501cc781cf_0_0">
            <a:extLst>
              <a:ext uri="{FF2B5EF4-FFF2-40B4-BE49-F238E27FC236}">
                <a16:creationId xmlns:a16="http://schemas.microsoft.com/office/drawing/2014/main" id="{3EE10569-C700-596D-4422-27B7303C341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0290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F4981-F7F0-5E08-3290-3D2450E9D4C8}"/>
              </a:ext>
            </a:extLst>
          </p:cNvPr>
          <p:cNvSpPr>
            <a:spLocks noGrp="1"/>
          </p:cNvSpPr>
          <p:nvPr>
            <p:ph type="title"/>
          </p:nvPr>
        </p:nvSpPr>
        <p:spPr/>
        <p:txBody>
          <a:bodyPr>
            <a:normAutofit fontScale="90000"/>
          </a:bodyPr>
          <a:lstStyle/>
          <a:p>
            <a:r>
              <a:rPr lang="en-US" dirty="0"/>
              <a:t>The Broader Context: [Modern] Few-shot Learning</a:t>
            </a:r>
          </a:p>
        </p:txBody>
      </p:sp>
      <p:sp>
        <p:nvSpPr>
          <p:cNvPr id="6" name="Content Placeholder 5">
            <a:extLst>
              <a:ext uri="{FF2B5EF4-FFF2-40B4-BE49-F238E27FC236}">
                <a16:creationId xmlns:a16="http://schemas.microsoft.com/office/drawing/2014/main" id="{B001E074-BA15-D5AB-E54A-90DB9F7435A0}"/>
              </a:ext>
            </a:extLst>
          </p:cNvPr>
          <p:cNvSpPr>
            <a:spLocks noGrp="1"/>
          </p:cNvSpPr>
          <p:nvPr>
            <p:ph idx="1"/>
          </p:nvPr>
        </p:nvSpPr>
        <p:spPr/>
        <p:txBody>
          <a:bodyPr/>
          <a:lstStyle/>
          <a:p>
            <a:endParaRPr lang="en-US"/>
          </a:p>
        </p:txBody>
      </p:sp>
      <p:pic>
        <p:nvPicPr>
          <p:cNvPr id="2" name="Picture 1" descr="Graphical user interface&#10;&#10;Description automatically generated">
            <a:extLst>
              <a:ext uri="{FF2B5EF4-FFF2-40B4-BE49-F238E27FC236}">
                <a16:creationId xmlns:a16="http://schemas.microsoft.com/office/drawing/2014/main" id="{037292EB-A224-EA31-8F5C-3990E27BA9FE}"/>
              </a:ext>
            </a:extLst>
          </p:cNvPr>
          <p:cNvPicPr>
            <a:picLocks noChangeAspect="1"/>
          </p:cNvPicPr>
          <p:nvPr/>
        </p:nvPicPr>
        <p:blipFill rotWithShape="1">
          <a:blip r:embed="rId2"/>
          <a:srcRect t="16227"/>
          <a:stretch/>
        </p:blipFill>
        <p:spPr>
          <a:xfrm>
            <a:off x="311700" y="1207180"/>
            <a:ext cx="7443694" cy="3361695"/>
          </a:xfrm>
          <a:prstGeom prst="rect">
            <a:avLst/>
          </a:prstGeom>
        </p:spPr>
      </p:pic>
      <p:sp>
        <p:nvSpPr>
          <p:cNvPr id="5" name="Google Shape;138;g1501cc781cf_0_0">
            <a:extLst>
              <a:ext uri="{FF2B5EF4-FFF2-40B4-BE49-F238E27FC236}">
                <a16:creationId xmlns:a16="http://schemas.microsoft.com/office/drawing/2014/main" id="{D31F3251-64CD-62E5-9001-BEFFEC459AD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34105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spc="-100" dirty="0"/>
              <a:t>In-Context </a:t>
            </a:r>
            <a:r>
              <a:rPr lang="en-US" spc="-20" dirty="0"/>
              <a:t>Prompting</a:t>
            </a:r>
            <a:endParaRPr dirty="0"/>
          </a:p>
        </p:txBody>
      </p:sp>
      <p:sp>
        <p:nvSpPr>
          <p:cNvPr id="3" name="object 3"/>
          <p:cNvSpPr txBox="1"/>
          <p:nvPr/>
        </p:nvSpPr>
        <p:spPr>
          <a:xfrm>
            <a:off x="3510674" y="1153900"/>
            <a:ext cx="5260975" cy="943207"/>
          </a:xfrm>
          <a:prstGeom prst="rect">
            <a:avLst/>
          </a:prstGeom>
          <a:ln w="9524">
            <a:solidFill>
              <a:srgbClr val="999999"/>
            </a:solidFill>
          </a:ln>
        </p:spPr>
        <p:txBody>
          <a:bodyPr vert="horz" wrap="square" lIns="0" tIns="27305" rIns="0" bIns="0" rtlCol="0">
            <a:spAutoFit/>
          </a:bodyPr>
          <a:lstStyle/>
          <a:p>
            <a:pPr marL="161925" marR="147955">
              <a:lnSpc>
                <a:spcPct val="150000"/>
              </a:lnSpc>
              <a:spcBef>
                <a:spcPts val="215"/>
              </a:spcBef>
            </a:pP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spc="5" dirty="0">
                <a:latin typeface="Corbel" panose="020B0503020204020204" pitchFamily="34" charset="0"/>
                <a:cs typeface="Roboto"/>
              </a:rPr>
              <a:t> </a:t>
            </a:r>
            <a:r>
              <a:rPr sz="1300" spc="-10" dirty="0">
                <a:latin typeface="Corbel" panose="020B0503020204020204" pitchFamily="34" charset="0"/>
                <a:cs typeface="Roboto"/>
              </a:rPr>
              <a:t>accomplished</a:t>
            </a:r>
            <a:r>
              <a:rPr sz="1300" dirty="0">
                <a:latin typeface="Corbel" panose="020B0503020204020204" pitchFamily="34" charset="0"/>
                <a:cs typeface="Roboto"/>
              </a:rPr>
              <a:t> </a:t>
            </a:r>
            <a:r>
              <a:rPr sz="1300" spc="-15" dirty="0">
                <a:latin typeface="Corbel" panose="020B0503020204020204" pitchFamily="34" charset="0"/>
                <a:cs typeface="Roboto"/>
              </a:rPr>
              <a:t>and</a:t>
            </a:r>
            <a:r>
              <a:rPr sz="1300" spc="5" dirty="0">
                <a:latin typeface="Corbel" panose="020B0503020204020204" pitchFamily="34" charset="0"/>
                <a:cs typeface="Roboto"/>
              </a:rPr>
              <a:t> </a:t>
            </a:r>
            <a:r>
              <a:rPr sz="1300" spc="-25" dirty="0">
                <a:latin typeface="Corbel" panose="020B0503020204020204" pitchFamily="34" charset="0"/>
                <a:cs typeface="Roboto"/>
              </a:rPr>
              <a:t>richly</a:t>
            </a:r>
            <a:r>
              <a:rPr sz="1300"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spc="-15" dirty="0">
                <a:latin typeface="Corbel" panose="020B0503020204020204" pitchFamily="34" charset="0"/>
                <a:cs typeface="Roboto"/>
              </a:rPr>
              <a:t>great! </a:t>
            </a:r>
            <a:r>
              <a:rPr sz="1300" spc="-310" dirty="0">
                <a:latin typeface="Corbel" panose="020B0503020204020204" pitchFamily="34" charset="0"/>
                <a:cs typeface="Roboto"/>
              </a:rPr>
              <a:t> </a:t>
            </a:r>
            <a:r>
              <a:rPr sz="1300" spc="25" dirty="0">
                <a:latin typeface="Corbel" panose="020B0503020204020204" pitchFamily="34" charset="0"/>
                <a:cs typeface="Roboto"/>
              </a:rPr>
              <a:t>A</a:t>
            </a:r>
            <a:r>
              <a:rPr sz="1300" spc="-5" dirty="0">
                <a:latin typeface="Corbel" panose="020B0503020204020204" pitchFamily="34" charset="0"/>
                <a:cs typeface="Roboto"/>
              </a:rPr>
              <a:t> </a:t>
            </a:r>
            <a:r>
              <a:rPr sz="1300" spc="-20" dirty="0">
                <a:latin typeface="Corbel" panose="020B0503020204020204" pitchFamily="34" charset="0"/>
                <a:cs typeface="Roboto"/>
              </a:rPr>
              <a:t>mostly</a:t>
            </a:r>
            <a:r>
              <a:rPr sz="1300" dirty="0">
                <a:latin typeface="Corbel" panose="020B0503020204020204" pitchFamily="34" charset="0"/>
                <a:cs typeface="Roboto"/>
              </a:rPr>
              <a:t> </a:t>
            </a:r>
            <a:r>
              <a:rPr sz="1300" spc="-15" dirty="0">
                <a:latin typeface="Corbel" panose="020B0503020204020204" pitchFamily="34" charset="0"/>
                <a:cs typeface="Roboto"/>
              </a:rPr>
              <a:t>tired</a:t>
            </a:r>
            <a:r>
              <a:rPr sz="1300" spc="-5" dirty="0">
                <a:latin typeface="Corbel" panose="020B0503020204020204" pitchFamily="34" charset="0"/>
                <a:cs typeface="Roboto"/>
              </a:rPr>
              <a:t> </a:t>
            </a:r>
            <a:r>
              <a:rPr sz="1300" spc="-15" dirty="0">
                <a:latin typeface="Corbel" panose="020B0503020204020204" pitchFamily="34" charset="0"/>
                <a:cs typeface="Roboto"/>
              </a:rPr>
              <a:t>retread</a:t>
            </a:r>
            <a:r>
              <a:rPr sz="1300" dirty="0">
                <a:latin typeface="Corbel" panose="020B0503020204020204" pitchFamily="34" charset="0"/>
                <a:cs typeface="Roboto"/>
              </a:rPr>
              <a:t> </a:t>
            </a:r>
            <a:r>
              <a:rPr sz="1300" spc="10" dirty="0">
                <a:latin typeface="Corbel" panose="020B0503020204020204" pitchFamily="34" charset="0"/>
                <a:cs typeface="Roboto"/>
              </a:rPr>
              <a:t>of</a:t>
            </a:r>
            <a:r>
              <a:rPr sz="1300" spc="-5" dirty="0">
                <a:latin typeface="Corbel" panose="020B0503020204020204" pitchFamily="34" charset="0"/>
                <a:cs typeface="Roboto"/>
              </a:rPr>
              <a:t> </a:t>
            </a:r>
            <a:r>
              <a:rPr sz="1300" spc="-20" dirty="0">
                <a:latin typeface="Corbel" panose="020B0503020204020204" pitchFamily="34" charset="0"/>
                <a:cs typeface="Roboto"/>
              </a:rPr>
              <a:t>several</a:t>
            </a:r>
            <a:r>
              <a:rPr sz="1300" dirty="0">
                <a:latin typeface="Corbel" panose="020B0503020204020204" pitchFamily="34" charset="0"/>
                <a:cs typeface="Roboto"/>
              </a:rPr>
              <a:t> </a:t>
            </a:r>
            <a:r>
              <a:rPr sz="1300" spc="-15" dirty="0">
                <a:latin typeface="Corbel" panose="020B0503020204020204" pitchFamily="34" charset="0"/>
                <a:cs typeface="Roboto"/>
              </a:rPr>
              <a:t>other</a:t>
            </a:r>
            <a:r>
              <a:rPr sz="1300" spc="-5" dirty="0">
                <a:latin typeface="Corbel" panose="020B0503020204020204" pitchFamily="34" charset="0"/>
                <a:cs typeface="Roboto"/>
              </a:rPr>
              <a:t> mob</a:t>
            </a:r>
            <a:r>
              <a:rPr sz="1300" dirty="0">
                <a:latin typeface="Corbel" panose="020B0503020204020204" pitchFamily="34" charset="0"/>
                <a:cs typeface="Roboto"/>
              </a:rPr>
              <a:t> </a:t>
            </a:r>
            <a:r>
              <a:rPr sz="1300" spc="-15" dirty="0">
                <a:latin typeface="Corbel" panose="020B0503020204020204" pitchFamily="34" charset="0"/>
                <a:cs typeface="Roboto"/>
              </a:rPr>
              <a:t>tales.</a:t>
            </a:r>
            <a:r>
              <a:rPr sz="1300" dirty="0">
                <a:latin typeface="Corbel" panose="020B0503020204020204" pitchFamily="34" charset="0"/>
                <a:cs typeface="Roboto"/>
              </a:rPr>
              <a:t> </a:t>
            </a:r>
            <a:r>
              <a:rPr sz="1300" spc="-20" dirty="0">
                <a:latin typeface="Corbel" panose="020B0503020204020204" pitchFamily="34" charset="0"/>
                <a:cs typeface="Roboto"/>
              </a:rPr>
              <a:t>It</a:t>
            </a:r>
            <a:r>
              <a:rPr sz="1300" spc="-5" dirty="0">
                <a:latin typeface="Corbel" panose="020B0503020204020204" pitchFamily="34" charset="0"/>
                <a:cs typeface="Roboto"/>
              </a:rPr>
              <a:t> </a:t>
            </a:r>
            <a:r>
              <a:rPr sz="1300" spc="-15" dirty="0">
                <a:latin typeface="Corbel" panose="020B0503020204020204" pitchFamily="34" charset="0"/>
                <a:cs typeface="Roboto"/>
              </a:rPr>
              <a:t>was</a:t>
            </a:r>
            <a:r>
              <a:rPr sz="1300" dirty="0">
                <a:latin typeface="Corbel" panose="020B0503020204020204" pitchFamily="34" charset="0"/>
                <a:cs typeface="Roboto"/>
              </a:rPr>
              <a:t> </a:t>
            </a:r>
            <a:r>
              <a:rPr sz="1300" spc="-15" dirty="0">
                <a:latin typeface="Corbel" panose="020B0503020204020204" pitchFamily="34" charset="0"/>
                <a:cs typeface="Roboto"/>
              </a:rPr>
              <a:t>terrible!</a:t>
            </a:r>
            <a:endParaRPr sz="1300" dirty="0">
              <a:latin typeface="Corbel" panose="020B0503020204020204" pitchFamily="34" charset="0"/>
              <a:cs typeface="Roboto"/>
            </a:endParaRPr>
          </a:p>
          <a:p>
            <a:pPr marL="161925">
              <a:lnSpc>
                <a:spcPct val="100000"/>
              </a:lnSpc>
              <a:spcBef>
                <a:spcPts val="945"/>
              </a:spcBef>
              <a:tabLst>
                <a:tab pos="3893820" algn="l"/>
              </a:tabLst>
            </a:pPr>
            <a:r>
              <a:rPr sz="1300" spc="25" dirty="0">
                <a:latin typeface="Corbel" panose="020B0503020204020204" pitchFamily="34" charset="0"/>
                <a:cs typeface="Roboto"/>
              </a:rPr>
              <a:t>A</a:t>
            </a:r>
            <a:r>
              <a:rPr sz="1300" spc="-10" dirty="0">
                <a:latin typeface="Corbel" panose="020B0503020204020204" pitchFamily="34" charset="0"/>
                <a:cs typeface="Roboto"/>
              </a:rPr>
              <a:t> </a:t>
            </a:r>
            <a:r>
              <a:rPr sz="1300" spc="-40" dirty="0">
                <a:latin typeface="Corbel" panose="020B0503020204020204" pitchFamily="34" charset="0"/>
                <a:cs typeface="Roboto"/>
              </a:rPr>
              <a:t>three-hour</a:t>
            </a:r>
            <a:r>
              <a:rPr sz="1300" spc="-10" dirty="0">
                <a:latin typeface="Corbel" panose="020B0503020204020204" pitchFamily="34" charset="0"/>
                <a:cs typeface="Roboto"/>
              </a:rPr>
              <a:t> cinema master </a:t>
            </a:r>
            <a:r>
              <a:rPr sz="1300" spc="-15" dirty="0">
                <a:latin typeface="Corbel" panose="020B0503020204020204" pitchFamily="34" charset="0"/>
                <a:cs typeface="Roboto"/>
              </a:rPr>
              <a:t>class.</a:t>
            </a:r>
            <a:r>
              <a:rPr sz="1300" spc="-5" dirty="0">
                <a:latin typeface="Corbel" panose="020B0503020204020204" pitchFamily="34" charset="0"/>
                <a:cs typeface="Roboto"/>
              </a:rPr>
              <a:t> </a:t>
            </a:r>
            <a:r>
              <a:rPr sz="1300" spc="-20" dirty="0">
                <a:latin typeface="Corbel" panose="020B0503020204020204" pitchFamily="34" charset="0"/>
                <a:cs typeface="Roboto"/>
              </a:rPr>
              <a:t>It</a:t>
            </a:r>
            <a:r>
              <a:rPr sz="1300" spc="-10" dirty="0">
                <a:latin typeface="Corbel" panose="020B0503020204020204" pitchFamily="34" charset="0"/>
                <a:cs typeface="Roboto"/>
              </a:rPr>
              <a:t> </a:t>
            </a:r>
            <a:r>
              <a:rPr sz="1300" spc="-15" dirty="0">
                <a:latin typeface="Corbel" panose="020B0503020204020204" pitchFamily="34" charset="0"/>
                <a:cs typeface="Roboto"/>
              </a:rPr>
              <a:t>was</a:t>
            </a:r>
            <a:r>
              <a:rPr sz="1300" spc="-5" dirty="0">
                <a:latin typeface="Corbel" panose="020B0503020204020204" pitchFamily="34" charset="0"/>
                <a:cs typeface="Roboto"/>
              </a:rPr>
              <a:t> </a:t>
            </a:r>
            <a:r>
              <a:rPr sz="1300" u="sng" dirty="0">
                <a:uFill>
                  <a:solidFill>
                    <a:srgbClr val="000000"/>
                  </a:solidFill>
                </a:uFill>
                <a:latin typeface="Times New Roman"/>
                <a:cs typeface="Times New Roman"/>
              </a:rPr>
              <a:t> 	</a:t>
            </a:r>
            <a:endParaRPr sz="1300" dirty="0">
              <a:latin typeface="Times New Roman"/>
              <a:cs typeface="Times New Roman"/>
            </a:endParaRPr>
          </a:p>
        </p:txBody>
      </p:sp>
      <p:grpSp>
        <p:nvGrpSpPr>
          <p:cNvPr id="4" name="object 4"/>
          <p:cNvGrpSpPr/>
          <p:nvPr/>
        </p:nvGrpSpPr>
        <p:grpSpPr>
          <a:xfrm>
            <a:off x="507662" y="978827"/>
            <a:ext cx="2832735" cy="1888489"/>
            <a:chOff x="507662" y="978827"/>
            <a:chExt cx="2832735" cy="1888489"/>
          </a:xfrm>
        </p:grpSpPr>
        <p:sp>
          <p:nvSpPr>
            <p:cNvPr id="5" name="object 5"/>
            <p:cNvSpPr/>
            <p:nvPr/>
          </p:nvSpPr>
          <p:spPr>
            <a:xfrm>
              <a:off x="512425" y="1150875"/>
              <a:ext cx="2823210" cy="1711325"/>
            </a:xfrm>
            <a:custGeom>
              <a:avLst/>
              <a:gdLst/>
              <a:ahLst/>
              <a:cxnLst/>
              <a:rect l="l" t="t" r="r" b="b"/>
              <a:pathLst>
                <a:path w="2823210" h="1711325">
                  <a:moveTo>
                    <a:pt x="0" y="145024"/>
                  </a:moveTo>
                  <a:lnTo>
                    <a:pt x="7393" y="99185"/>
                  </a:lnTo>
                  <a:lnTo>
                    <a:pt x="27981" y="59374"/>
                  </a:lnTo>
                  <a:lnTo>
                    <a:pt x="59374" y="27981"/>
                  </a:lnTo>
                  <a:lnTo>
                    <a:pt x="99185" y="7393"/>
                  </a:lnTo>
                  <a:lnTo>
                    <a:pt x="145024" y="0"/>
                  </a:lnTo>
                  <a:lnTo>
                    <a:pt x="2677975" y="0"/>
                  </a:lnTo>
                  <a:lnTo>
                    <a:pt x="2733474" y="11039"/>
                  </a:lnTo>
                  <a:lnTo>
                    <a:pt x="2780523" y="42476"/>
                  </a:lnTo>
                  <a:lnTo>
                    <a:pt x="2811960" y="89525"/>
                  </a:lnTo>
                  <a:lnTo>
                    <a:pt x="2822999" y="145024"/>
                  </a:lnTo>
                  <a:lnTo>
                    <a:pt x="2822999" y="1566175"/>
                  </a:lnTo>
                  <a:lnTo>
                    <a:pt x="2815606" y="1612014"/>
                  </a:lnTo>
                  <a:lnTo>
                    <a:pt x="2795018" y="1651825"/>
                  </a:lnTo>
                  <a:lnTo>
                    <a:pt x="2763625" y="1683218"/>
                  </a:lnTo>
                  <a:lnTo>
                    <a:pt x="2723814" y="1703806"/>
                  </a:lnTo>
                  <a:lnTo>
                    <a:pt x="2677975" y="1711199"/>
                  </a:lnTo>
                  <a:lnTo>
                    <a:pt x="145024" y="1711199"/>
                  </a:lnTo>
                  <a:lnTo>
                    <a:pt x="99185" y="1703806"/>
                  </a:lnTo>
                  <a:lnTo>
                    <a:pt x="59374" y="1683218"/>
                  </a:lnTo>
                  <a:lnTo>
                    <a:pt x="27981" y="1651825"/>
                  </a:lnTo>
                  <a:lnTo>
                    <a:pt x="7393" y="1612014"/>
                  </a:lnTo>
                  <a:lnTo>
                    <a:pt x="0" y="1566175"/>
                  </a:lnTo>
                  <a:lnTo>
                    <a:pt x="0" y="145024"/>
                  </a:lnTo>
                  <a:close/>
                </a:path>
              </a:pathLst>
            </a:custGeom>
            <a:ln w="9524">
              <a:solidFill>
                <a:srgbClr val="4BA173"/>
              </a:solidFill>
            </a:ln>
          </p:spPr>
          <p:txBody>
            <a:bodyPr wrap="square" lIns="0" tIns="0" rIns="0" bIns="0" rtlCol="0"/>
            <a:lstStyle/>
            <a:p>
              <a:endParaRPr dirty="0">
                <a:latin typeface="Corbel" panose="020B0503020204020204" pitchFamily="34" charset="0"/>
              </a:endParaRPr>
            </a:p>
          </p:txBody>
        </p:sp>
        <p:sp>
          <p:nvSpPr>
            <p:cNvPr id="6" name="object 6"/>
            <p:cNvSpPr/>
            <p:nvPr/>
          </p:nvSpPr>
          <p:spPr>
            <a:xfrm>
              <a:off x="812875" y="978827"/>
              <a:ext cx="2222500" cy="299085"/>
            </a:xfrm>
            <a:custGeom>
              <a:avLst/>
              <a:gdLst/>
              <a:ahLst/>
              <a:cxnLst/>
              <a:rect l="l" t="t" r="r" b="b"/>
              <a:pathLst>
                <a:path w="2222500" h="299084">
                  <a:moveTo>
                    <a:pt x="2172298" y="298799"/>
                  </a:moveTo>
                  <a:lnTo>
                    <a:pt x="49800" y="298799"/>
                  </a:lnTo>
                  <a:lnTo>
                    <a:pt x="30416" y="294886"/>
                  </a:lnTo>
                  <a:lnTo>
                    <a:pt x="14586" y="284213"/>
                  </a:lnTo>
                  <a:lnTo>
                    <a:pt x="3913" y="268383"/>
                  </a:lnTo>
                  <a:lnTo>
                    <a:pt x="0" y="248998"/>
                  </a:lnTo>
                  <a:lnTo>
                    <a:pt x="0" y="49800"/>
                  </a:lnTo>
                  <a:lnTo>
                    <a:pt x="3913" y="30416"/>
                  </a:lnTo>
                  <a:lnTo>
                    <a:pt x="14586" y="14586"/>
                  </a:lnTo>
                  <a:lnTo>
                    <a:pt x="30416" y="3913"/>
                  </a:lnTo>
                  <a:lnTo>
                    <a:pt x="49800" y="0"/>
                  </a:lnTo>
                  <a:lnTo>
                    <a:pt x="2172298" y="0"/>
                  </a:lnTo>
                  <a:lnTo>
                    <a:pt x="2207513" y="14586"/>
                  </a:lnTo>
                  <a:lnTo>
                    <a:pt x="2222099" y="49800"/>
                  </a:lnTo>
                  <a:lnTo>
                    <a:pt x="2222099" y="248998"/>
                  </a:lnTo>
                  <a:lnTo>
                    <a:pt x="2218186" y="268383"/>
                  </a:lnTo>
                  <a:lnTo>
                    <a:pt x="2207513" y="284213"/>
                  </a:lnTo>
                  <a:lnTo>
                    <a:pt x="2191683" y="294886"/>
                  </a:lnTo>
                  <a:lnTo>
                    <a:pt x="2172298" y="298799"/>
                  </a:lnTo>
                  <a:close/>
                </a:path>
              </a:pathLst>
            </a:custGeom>
            <a:solidFill>
              <a:srgbClr val="4BA173"/>
            </a:solidFill>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622977" y="1003640"/>
            <a:ext cx="2625725" cy="1779461"/>
          </a:xfrm>
          <a:prstGeom prst="rect">
            <a:avLst/>
          </a:prstGeom>
        </p:spPr>
        <p:txBody>
          <a:bodyPr vert="horz" wrap="square" lIns="0" tIns="12700" rIns="0" bIns="0" rtlCol="0">
            <a:spAutoFit/>
          </a:bodyPr>
          <a:lstStyle/>
          <a:p>
            <a:pPr marL="411480">
              <a:lnSpc>
                <a:spcPct val="100000"/>
              </a:lnSpc>
              <a:spcBef>
                <a:spcPts val="100"/>
              </a:spcBef>
            </a:pPr>
            <a:r>
              <a:rPr sz="1400" dirty="0">
                <a:solidFill>
                  <a:srgbClr val="FFFFFF"/>
                </a:solidFill>
                <a:latin typeface="Corbel" panose="020B0503020204020204" pitchFamily="34" charset="0"/>
              </a:rPr>
              <a:t>Movie</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review</a:t>
            </a:r>
            <a:r>
              <a:rPr sz="1400" spc="-35" dirty="0">
                <a:solidFill>
                  <a:srgbClr val="FFFFFF"/>
                </a:solidFill>
                <a:latin typeface="Corbel" panose="020B0503020204020204" pitchFamily="34" charset="0"/>
              </a:rPr>
              <a:t> </a:t>
            </a:r>
            <a:r>
              <a:rPr sz="1400" spc="-5" dirty="0">
                <a:solidFill>
                  <a:srgbClr val="FFFFFF"/>
                </a:solidFill>
                <a:latin typeface="Corbel" panose="020B0503020204020204" pitchFamily="34" charset="0"/>
              </a:rPr>
              <a:t>dataset</a:t>
            </a:r>
            <a:endParaRPr sz="1400" dirty="0">
              <a:latin typeface="Corbel" panose="020B0503020204020204" pitchFamily="34" charset="0"/>
            </a:endParaRPr>
          </a:p>
          <a:p>
            <a:pPr marL="12700" marR="5080">
              <a:lnSpc>
                <a:spcPct val="114999"/>
              </a:lnSpc>
              <a:spcBef>
                <a:spcPts val="765"/>
              </a:spcBef>
            </a:pPr>
            <a:r>
              <a:rPr sz="1300" spc="-10" dirty="0">
                <a:latin typeface="Corbel" panose="020B0503020204020204" pitchFamily="34" charset="0"/>
                <a:cs typeface="Roboto"/>
              </a:rPr>
              <a:t>Input:</a:t>
            </a:r>
            <a:r>
              <a:rPr sz="1300" dirty="0">
                <a:latin typeface="Corbel" panose="020B0503020204020204" pitchFamily="34" charset="0"/>
                <a:cs typeface="Roboto"/>
              </a:rPr>
              <a:t> </a:t>
            </a:r>
            <a:r>
              <a:rPr sz="1300" spc="-5" dirty="0">
                <a:latin typeface="Corbel" panose="020B0503020204020204" pitchFamily="34" charset="0"/>
                <a:cs typeface="Roboto"/>
              </a:rPr>
              <a:t>An</a:t>
            </a:r>
            <a:r>
              <a:rPr sz="1300" dirty="0">
                <a:latin typeface="Corbel" panose="020B0503020204020204" pitchFamily="34" charset="0"/>
                <a:cs typeface="Roboto"/>
              </a:rPr>
              <a:t> </a:t>
            </a:r>
            <a:r>
              <a:rPr sz="1300" spc="-10" dirty="0">
                <a:latin typeface="Corbel" panose="020B0503020204020204" pitchFamily="34" charset="0"/>
                <a:cs typeface="Roboto"/>
              </a:rPr>
              <a:t>effortlessly</a:t>
            </a:r>
            <a:r>
              <a:rPr sz="1300" dirty="0">
                <a:latin typeface="Corbel" panose="020B0503020204020204" pitchFamily="34" charset="0"/>
                <a:cs typeface="Roboto"/>
              </a:rPr>
              <a:t> </a:t>
            </a:r>
            <a:r>
              <a:rPr sz="1300" spc="-15" dirty="0">
                <a:latin typeface="Corbel" panose="020B0503020204020204" pitchFamily="34" charset="0"/>
                <a:cs typeface="Roboto"/>
              </a:rPr>
              <a:t>accomplished </a:t>
            </a:r>
            <a:r>
              <a:rPr sz="1300" spc="-305" dirty="0">
                <a:latin typeface="Corbel" panose="020B0503020204020204" pitchFamily="34" charset="0"/>
                <a:cs typeface="Roboto"/>
              </a:rPr>
              <a:t> </a:t>
            </a:r>
            <a:r>
              <a:rPr sz="1300" spc="-15" dirty="0">
                <a:latin typeface="Corbel" panose="020B0503020204020204" pitchFamily="34" charset="0"/>
                <a:cs typeface="Roboto"/>
              </a:rPr>
              <a:t>and</a:t>
            </a:r>
            <a:r>
              <a:rPr sz="1300" spc="-10" dirty="0">
                <a:latin typeface="Corbel" panose="020B0503020204020204" pitchFamily="34" charset="0"/>
                <a:cs typeface="Roboto"/>
              </a:rPr>
              <a:t> </a:t>
            </a:r>
            <a:r>
              <a:rPr sz="1300" spc="-25" dirty="0">
                <a:latin typeface="Corbel" panose="020B0503020204020204" pitchFamily="34" charset="0"/>
                <a:cs typeface="Roboto"/>
              </a:rPr>
              <a:t>richly</a:t>
            </a:r>
            <a:r>
              <a:rPr sz="1300" spc="-5" dirty="0">
                <a:latin typeface="Corbel" panose="020B0503020204020204" pitchFamily="34" charset="0"/>
                <a:cs typeface="Roboto"/>
              </a:rPr>
              <a:t> </a:t>
            </a:r>
            <a:r>
              <a:rPr sz="1300" spc="-20" dirty="0">
                <a:latin typeface="Corbel" panose="020B0503020204020204" pitchFamily="34" charset="0"/>
                <a:cs typeface="Roboto"/>
              </a:rPr>
              <a:t>resonant</a:t>
            </a:r>
            <a:r>
              <a:rPr sz="1300" spc="-5" dirty="0">
                <a:latin typeface="Corbel" panose="020B0503020204020204" pitchFamily="34" charset="0"/>
                <a:cs typeface="Roboto"/>
              </a:rPr>
              <a:t> </a:t>
            </a:r>
            <a:r>
              <a:rPr sz="1300" spc="-15" dirty="0">
                <a:latin typeface="Corbel" panose="020B0503020204020204" pitchFamily="34" charset="0"/>
                <a:cs typeface="Roboto"/>
              </a:rPr>
              <a:t>work.</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50" dirty="0">
                <a:latin typeface="Corbel" panose="020B0503020204020204" pitchFamily="34" charset="0"/>
                <a:cs typeface="Roboto"/>
              </a:rPr>
              <a:t> </a:t>
            </a:r>
            <a:r>
              <a:rPr sz="1300" spc="-10" dirty="0">
                <a:latin typeface="Corbel" panose="020B0503020204020204" pitchFamily="34" charset="0"/>
                <a:cs typeface="Roboto"/>
              </a:rPr>
              <a:t>positive</a:t>
            </a:r>
            <a:endParaRPr sz="1300" dirty="0">
              <a:latin typeface="Corbel" panose="020B0503020204020204" pitchFamily="34" charset="0"/>
              <a:cs typeface="Roboto"/>
            </a:endParaRPr>
          </a:p>
          <a:p>
            <a:pPr marL="12700" marR="370840">
              <a:lnSpc>
                <a:spcPct val="114999"/>
              </a:lnSpc>
              <a:spcBef>
                <a:spcPts val="550"/>
              </a:spcBef>
            </a:pPr>
            <a:r>
              <a:rPr sz="1300" spc="-10" dirty="0">
                <a:latin typeface="Corbel" panose="020B0503020204020204" pitchFamily="34" charset="0"/>
                <a:cs typeface="Roboto"/>
              </a:rPr>
              <a:t>Input: </a:t>
            </a:r>
            <a:r>
              <a:rPr sz="1300" spc="25" dirty="0">
                <a:latin typeface="Corbel" panose="020B0503020204020204" pitchFamily="34" charset="0"/>
                <a:cs typeface="Roboto"/>
              </a:rPr>
              <a:t>A </a:t>
            </a:r>
            <a:r>
              <a:rPr sz="1300" spc="-20" dirty="0">
                <a:latin typeface="Corbel" panose="020B0503020204020204" pitchFamily="34" charset="0"/>
                <a:cs typeface="Roboto"/>
              </a:rPr>
              <a:t>mostly </a:t>
            </a:r>
            <a:r>
              <a:rPr sz="1300" spc="-15" dirty="0">
                <a:latin typeface="Corbel" panose="020B0503020204020204" pitchFamily="34" charset="0"/>
                <a:cs typeface="Roboto"/>
              </a:rPr>
              <a:t>tired retread </a:t>
            </a:r>
            <a:r>
              <a:rPr sz="1300" spc="5" dirty="0">
                <a:latin typeface="Corbel" panose="020B0503020204020204" pitchFamily="34" charset="0"/>
                <a:cs typeface="Roboto"/>
              </a:rPr>
              <a:t>of </a:t>
            </a:r>
            <a:r>
              <a:rPr sz="1300" spc="-310" dirty="0">
                <a:latin typeface="Corbel" panose="020B0503020204020204" pitchFamily="34" charset="0"/>
                <a:cs typeface="Roboto"/>
              </a:rPr>
              <a:t> </a:t>
            </a:r>
            <a:r>
              <a:rPr sz="1300" spc="-20" dirty="0">
                <a:latin typeface="Corbel" panose="020B0503020204020204" pitchFamily="34" charset="0"/>
                <a:cs typeface="Roboto"/>
              </a:rPr>
              <a:t>several</a:t>
            </a:r>
            <a:r>
              <a:rPr sz="1300" spc="-10" dirty="0">
                <a:latin typeface="Corbel" panose="020B0503020204020204" pitchFamily="34" charset="0"/>
                <a:cs typeface="Roboto"/>
              </a:rPr>
              <a:t> </a:t>
            </a:r>
            <a:r>
              <a:rPr sz="1300" spc="-15" dirty="0">
                <a:latin typeface="Corbel" panose="020B0503020204020204" pitchFamily="34" charset="0"/>
                <a:cs typeface="Roboto"/>
              </a:rPr>
              <a:t>other</a:t>
            </a:r>
            <a:r>
              <a:rPr sz="1300" spc="-10" dirty="0">
                <a:latin typeface="Corbel" panose="020B0503020204020204" pitchFamily="34" charset="0"/>
                <a:cs typeface="Roboto"/>
              </a:rPr>
              <a:t> </a:t>
            </a:r>
            <a:r>
              <a:rPr sz="1300" spc="-5" dirty="0">
                <a:latin typeface="Corbel" panose="020B0503020204020204" pitchFamily="34" charset="0"/>
                <a:cs typeface="Roboto"/>
              </a:rPr>
              <a:t>mob </a:t>
            </a:r>
            <a:r>
              <a:rPr sz="1300" spc="-15" dirty="0">
                <a:latin typeface="Corbel" panose="020B0503020204020204" pitchFamily="34" charset="0"/>
                <a:cs typeface="Roboto"/>
              </a:rPr>
              <a:t>tales.</a:t>
            </a:r>
            <a:endParaRPr sz="1300" dirty="0">
              <a:latin typeface="Corbel" panose="020B0503020204020204" pitchFamily="34" charset="0"/>
              <a:cs typeface="Roboto"/>
            </a:endParaRPr>
          </a:p>
          <a:p>
            <a:pPr marL="12700">
              <a:lnSpc>
                <a:spcPct val="100000"/>
              </a:lnSpc>
              <a:spcBef>
                <a:spcPts val="235"/>
              </a:spcBef>
            </a:pPr>
            <a:r>
              <a:rPr sz="1300" spc="-5" dirty="0">
                <a:latin typeface="Corbel" panose="020B0503020204020204" pitchFamily="34" charset="0"/>
                <a:cs typeface="Roboto"/>
              </a:rPr>
              <a:t>Label:</a:t>
            </a:r>
            <a:r>
              <a:rPr sz="1300" spc="-45" dirty="0">
                <a:latin typeface="Corbel" panose="020B0503020204020204" pitchFamily="34" charset="0"/>
                <a:cs typeface="Roboto"/>
              </a:rPr>
              <a:t> </a:t>
            </a:r>
            <a:r>
              <a:rPr sz="1300" spc="-15" dirty="0">
                <a:latin typeface="Corbel" panose="020B0503020204020204" pitchFamily="34" charset="0"/>
                <a:cs typeface="Roboto"/>
              </a:rPr>
              <a:t>negative</a:t>
            </a:r>
            <a:endParaRPr sz="1300" dirty="0">
              <a:latin typeface="Corbel" panose="020B0503020204020204" pitchFamily="34" charset="0"/>
              <a:cs typeface="Roboto"/>
            </a:endParaRPr>
          </a:p>
        </p:txBody>
      </p:sp>
      <p:sp>
        <p:nvSpPr>
          <p:cNvPr id="8" name="object 8"/>
          <p:cNvSpPr txBox="1"/>
          <p:nvPr/>
        </p:nvSpPr>
        <p:spPr>
          <a:xfrm>
            <a:off x="392025" y="3368548"/>
            <a:ext cx="8598535" cy="646074"/>
          </a:xfrm>
          <a:prstGeom prst="rect">
            <a:avLst/>
          </a:prstGeom>
        </p:spPr>
        <p:txBody>
          <a:bodyPr vert="horz" wrap="square" lIns="0" tIns="12700" rIns="0" bIns="0" rtlCol="0">
            <a:spAutoFit/>
          </a:bodyPr>
          <a:lstStyle/>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1</a:t>
            </a:r>
            <a:r>
              <a:rPr sz="1400"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spc="-5" dirty="0">
                <a:solidFill>
                  <a:srgbClr val="4BA173"/>
                </a:solidFill>
                <a:latin typeface="Corbel" panose="020B0503020204020204" pitchFamily="34" charset="0"/>
                <a:cs typeface="Roboto"/>
              </a:rPr>
              <a:t>great</a:t>
            </a:r>
            <a:r>
              <a:rPr sz="1400" spc="-5" dirty="0">
                <a:latin typeface="Corbel" panose="020B0503020204020204" pitchFamily="34" charset="0"/>
                <a:cs typeface="Roboto"/>
              </a:rPr>
              <a:t>!</a:t>
            </a:r>
            <a:r>
              <a:rPr lang="en-US" sz="1400" spc="-5" dirty="0">
                <a:latin typeface="Corbel" panose="020B0503020204020204" pitchFamily="34" charset="0"/>
                <a:cs typeface="Roboto"/>
              </a:rPr>
              <a:t>      </a:t>
            </a:r>
            <a:r>
              <a:rPr sz="1400" spc="-10" dirty="0">
                <a:latin typeface="Corbel" panose="020B0503020204020204" pitchFamily="34" charset="0"/>
                <a:cs typeface="Roboto"/>
              </a:rPr>
              <a:t>|</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lang="en-US" sz="1400" spc="-20" dirty="0" err="1">
                <a:solidFill>
                  <a:srgbClr val="E69137"/>
                </a:solidFill>
                <a:latin typeface="Corbel" panose="020B0503020204020204" pitchFamily="34" charset="0"/>
                <a:cs typeface="Roboto"/>
              </a:rPr>
              <a:t>input</a:t>
            </a:r>
            <a:r>
              <a:rPr sz="1400" spc="-20" dirty="0" err="1">
                <a:solidFill>
                  <a:srgbClr val="E69137"/>
                </a:solidFill>
                <a:latin typeface="Corbel" panose="020B0503020204020204" pitchFamily="34" charset="0"/>
                <a:cs typeface="Roboto"/>
              </a:rPr>
              <a: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15"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dirty="0">
                <a:latin typeface="Corbel" panose="020B0503020204020204" pitchFamily="34" charset="0"/>
                <a:cs typeface="Roboto"/>
              </a:rPr>
              <a:t> </a:t>
            </a:r>
            <a:r>
              <a:rPr sz="1400" spc="25" dirty="0">
                <a:latin typeface="Corbel" panose="020B0503020204020204" pitchFamily="34" charset="0"/>
                <a:cs typeface="Roboto"/>
              </a:rPr>
              <a:t>A</a:t>
            </a:r>
            <a:r>
              <a:rPr sz="1400" spc="-5" dirty="0">
                <a:latin typeface="Corbel" panose="020B0503020204020204" pitchFamily="34" charset="0"/>
                <a:cs typeface="Roboto"/>
              </a:rPr>
              <a:t> </a:t>
            </a:r>
            <a:r>
              <a:rPr sz="1400" spc="-40" dirty="0">
                <a:latin typeface="Corbel" panose="020B0503020204020204" pitchFamily="34" charset="0"/>
                <a:cs typeface="Roboto"/>
              </a:rPr>
              <a:t>three-hour</a:t>
            </a:r>
            <a:r>
              <a:rPr sz="1400" spc="-5"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spc="-5" dirty="0">
                <a:latin typeface="Corbel" panose="020B0503020204020204" pitchFamily="34" charset="0"/>
                <a:cs typeface="Roboto"/>
              </a:rPr>
              <a:t> </a:t>
            </a:r>
            <a:r>
              <a:rPr sz="1400" spc="-10" dirty="0">
                <a:latin typeface="Corbel" panose="020B0503020204020204" pitchFamily="34" charset="0"/>
                <a:cs typeface="Roboto"/>
              </a:rPr>
              <a:t>class.) </a:t>
            </a:r>
            <a:r>
              <a:rPr sz="1400" spc="-330" dirty="0">
                <a:latin typeface="Corbel" panose="020B0503020204020204" pitchFamily="34" charset="0"/>
                <a:cs typeface="Roboto"/>
              </a:rPr>
              <a:t> </a:t>
            </a:r>
            <a:endParaRPr lang="en-US" sz="1400" spc="-330" dirty="0">
              <a:latin typeface="Corbel" panose="020B0503020204020204" pitchFamily="34" charset="0"/>
              <a:cs typeface="Roboto"/>
            </a:endParaRPr>
          </a:p>
          <a:p>
            <a:pPr marL="12700" marR="5080" indent="22225">
              <a:lnSpc>
                <a:spcPct val="151900"/>
              </a:lnSpc>
              <a:spcBef>
                <a:spcPts val="100"/>
              </a:spcBef>
              <a:tabLst>
                <a:tab pos="1771650" algn="l"/>
              </a:tabLst>
            </a:pPr>
            <a:r>
              <a:rPr lang="en-US" spc="-10" dirty="0">
                <a:latin typeface="Corbel" panose="020B0503020204020204" pitchFamily="34" charset="0"/>
                <a:cs typeface="Roboto"/>
              </a:rPr>
              <a:t>p</a:t>
            </a:r>
            <a:r>
              <a:rPr sz="1400" spc="-10" dirty="0">
                <a:latin typeface="Corbel" panose="020B0503020204020204" pitchFamily="34" charset="0"/>
                <a:cs typeface="Roboto"/>
              </a:rPr>
              <a:t>2</a:t>
            </a:r>
            <a:r>
              <a:rPr sz="1400" spc="-5" dirty="0">
                <a:latin typeface="Corbel" panose="020B0503020204020204" pitchFamily="34" charset="0"/>
                <a:cs typeface="Roboto"/>
              </a:rPr>
              <a:t> </a:t>
            </a:r>
            <a:r>
              <a:rPr sz="1400" spc="-20" dirty="0">
                <a:latin typeface="Corbel" panose="020B0503020204020204" pitchFamily="34" charset="0"/>
                <a:cs typeface="Roboto"/>
              </a:rPr>
              <a:t>=</a:t>
            </a:r>
            <a:r>
              <a:rPr sz="1400" dirty="0">
                <a:latin typeface="Corbel" panose="020B0503020204020204" pitchFamily="34" charset="0"/>
                <a:cs typeface="Roboto"/>
              </a:rPr>
              <a:t> </a:t>
            </a:r>
            <a:r>
              <a:rPr sz="1400" spc="-10" dirty="0">
                <a:latin typeface="Corbel" panose="020B0503020204020204" pitchFamily="34" charset="0"/>
                <a:cs typeface="Roboto"/>
              </a:rPr>
              <a:t>P(It</a:t>
            </a:r>
            <a:r>
              <a:rPr sz="1400" spc="-5" dirty="0">
                <a:latin typeface="Corbel" panose="020B0503020204020204" pitchFamily="34" charset="0"/>
                <a:cs typeface="Roboto"/>
              </a:rPr>
              <a:t> </a:t>
            </a:r>
            <a:r>
              <a:rPr sz="1400" spc="-15" dirty="0">
                <a:latin typeface="Corbel" panose="020B0503020204020204" pitchFamily="34" charset="0"/>
                <a:cs typeface="Roboto"/>
              </a:rPr>
              <a:t>was</a:t>
            </a:r>
            <a:r>
              <a:rPr sz="1400" spc="20" dirty="0">
                <a:latin typeface="Corbel" panose="020B0503020204020204" pitchFamily="34" charset="0"/>
                <a:cs typeface="Roboto"/>
              </a:rPr>
              <a:t> </a:t>
            </a:r>
            <a:r>
              <a:rPr sz="1400" dirty="0">
                <a:solidFill>
                  <a:srgbClr val="4A86E7"/>
                </a:solidFill>
                <a:latin typeface="Corbel" panose="020B0503020204020204" pitchFamily="34" charset="0"/>
                <a:cs typeface="Roboto"/>
              </a:rPr>
              <a:t>terrible</a:t>
            </a:r>
            <a:r>
              <a:rPr sz="1400" dirty="0">
                <a:latin typeface="Corbel" panose="020B0503020204020204" pitchFamily="34" charset="0"/>
                <a:cs typeface="Roboto"/>
              </a:rPr>
              <a:t>!</a:t>
            </a:r>
            <a:r>
              <a:rPr sz="1400" spc="-5" dirty="0">
                <a:latin typeface="Corbel" panose="020B0503020204020204" pitchFamily="34" charset="0"/>
                <a:cs typeface="Roboto"/>
              </a:rPr>
              <a:t> </a:t>
            </a:r>
            <a:r>
              <a:rPr sz="1400" spc="-10" dirty="0">
                <a:latin typeface="Corbel" panose="020B0503020204020204" pitchFamily="34" charset="0"/>
                <a:cs typeface="Roboto"/>
              </a:rPr>
              <a:t>|</a:t>
            </a:r>
            <a:r>
              <a:rPr sz="1400"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1st</a:t>
            </a:r>
            <a:r>
              <a:rPr sz="1400" spc="-5"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15" dirty="0">
                <a:solidFill>
                  <a:srgbClr val="E69137"/>
                </a:solidFill>
                <a:latin typeface="Corbel" panose="020B0503020204020204" pitchFamily="34" charset="0"/>
                <a:cs typeface="Roboto"/>
              </a:rPr>
              <a:t>2nd</a:t>
            </a:r>
            <a:r>
              <a:rPr sz="1400" dirty="0">
                <a:solidFill>
                  <a:srgbClr val="E69137"/>
                </a:solidFill>
                <a:latin typeface="Corbel" panose="020B0503020204020204" pitchFamily="34" charset="0"/>
                <a:cs typeface="Roboto"/>
              </a:rPr>
              <a:t> </a:t>
            </a:r>
            <a:r>
              <a:rPr sz="1400" spc="-25" dirty="0">
                <a:solidFill>
                  <a:srgbClr val="E69137"/>
                </a:solidFill>
                <a:latin typeface="Corbel" panose="020B0503020204020204" pitchFamily="34" charset="0"/>
                <a:cs typeface="Roboto"/>
              </a:rPr>
              <a:t>train</a:t>
            </a:r>
            <a:r>
              <a:rPr sz="1400" spc="-5" dirty="0">
                <a:solidFill>
                  <a:srgbClr val="E69137"/>
                </a:solidFill>
                <a:latin typeface="Corbel" panose="020B0503020204020204" pitchFamily="34" charset="0"/>
                <a:cs typeface="Roboto"/>
              </a:rPr>
              <a:t> </a:t>
            </a:r>
            <a:r>
              <a:rPr sz="1400" spc="-20" dirty="0">
                <a:solidFill>
                  <a:srgbClr val="E69137"/>
                </a:solidFill>
                <a:latin typeface="Corbel" panose="020B0503020204020204" pitchFamily="34" charset="0"/>
                <a:cs typeface="Roboto"/>
              </a:rPr>
              <a:t>input+output</a:t>
            </a:r>
            <a:r>
              <a:rPr sz="1400" spc="20" dirty="0">
                <a:solidFill>
                  <a:srgbClr val="E69137"/>
                </a:solidFill>
                <a:latin typeface="Corbel" panose="020B0503020204020204" pitchFamily="34" charset="0"/>
                <a:cs typeface="Roboto"/>
              </a:rPr>
              <a:t> </a:t>
            </a:r>
            <a:r>
              <a:rPr sz="1400" spc="-20" dirty="0">
                <a:latin typeface="Corbel" panose="020B0503020204020204" pitchFamily="34" charset="0"/>
                <a:cs typeface="Roboto"/>
              </a:rPr>
              <a:t>\n</a:t>
            </a:r>
            <a:r>
              <a:rPr sz="1400" spc="-5" dirty="0">
                <a:latin typeface="Corbel" panose="020B0503020204020204" pitchFamily="34" charset="0"/>
                <a:cs typeface="Roboto"/>
              </a:rPr>
              <a:t> </a:t>
            </a:r>
            <a:r>
              <a:rPr sz="1400" spc="25" dirty="0">
                <a:latin typeface="Corbel" panose="020B0503020204020204" pitchFamily="34" charset="0"/>
                <a:cs typeface="Roboto"/>
              </a:rPr>
              <a:t>A</a:t>
            </a:r>
            <a:r>
              <a:rPr sz="1400" dirty="0">
                <a:latin typeface="Corbel" panose="020B0503020204020204" pitchFamily="34" charset="0"/>
                <a:cs typeface="Roboto"/>
              </a:rPr>
              <a:t> </a:t>
            </a:r>
            <a:r>
              <a:rPr sz="1400" spc="-40" dirty="0">
                <a:latin typeface="Corbel" panose="020B0503020204020204" pitchFamily="34" charset="0"/>
                <a:cs typeface="Roboto"/>
              </a:rPr>
              <a:t>three-hour</a:t>
            </a:r>
            <a:r>
              <a:rPr sz="1400" dirty="0">
                <a:latin typeface="Corbel" panose="020B0503020204020204" pitchFamily="34" charset="0"/>
                <a:cs typeface="Roboto"/>
              </a:rPr>
              <a:t> </a:t>
            </a:r>
            <a:r>
              <a:rPr sz="1400" spc="-10" dirty="0">
                <a:latin typeface="Corbel" panose="020B0503020204020204" pitchFamily="34" charset="0"/>
                <a:cs typeface="Roboto"/>
              </a:rPr>
              <a:t>cinema</a:t>
            </a:r>
            <a:r>
              <a:rPr sz="1400" spc="-5" dirty="0">
                <a:latin typeface="Corbel" panose="020B0503020204020204" pitchFamily="34" charset="0"/>
                <a:cs typeface="Roboto"/>
              </a:rPr>
              <a:t> </a:t>
            </a:r>
            <a:r>
              <a:rPr sz="1400" spc="-15" dirty="0">
                <a:latin typeface="Corbel" panose="020B0503020204020204" pitchFamily="34" charset="0"/>
                <a:cs typeface="Roboto"/>
              </a:rPr>
              <a:t>master</a:t>
            </a:r>
            <a:r>
              <a:rPr sz="1400" dirty="0">
                <a:latin typeface="Corbel" panose="020B0503020204020204" pitchFamily="34" charset="0"/>
                <a:cs typeface="Roboto"/>
              </a:rPr>
              <a:t> </a:t>
            </a:r>
            <a:r>
              <a:rPr sz="1400" spc="-10" dirty="0">
                <a:latin typeface="Corbel" panose="020B0503020204020204" pitchFamily="34" charset="0"/>
                <a:cs typeface="Roboto"/>
              </a:rPr>
              <a:t>class.)</a:t>
            </a:r>
            <a:endParaRPr sz="1400" dirty="0">
              <a:latin typeface="Corbel" panose="020B0503020204020204" pitchFamily="34" charset="0"/>
              <a:cs typeface="Roboto"/>
            </a:endParaRPr>
          </a:p>
        </p:txBody>
      </p:sp>
      <p:sp>
        <p:nvSpPr>
          <p:cNvPr id="9" name="object 9"/>
          <p:cNvSpPr/>
          <p:nvPr/>
        </p:nvSpPr>
        <p:spPr>
          <a:xfrm>
            <a:off x="4882200" y="2342887"/>
            <a:ext cx="2315210" cy="690245"/>
          </a:xfrm>
          <a:custGeom>
            <a:avLst/>
            <a:gdLst/>
            <a:ahLst/>
            <a:cxnLst/>
            <a:rect l="l" t="t" r="r" b="b"/>
            <a:pathLst>
              <a:path w="2315209" h="690244">
                <a:moveTo>
                  <a:pt x="2200097" y="689999"/>
                </a:moveTo>
                <a:lnTo>
                  <a:pt x="115002" y="689999"/>
                </a:lnTo>
                <a:lnTo>
                  <a:pt x="70238" y="680962"/>
                </a:lnTo>
                <a:lnTo>
                  <a:pt x="33683" y="656316"/>
                </a:lnTo>
                <a:lnTo>
                  <a:pt x="9037" y="619761"/>
                </a:lnTo>
                <a:lnTo>
                  <a:pt x="0" y="574997"/>
                </a:lnTo>
                <a:lnTo>
                  <a:pt x="0" y="115002"/>
                </a:lnTo>
                <a:lnTo>
                  <a:pt x="9037" y="70238"/>
                </a:lnTo>
                <a:lnTo>
                  <a:pt x="33683" y="33683"/>
                </a:lnTo>
                <a:lnTo>
                  <a:pt x="70238" y="9037"/>
                </a:lnTo>
                <a:lnTo>
                  <a:pt x="115002" y="0"/>
                </a:lnTo>
                <a:lnTo>
                  <a:pt x="2200097" y="0"/>
                </a:lnTo>
                <a:lnTo>
                  <a:pt x="2244107" y="8754"/>
                </a:lnTo>
                <a:lnTo>
                  <a:pt x="2281416" y="33683"/>
                </a:lnTo>
                <a:lnTo>
                  <a:pt x="2306345" y="70992"/>
                </a:lnTo>
                <a:lnTo>
                  <a:pt x="2315099" y="115002"/>
                </a:lnTo>
                <a:lnTo>
                  <a:pt x="2315099" y="574997"/>
                </a:lnTo>
                <a:lnTo>
                  <a:pt x="2306062" y="619761"/>
                </a:lnTo>
                <a:lnTo>
                  <a:pt x="2281416" y="656316"/>
                </a:lnTo>
                <a:lnTo>
                  <a:pt x="2244861" y="680962"/>
                </a:lnTo>
                <a:lnTo>
                  <a:pt x="2200097" y="6899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10" name="object 10"/>
          <p:cNvSpPr txBox="1"/>
          <p:nvPr/>
        </p:nvSpPr>
        <p:spPr>
          <a:xfrm>
            <a:off x="5125319" y="2527930"/>
            <a:ext cx="18256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rbel" panose="020B0503020204020204" pitchFamily="34" charset="0"/>
              </a:rPr>
              <a:t>Language</a:t>
            </a:r>
            <a:r>
              <a:rPr sz="1800" spc="-85" dirty="0">
                <a:solidFill>
                  <a:srgbClr val="FFFFFF"/>
                </a:solidFill>
                <a:latin typeface="Corbel" panose="020B0503020204020204" pitchFamily="34" charset="0"/>
              </a:rPr>
              <a:t> </a:t>
            </a:r>
            <a:r>
              <a:rPr sz="1800" dirty="0">
                <a:solidFill>
                  <a:srgbClr val="FFFFFF"/>
                </a:solidFill>
                <a:latin typeface="Corbel" panose="020B0503020204020204" pitchFamily="34" charset="0"/>
              </a:rPr>
              <a:t>Model</a:t>
            </a:r>
            <a:endParaRPr sz="1800" dirty="0">
              <a:latin typeface="Corbel" panose="020B0503020204020204" pitchFamily="34" charset="0"/>
            </a:endParaRPr>
          </a:p>
        </p:txBody>
      </p:sp>
      <p:sp>
        <p:nvSpPr>
          <p:cNvPr id="11" name="object 11"/>
          <p:cNvSpPr txBox="1"/>
          <p:nvPr/>
        </p:nvSpPr>
        <p:spPr>
          <a:xfrm>
            <a:off x="3728011" y="4253021"/>
            <a:ext cx="645795" cy="575350"/>
          </a:xfrm>
          <a:prstGeom prst="rect">
            <a:avLst/>
          </a:prstGeom>
        </p:spPr>
        <p:txBody>
          <a:bodyPr vert="horz" wrap="square" lIns="0" tIns="12700" rIns="0" bIns="0" rtlCol="0">
            <a:spAutoFit/>
          </a:bodyPr>
          <a:lstStyle/>
          <a:p>
            <a:pPr marL="12700" marR="5080" indent="29845">
              <a:lnSpc>
                <a:spcPct val="114999"/>
              </a:lnSpc>
              <a:spcBef>
                <a:spcPts val="100"/>
              </a:spcBef>
            </a:pPr>
            <a:r>
              <a:rPr lang="en-US" sz="1600" spc="-10" dirty="0">
                <a:latin typeface="Corbel" panose="020B0503020204020204" pitchFamily="34" charset="0"/>
                <a:cs typeface="Roboto"/>
              </a:rPr>
              <a:t>p1&gt;p2    </a:t>
            </a:r>
          </a:p>
          <a:p>
            <a:pPr marL="12700" marR="5080" indent="29845">
              <a:lnSpc>
                <a:spcPct val="114999"/>
              </a:lnSpc>
              <a:spcBef>
                <a:spcPts val="100"/>
              </a:spcBef>
            </a:pPr>
            <a:r>
              <a:rPr lang="en-US" sz="1600" spc="-10" dirty="0">
                <a:latin typeface="Corbel" panose="020B0503020204020204" pitchFamily="34" charset="0"/>
                <a:cs typeface="Roboto"/>
              </a:rPr>
              <a:t>p1&lt;p2</a:t>
            </a:r>
            <a:endParaRPr lang="en-US" sz="1600" dirty="0">
              <a:latin typeface="Corbel" panose="020B0503020204020204" pitchFamily="34" charset="0"/>
              <a:cs typeface="Roboto"/>
            </a:endParaRPr>
          </a:p>
        </p:txBody>
      </p:sp>
      <p:sp>
        <p:nvSpPr>
          <p:cNvPr id="12" name="object 12"/>
          <p:cNvSpPr txBox="1"/>
          <p:nvPr/>
        </p:nvSpPr>
        <p:spPr>
          <a:xfrm>
            <a:off x="4642411" y="4253021"/>
            <a:ext cx="952500" cy="559640"/>
          </a:xfrm>
          <a:prstGeom prst="rect">
            <a:avLst/>
          </a:prstGeom>
        </p:spPr>
        <p:txBody>
          <a:bodyPr vert="horz" wrap="square" lIns="0" tIns="12700" rIns="0" bIns="0" rtlCol="0">
            <a:spAutoFit/>
          </a:bodyPr>
          <a:lstStyle/>
          <a:p>
            <a:pPr marL="12700" marR="5080" indent="29845">
              <a:lnSpc>
                <a:spcPct val="114999"/>
              </a:lnSpc>
              <a:spcBef>
                <a:spcPts val="100"/>
              </a:spcBef>
            </a:pPr>
            <a:r>
              <a:rPr sz="1600" spc="-15" dirty="0">
                <a:latin typeface="Corbel" panose="020B0503020204020204" pitchFamily="34" charset="0"/>
                <a:cs typeface="Roboto"/>
              </a:rPr>
              <a:t>“</a:t>
            </a:r>
            <a:r>
              <a:rPr sz="1600" spc="-15" dirty="0">
                <a:solidFill>
                  <a:srgbClr val="4BA173"/>
                </a:solidFill>
                <a:latin typeface="Corbel" panose="020B0503020204020204" pitchFamily="34" charset="0"/>
                <a:cs typeface="Roboto"/>
              </a:rPr>
              <a:t>positive</a:t>
            </a:r>
            <a:r>
              <a:rPr sz="1600" spc="-15" dirty="0">
                <a:latin typeface="Corbel" panose="020B0503020204020204" pitchFamily="34" charset="0"/>
                <a:cs typeface="Roboto"/>
              </a:rPr>
              <a:t>” </a:t>
            </a:r>
            <a:r>
              <a:rPr sz="1600" spc="-385" dirty="0">
                <a:latin typeface="Corbel" panose="020B0503020204020204" pitchFamily="34" charset="0"/>
                <a:cs typeface="Roboto"/>
              </a:rPr>
              <a:t> </a:t>
            </a:r>
            <a:r>
              <a:rPr sz="1600" spc="-55" dirty="0">
                <a:latin typeface="Corbel" panose="020B0503020204020204" pitchFamily="34" charset="0"/>
                <a:cs typeface="Roboto"/>
              </a:rPr>
              <a:t>“</a:t>
            </a:r>
            <a:r>
              <a:rPr sz="1600" spc="-5" dirty="0">
                <a:solidFill>
                  <a:srgbClr val="4A86E7"/>
                </a:solidFill>
                <a:latin typeface="Corbel" panose="020B0503020204020204" pitchFamily="34" charset="0"/>
                <a:cs typeface="Roboto"/>
              </a:rPr>
              <a:t>negati</a:t>
            </a:r>
            <a:r>
              <a:rPr sz="1600" spc="-10" dirty="0">
                <a:solidFill>
                  <a:srgbClr val="4A86E7"/>
                </a:solidFill>
                <a:latin typeface="Corbel" panose="020B0503020204020204" pitchFamily="34" charset="0"/>
                <a:cs typeface="Roboto"/>
              </a:rPr>
              <a:t>v</a:t>
            </a:r>
            <a:r>
              <a:rPr sz="1600" spc="20" dirty="0">
                <a:solidFill>
                  <a:srgbClr val="4A86E7"/>
                </a:solidFill>
                <a:latin typeface="Corbel" panose="020B0503020204020204" pitchFamily="34" charset="0"/>
                <a:cs typeface="Roboto"/>
              </a:rPr>
              <a:t>e</a:t>
            </a:r>
            <a:r>
              <a:rPr sz="1600" spc="-30" dirty="0">
                <a:latin typeface="Corbel" panose="020B0503020204020204" pitchFamily="34" charset="0"/>
                <a:cs typeface="Roboto"/>
              </a:rPr>
              <a:t>”</a:t>
            </a:r>
            <a:endParaRPr sz="1600" dirty="0">
              <a:latin typeface="Corbel" panose="020B0503020204020204" pitchFamily="34" charset="0"/>
              <a:cs typeface="Roboto"/>
            </a:endParaRPr>
          </a:p>
        </p:txBody>
      </p:sp>
      <p:sp>
        <p:nvSpPr>
          <p:cNvPr id="14" name="Google Shape;138;g1501cc781cf_0_0">
            <a:extLst>
              <a:ext uri="{FF2B5EF4-FFF2-40B4-BE49-F238E27FC236}">
                <a16:creationId xmlns:a16="http://schemas.microsoft.com/office/drawing/2014/main" id="{4BEDF37F-D73F-3A53-10FF-D6E6C453953D}"/>
              </a:ext>
            </a:extLst>
          </p:cNvPr>
          <p:cNvSpPr txBox="1"/>
          <p:nvPr/>
        </p:nvSpPr>
        <p:spPr>
          <a:xfrm>
            <a:off x="2822883" y="488951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2642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LM</a:t>
            </a:r>
            <a:r>
              <a:rPr spc="-80" dirty="0"/>
              <a:t> </a:t>
            </a:r>
            <a:r>
              <a:rPr spc="-20" dirty="0"/>
              <a:t>Prompting</a:t>
            </a:r>
          </a:p>
        </p:txBody>
      </p:sp>
      <p:sp>
        <p:nvSpPr>
          <p:cNvPr id="17" name="Google Shape;138;g1501cc781cf_0_0">
            <a:extLst>
              <a:ext uri="{FF2B5EF4-FFF2-40B4-BE49-F238E27FC236}">
                <a16:creationId xmlns:a16="http://schemas.microsoft.com/office/drawing/2014/main" id="{606834F8-E800-F7CC-5013-63AB1484AA4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6" name="Picture 15" descr="Diagram&#10;&#10;Description automatically generated">
            <a:extLst>
              <a:ext uri="{FF2B5EF4-FFF2-40B4-BE49-F238E27FC236}">
                <a16:creationId xmlns:a16="http://schemas.microsoft.com/office/drawing/2014/main" id="{49127B00-58EA-06F0-543D-7DBC54200B1B}"/>
              </a:ext>
            </a:extLst>
          </p:cNvPr>
          <p:cNvPicPr>
            <a:picLocks noChangeAspect="1"/>
          </p:cNvPicPr>
          <p:nvPr/>
        </p:nvPicPr>
        <p:blipFill>
          <a:blip r:embed="rId2"/>
          <a:stretch>
            <a:fillRect/>
          </a:stretch>
        </p:blipFill>
        <p:spPr>
          <a:xfrm>
            <a:off x="638386" y="1147000"/>
            <a:ext cx="7772400" cy="3418462"/>
          </a:xfrm>
          <a:prstGeom prst="rect">
            <a:avLst/>
          </a:prstGeom>
        </p:spPr>
      </p:pic>
    </p:spTree>
    <p:extLst>
      <p:ext uri="{BB962C8B-B14F-4D97-AF65-F5344CB8AC3E}">
        <p14:creationId xmlns:p14="http://schemas.microsoft.com/office/powerpoint/2010/main" val="178255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4187-BBAF-7EEB-3064-5201071DFFD7}"/>
              </a:ext>
            </a:extLst>
          </p:cNvPr>
          <p:cNvSpPr>
            <a:spLocks noGrp="1"/>
          </p:cNvSpPr>
          <p:nvPr>
            <p:ph type="title"/>
          </p:nvPr>
        </p:nvSpPr>
        <p:spPr/>
        <p:txBody>
          <a:bodyPr>
            <a:normAutofit fontScale="90000"/>
          </a:bodyPr>
          <a:lstStyle/>
          <a:p>
            <a:r>
              <a:rPr lang="en-US" dirty="0"/>
              <a:t>Logistics </a:t>
            </a:r>
          </a:p>
        </p:txBody>
      </p:sp>
      <p:sp>
        <p:nvSpPr>
          <p:cNvPr id="3" name="Content Placeholder 2">
            <a:extLst>
              <a:ext uri="{FF2B5EF4-FFF2-40B4-BE49-F238E27FC236}">
                <a16:creationId xmlns:a16="http://schemas.microsoft.com/office/drawing/2014/main" id="{5DE3ABA5-B7A9-EFFA-1CE6-80F23E1DD32A}"/>
              </a:ext>
            </a:extLst>
          </p:cNvPr>
          <p:cNvSpPr>
            <a:spLocks noGrp="1"/>
          </p:cNvSpPr>
          <p:nvPr>
            <p:ph idx="1"/>
          </p:nvPr>
        </p:nvSpPr>
        <p:spPr/>
        <p:txBody>
          <a:bodyPr/>
          <a:lstStyle/>
          <a:p>
            <a:r>
              <a:rPr lang="en-US" dirty="0"/>
              <a:t>HW6: The Struggles …</a:t>
            </a:r>
            <a:r>
              <a:rPr lang="en-US" dirty="0">
                <a:sym typeface="Wingdings" pitchFamily="2" charset="2"/>
              </a:rPr>
              <a:t>  </a:t>
            </a:r>
            <a:r>
              <a:rPr lang="en-US" dirty="0"/>
              <a:t> </a:t>
            </a:r>
          </a:p>
          <a:p>
            <a:pPr marL="114300" indent="0">
              <a:buNone/>
            </a:pPr>
            <a:endParaRPr lang="en-US" dirty="0"/>
          </a:p>
          <a:p>
            <a:r>
              <a:rPr lang="en-US" dirty="0"/>
              <a:t>HW7 will be the last homework! </a:t>
            </a:r>
            <a:r>
              <a:rPr lang="en-US" dirty="0">
                <a:sym typeface="Wingdings" pitchFamily="2" charset="2"/>
              </a:rPr>
              <a:t> </a:t>
            </a:r>
            <a:endParaRPr lang="en-US" dirty="0"/>
          </a:p>
          <a:p>
            <a:endParaRPr lang="en-US" dirty="0"/>
          </a:p>
          <a:p>
            <a:r>
              <a:rPr lang="en-US" dirty="0"/>
              <a:t>Projects </a:t>
            </a:r>
          </a:p>
          <a:p>
            <a:pPr lvl="1"/>
            <a:r>
              <a:rPr lang="en-US" dirty="0"/>
              <a:t>Do you have an idea yet? </a:t>
            </a:r>
          </a:p>
          <a:p>
            <a:pPr lvl="1"/>
            <a:r>
              <a:rPr lang="en-US" dirty="0"/>
              <a:t>Do you have teammate(s) already? </a:t>
            </a:r>
          </a:p>
          <a:p>
            <a:pPr lvl="1"/>
            <a:r>
              <a:rPr lang="en-US" dirty="0"/>
              <a:t>Have you looked at the deck of ideas I shared yet? </a:t>
            </a:r>
          </a:p>
          <a:p>
            <a:pPr lvl="1"/>
            <a:endParaRPr lang="en-US" dirty="0"/>
          </a:p>
          <a:p>
            <a:r>
              <a:rPr lang="en-US" dirty="0"/>
              <a:t>Project proposal deadline: Thu Mar 16 </a:t>
            </a:r>
          </a:p>
          <a:p>
            <a:pPr lvl="1"/>
            <a:r>
              <a:rPr lang="en-US" dirty="0"/>
              <a:t>Should we push it back? Alternative: Tue Mar 28</a:t>
            </a:r>
          </a:p>
          <a:p>
            <a:pPr lvl="1"/>
            <a:endParaRPr lang="en-US" dirty="0"/>
          </a:p>
        </p:txBody>
      </p:sp>
    </p:spTree>
    <p:extLst>
      <p:ext uri="{BB962C8B-B14F-4D97-AF65-F5344CB8AC3E}">
        <p14:creationId xmlns:p14="http://schemas.microsoft.com/office/powerpoint/2010/main" val="158413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1"/>
          </p:nvPr>
        </p:nvPicPr>
        <p:blipFill>
          <a:blip r:embed="rId2"/>
          <a:stretch>
            <a:fillRect/>
          </a:stretch>
        </p:blipFill>
        <p:spPr>
          <a:xfrm>
            <a:off x="1519672" y="1722361"/>
            <a:ext cx="5632450" cy="1698778"/>
          </a:xfr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10" name="Content Placeholder 9">
            <a:extLst>
              <a:ext uri="{FF2B5EF4-FFF2-40B4-BE49-F238E27FC236}">
                <a16:creationId xmlns:a16="http://schemas.microsoft.com/office/drawing/2014/main" id="{1C3FDD5C-30D7-BDCE-0144-711077689F32}"/>
              </a:ext>
            </a:extLst>
          </p:cNvPr>
          <p:cNvSpPr>
            <a:spLocks noGrp="1"/>
          </p:cNvSpPr>
          <p:nvPr>
            <p:ph idx="1"/>
          </p:nvPr>
        </p:nvSpPr>
        <p:spPr/>
        <p:txBody>
          <a:bodyPr/>
          <a:lstStyle/>
          <a:p>
            <a:endParaRPr lang="en-US"/>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1" name="Content Placeholder 20">
            <a:extLst>
              <a:ext uri="{FF2B5EF4-FFF2-40B4-BE49-F238E27FC236}">
                <a16:creationId xmlns:a16="http://schemas.microsoft.com/office/drawing/2014/main" id="{E4F524EE-48E3-C445-E456-B0E6A16B085E}"/>
              </a:ext>
            </a:extLst>
          </p:cNvPr>
          <p:cNvSpPr>
            <a:spLocks noGrp="1"/>
          </p:cNvSpPr>
          <p:nvPr>
            <p:ph idx="1"/>
          </p:nvPr>
        </p:nvSpPr>
        <p:spPr>
          <a:xfrm>
            <a:off x="311700" y="1152475"/>
            <a:ext cx="8520600" cy="3416400"/>
          </a:xfrm>
        </p:spPr>
        <p:txBody>
          <a:bodyPr/>
          <a:lstStyle/>
          <a:p>
            <a:r>
              <a:rPr lang="en-US" b="1" dirty="0"/>
              <a:t>Pattern: </a:t>
            </a:r>
            <a:r>
              <a:rPr lang="en-US" dirty="0"/>
              <a:t>A function that encodes the inputs.</a:t>
            </a:r>
          </a:p>
          <a:p>
            <a:r>
              <a:rPr lang="en-US" b="1" dirty="0"/>
              <a:t>Verbalizer:</a:t>
            </a:r>
            <a:r>
              <a:rPr lang="en-US" dirty="0"/>
              <a:t> A function that encodes the output. </a:t>
            </a:r>
          </a:p>
          <a:p>
            <a:endParaRPr lang="en-US" dirty="0"/>
          </a:p>
        </p:txBody>
      </p:sp>
      <p:pic>
        <p:nvPicPr>
          <p:cNvPr id="20" name="Picture 19" descr="Graphical user interface, text, application, chat or text message&#10;&#10;Description automatically generated">
            <a:extLst>
              <a:ext uri="{FF2B5EF4-FFF2-40B4-BE49-F238E27FC236}">
                <a16:creationId xmlns:a16="http://schemas.microsoft.com/office/drawing/2014/main" id="{79AC2E0C-96F8-56CD-74E3-51C2B915FF31}"/>
              </a:ext>
            </a:extLst>
          </p:cNvPr>
          <p:cNvPicPr>
            <a:picLocks noChangeAspect="1"/>
          </p:cNvPicPr>
          <p:nvPr/>
        </p:nvPicPr>
        <p:blipFill>
          <a:blip r:embed="rId2"/>
          <a:stretch>
            <a:fillRect/>
          </a:stretch>
        </p:blipFill>
        <p:spPr>
          <a:xfrm>
            <a:off x="4852484" y="2032551"/>
            <a:ext cx="3498234" cy="2665924"/>
          </a:xfrm>
          <a:prstGeom prst="rect">
            <a:avLst/>
          </a:prstGeom>
        </p:spPr>
      </p:pic>
      <p:sp>
        <p:nvSpPr>
          <p:cNvPr id="22" name="object 5">
            <a:extLst>
              <a:ext uri="{FF2B5EF4-FFF2-40B4-BE49-F238E27FC236}">
                <a16:creationId xmlns:a16="http://schemas.microsoft.com/office/drawing/2014/main" id="{49E5945D-6980-F6D4-B7E0-B76AADCEA13F}"/>
              </a:ext>
            </a:extLst>
          </p:cNvPr>
          <p:cNvSpPr txBox="1"/>
          <p:nvPr/>
        </p:nvSpPr>
        <p:spPr>
          <a:xfrm>
            <a:off x="463529" y="2352230"/>
            <a:ext cx="2923138"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lang="en-US"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Input</a:t>
            </a:r>
            <a:r>
              <a:rPr lang="en-US" sz="1500" spc="-10"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&lt;x&gt;</a:t>
            </a:r>
            <a:r>
              <a:rPr lang="en-US" sz="1500" spc="-5" dirty="0">
                <a:solidFill>
                  <a:srgbClr val="434343"/>
                </a:solidFill>
                <a:latin typeface="Courier New"/>
                <a:cs typeface="Courier New"/>
              </a:rPr>
              <a:t>"</a:t>
            </a:r>
            <a:endParaRPr sz="1500" dirty="0">
              <a:latin typeface="Courier New"/>
              <a:cs typeface="Courier New"/>
            </a:endParaRPr>
          </a:p>
          <a:p>
            <a:pPr marL="12700"/>
            <a:r>
              <a:rPr lang="en-US" sz="1500" spc="-75" dirty="0">
                <a:solidFill>
                  <a:srgbClr val="1155CC"/>
                </a:solidFill>
                <a:latin typeface="Corbel" panose="020B0503020204020204" pitchFamily="34" charset="0"/>
                <a:cs typeface="Trebuchet MS"/>
              </a:rPr>
              <a:t>Verbalizer:</a:t>
            </a:r>
            <a:r>
              <a:rPr lang="en-US" sz="1500" spc="-70" dirty="0">
                <a:solidFill>
                  <a:srgbClr val="1155CC"/>
                </a:solidFill>
                <a:latin typeface="Corbel" panose="020B0503020204020204" pitchFamily="34" charset="0"/>
                <a:cs typeface="Trebuchet MS"/>
              </a:rPr>
              <a:t> </a:t>
            </a:r>
            <a:r>
              <a:rPr lang="en-US" sz="1500" spc="-10" dirty="0">
                <a:solidFill>
                  <a:srgbClr val="434343"/>
                </a:solidFill>
                <a:latin typeface="Corbel" panose="020B0503020204020204" pitchFamily="34" charset="0"/>
                <a:cs typeface="Microsoft Sans Serif"/>
              </a:rPr>
              <a:t>v(</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3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a:t>
            </a:r>
            <a:r>
              <a:rPr lang="en-US" sz="1500" spc="15" dirty="0">
                <a:solidFill>
                  <a:srgbClr val="434343"/>
                </a:solidFill>
                <a:latin typeface="Corbel" panose="020B0503020204020204" pitchFamily="34" charset="0"/>
                <a:cs typeface="Microsoft Sans Serif"/>
              </a:rPr>
              <a:t>“Label: </a:t>
            </a:r>
            <a:r>
              <a:rPr lang="en-US" sz="1500" spc="-5" dirty="0">
                <a:solidFill>
                  <a:srgbClr val="434343"/>
                </a:solidFill>
                <a:latin typeface="Courier New"/>
                <a:cs typeface="Courier New"/>
              </a:rPr>
              <a:t>&lt;x</a:t>
            </a:r>
            <a:r>
              <a:rPr lang="en-US" sz="1500" dirty="0">
                <a:solidFill>
                  <a:srgbClr val="434343"/>
                </a:solidFill>
                <a:latin typeface="Courier New"/>
                <a:cs typeface="Courier New"/>
              </a:rPr>
              <a:t>&gt;</a:t>
            </a:r>
            <a:r>
              <a:rPr lang="en-US" sz="1500" spc="-130" dirty="0">
                <a:solidFill>
                  <a:srgbClr val="434343"/>
                </a:solidFill>
                <a:latin typeface="Corbel" panose="020B0503020204020204" pitchFamily="34" charset="0"/>
                <a:cs typeface="Microsoft Sans Serif"/>
              </a:rPr>
              <a:t>)</a:t>
            </a:r>
            <a:r>
              <a:rPr lang="en-US" sz="1500" spc="-20" dirty="0">
                <a:solidFill>
                  <a:srgbClr val="434343"/>
                </a:solidFill>
                <a:latin typeface="Corbel" panose="020B0503020204020204" pitchFamily="34" charset="0"/>
                <a:cs typeface="Microsoft Sans Serif"/>
              </a:rPr>
              <a:t>”</a:t>
            </a:r>
            <a:endParaRPr lang="en-US" sz="1500" dirty="0">
              <a:latin typeface="Corbel" panose="020B0503020204020204" pitchFamily="34" charset="0"/>
              <a:cs typeface="Microsoft Sans Serif"/>
            </a:endParaRPr>
          </a:p>
        </p:txBody>
      </p:sp>
      <p:sp>
        <p:nvSpPr>
          <p:cNvPr id="23" name="object 8">
            <a:extLst>
              <a:ext uri="{FF2B5EF4-FFF2-40B4-BE49-F238E27FC236}">
                <a16:creationId xmlns:a16="http://schemas.microsoft.com/office/drawing/2014/main" id="{329462A1-8CC1-F4EE-5D04-946A61D41DC4}"/>
              </a:ext>
            </a:extLst>
          </p:cNvPr>
          <p:cNvSpPr txBox="1"/>
          <p:nvPr/>
        </p:nvSpPr>
        <p:spPr>
          <a:xfrm>
            <a:off x="449982" y="3620257"/>
            <a:ext cx="4013645" cy="474489"/>
          </a:xfrm>
          <a:prstGeom prst="rect">
            <a:avLst/>
          </a:prstGeom>
        </p:spPr>
        <p:txBody>
          <a:bodyPr vert="horz" wrap="square" lIns="0" tIns="12700" rIns="0" bIns="0" rtlCol="0">
            <a:spAutoFit/>
          </a:bodyPr>
          <a:lstStyle/>
          <a:p>
            <a:pPr marL="12700">
              <a:lnSpc>
                <a:spcPct val="100000"/>
              </a:lnSpc>
              <a:spcBef>
                <a:spcPts val="100"/>
              </a:spcBef>
            </a:pPr>
            <a:r>
              <a:rPr sz="1500" spc="30" dirty="0">
                <a:solidFill>
                  <a:srgbClr val="4BA173"/>
                </a:solidFill>
                <a:latin typeface="Corbel" panose="020B0503020204020204" pitchFamily="34" charset="0"/>
                <a:cs typeface="Trebuchet MS"/>
              </a:rPr>
              <a:t>P</a:t>
            </a:r>
            <a:r>
              <a:rPr sz="1500" spc="-70" dirty="0">
                <a:solidFill>
                  <a:srgbClr val="4BA173"/>
                </a:solidFill>
                <a:latin typeface="Corbel" panose="020B0503020204020204" pitchFamily="34" charset="0"/>
                <a:cs typeface="Trebuchet MS"/>
              </a:rPr>
              <a:t>atter</a:t>
            </a:r>
            <a:r>
              <a:rPr sz="1500" spc="-85" dirty="0">
                <a:solidFill>
                  <a:srgbClr val="4BA173"/>
                </a:solidFill>
                <a:latin typeface="Corbel" panose="020B0503020204020204" pitchFamily="34" charset="0"/>
                <a:cs typeface="Trebuchet MS"/>
              </a:rPr>
              <a:t>n</a:t>
            </a:r>
            <a:r>
              <a:rPr sz="1500" spc="-175" dirty="0">
                <a:solidFill>
                  <a:srgbClr val="4BA173"/>
                </a:solidFill>
                <a:latin typeface="Corbel" panose="020B0503020204020204" pitchFamily="34" charset="0"/>
                <a:cs typeface="Trebuchet MS"/>
              </a:rPr>
              <a:t>:</a:t>
            </a:r>
            <a:r>
              <a:rPr sz="1500" spc="-70" dirty="0">
                <a:solidFill>
                  <a:srgbClr val="4BA173"/>
                </a:solidFill>
                <a:latin typeface="Corbel" panose="020B0503020204020204" pitchFamily="34" charset="0"/>
                <a:cs typeface="Trebuchet MS"/>
              </a:rPr>
              <a:t> </a:t>
            </a:r>
            <a:r>
              <a:rPr sz="1500" spc="-60" dirty="0">
                <a:solidFill>
                  <a:srgbClr val="434343"/>
                </a:solidFill>
                <a:latin typeface="Corbel" panose="020B0503020204020204" pitchFamily="34" charset="0"/>
                <a:cs typeface="Microsoft Sans Serif"/>
              </a:rPr>
              <a:t>f(</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30" dirty="0">
                <a:solidFill>
                  <a:srgbClr val="434343"/>
                </a:solidFill>
                <a:latin typeface="Corbel" panose="020B0503020204020204" pitchFamily="34" charset="0"/>
                <a:cs typeface="Microsoft Sans Serif"/>
              </a:rPr>
              <a:t>“</a:t>
            </a:r>
            <a:r>
              <a:rPr lang="en-US" sz="1500" spc="-105" dirty="0">
                <a:solidFill>
                  <a:srgbClr val="434343"/>
                </a:solidFill>
                <a:latin typeface="Corbel" panose="020B0503020204020204" pitchFamily="34" charset="0"/>
                <a:cs typeface="Microsoft Sans Serif"/>
              </a:rPr>
              <a:t>Q</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 What is the sentiment of </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sz="1500" dirty="0">
              <a:latin typeface="Corbel" panose="020B0503020204020204" pitchFamily="34" charset="0"/>
              <a:cs typeface="Microsoft Sans Serif"/>
            </a:endParaRPr>
          </a:p>
          <a:p>
            <a:pPr marL="12700">
              <a:lnSpc>
                <a:spcPct val="100000"/>
              </a:lnSpc>
            </a:pPr>
            <a:r>
              <a:rPr sz="1500" spc="-90" dirty="0">
                <a:solidFill>
                  <a:srgbClr val="1155CC"/>
                </a:solidFill>
                <a:latin typeface="Corbel" panose="020B0503020204020204" pitchFamily="34" charset="0"/>
                <a:cs typeface="Trebuchet MS"/>
              </a:rPr>
              <a:t>V</a:t>
            </a:r>
            <a:r>
              <a:rPr sz="1500" spc="-75" dirty="0">
                <a:solidFill>
                  <a:srgbClr val="1155CC"/>
                </a:solidFill>
                <a:latin typeface="Corbel" panose="020B0503020204020204" pitchFamily="34" charset="0"/>
                <a:cs typeface="Trebuchet MS"/>
              </a:rPr>
              <a:t>erbalizer:</a:t>
            </a:r>
            <a:r>
              <a:rPr sz="1500" spc="-70" dirty="0">
                <a:solidFill>
                  <a:srgbClr val="1155CC"/>
                </a:solidFill>
                <a:latin typeface="Corbel" panose="020B0503020204020204" pitchFamily="34" charset="0"/>
                <a:cs typeface="Trebuchet MS"/>
              </a:rPr>
              <a:t> </a:t>
            </a:r>
            <a:r>
              <a:rPr sz="1500" spc="-75" dirty="0">
                <a:solidFill>
                  <a:srgbClr val="434343"/>
                </a:solidFill>
                <a:latin typeface="Corbel" panose="020B0503020204020204" pitchFamily="34" charset="0"/>
                <a:cs typeface="Microsoft Sans Serif"/>
              </a:rPr>
              <a:t>v(</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3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10" dirty="0">
                <a:solidFill>
                  <a:srgbClr val="434343"/>
                </a:solidFill>
                <a:latin typeface="Corbel" panose="020B0503020204020204" pitchFamily="34" charset="0"/>
                <a:cs typeface="Microsoft Sans Serif"/>
              </a:rPr>
              <a:t>“</a:t>
            </a:r>
            <a:r>
              <a:rPr lang="en-US" sz="1500" spc="-10" dirty="0">
                <a:solidFill>
                  <a:srgbClr val="434343"/>
                </a:solidFill>
                <a:latin typeface="Corbel" panose="020B0503020204020204" pitchFamily="34" charset="0"/>
                <a:cs typeface="Microsoft Sans Serif"/>
              </a:rPr>
              <a:t>A</a:t>
            </a:r>
            <a:r>
              <a:rPr sz="1500" spc="-10" dirty="0">
                <a:solidFill>
                  <a:srgbClr val="434343"/>
                </a:solidFill>
                <a:latin typeface="Corbel" panose="020B0503020204020204" pitchFamily="34" charset="0"/>
                <a:cs typeface="Microsoft Sans Serif"/>
              </a:rPr>
              <a:t>:</a:t>
            </a:r>
            <a:r>
              <a:rPr sz="1500" spc="-15" dirty="0">
                <a:solidFill>
                  <a:srgbClr val="434343"/>
                </a:solidFill>
                <a:latin typeface="Corbel" panose="020B0503020204020204" pitchFamily="34" charset="0"/>
                <a:cs typeface="Microsoft Sans Serif"/>
              </a:rPr>
              <a:t> </a:t>
            </a:r>
            <a:r>
              <a:rPr sz="1500" spc="-5" dirty="0">
                <a:solidFill>
                  <a:srgbClr val="434343"/>
                </a:solidFill>
                <a:latin typeface="Courier New"/>
                <a:cs typeface="Courier New"/>
              </a:rPr>
              <a:t>&lt;x</a:t>
            </a:r>
            <a:r>
              <a:rPr sz="1500" dirty="0">
                <a:solidFill>
                  <a:srgbClr val="434343"/>
                </a:solidFill>
                <a:latin typeface="Courier New"/>
                <a:cs typeface="Courier New"/>
              </a:rPr>
              <a:t>&gt;</a:t>
            </a:r>
            <a:r>
              <a:rPr sz="1500" spc="85" dirty="0">
                <a:solidFill>
                  <a:srgbClr val="434343"/>
                </a:solidFill>
                <a:latin typeface="Corbel" panose="020B0503020204020204" pitchFamily="34" charset="0"/>
                <a:cs typeface="Microsoft Sans Serif"/>
              </a:rPr>
              <a:t>”</a:t>
            </a:r>
            <a:endParaRPr lang="en-US" sz="1500" spc="85" dirty="0">
              <a:solidFill>
                <a:srgbClr val="434343"/>
              </a:solidFill>
              <a:latin typeface="Corbel" panose="020B0503020204020204" pitchFamily="34" charset="0"/>
              <a:cs typeface="Microsoft Sans Serif"/>
            </a:endParaRPr>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81051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1"/>
          </p:nvPr>
        </p:nvPicPr>
        <p:blipFill>
          <a:blip r:embed="rId2"/>
          <a:stretch>
            <a:fillRect/>
          </a:stretch>
        </p:blipFill>
        <p:spPr>
          <a:xfrm>
            <a:off x="797228" y="1328436"/>
            <a:ext cx="7351515" cy="2873328"/>
          </a:xfr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4BA7A0-A600-E8C8-8964-728D7A89C86C}"/>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11" name="Title 40">
            <a:extLst>
              <a:ext uri="{FF2B5EF4-FFF2-40B4-BE49-F238E27FC236}">
                <a16:creationId xmlns:a16="http://schemas.microsoft.com/office/drawing/2014/main" id="{3E7187D1-B525-F3BA-6699-EC69A4484194}"/>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2" name="Google Shape;138;g1501cc781cf_0_0">
            <a:extLst>
              <a:ext uri="{FF2B5EF4-FFF2-40B4-BE49-F238E27FC236}">
                <a16:creationId xmlns:a16="http://schemas.microsoft.com/office/drawing/2014/main" id="{16C42C55-2C90-CBE8-FEC8-4CCB352A4E98}"/>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8FD913A-BA7C-E3CF-27EA-7B4E544CBCE1}"/>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13" name="Title 40">
            <a:extLst>
              <a:ext uri="{FF2B5EF4-FFF2-40B4-BE49-F238E27FC236}">
                <a16:creationId xmlns:a16="http://schemas.microsoft.com/office/drawing/2014/main" id="{B7DEDB93-8B19-155C-6E73-32DAC877963B}"/>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14" name="Google Shape;138;g1501cc781cf_0_0">
            <a:extLst>
              <a:ext uri="{FF2B5EF4-FFF2-40B4-BE49-F238E27FC236}">
                <a16:creationId xmlns:a16="http://schemas.microsoft.com/office/drawing/2014/main" id="{7F2A2B62-2241-9618-7304-15384F5EC71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a:extLst>
              <a:ext uri="{FF2B5EF4-FFF2-40B4-BE49-F238E27FC236}">
                <a16:creationId xmlns:a16="http://schemas.microsoft.com/office/drawing/2014/main" id="{471C9950-E256-A59A-2515-E40DC1251BC8}"/>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grpSp>
        <p:nvGrpSpPr>
          <p:cNvPr id="15" name="object 15"/>
          <p:cNvGrpSpPr/>
          <p:nvPr/>
        </p:nvGrpSpPr>
        <p:grpSpPr>
          <a:xfrm>
            <a:off x="1214706" y="1169661"/>
            <a:ext cx="845819" cy="680720"/>
            <a:chOff x="1214706" y="1169661"/>
            <a:chExt cx="845819" cy="680720"/>
          </a:xfrm>
        </p:grpSpPr>
        <p:sp>
          <p:nvSpPr>
            <p:cNvPr id="16" name="object 16"/>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7" name="object 17"/>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8" name="object 18"/>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1025079" y="2350387"/>
            <a:ext cx="41275" cy="334645"/>
            <a:chOff x="1025079" y="2350387"/>
            <a:chExt cx="41275" cy="334645"/>
          </a:xfrm>
        </p:grpSpPr>
        <p:sp>
          <p:nvSpPr>
            <p:cNvPr id="27" name="object 27"/>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sp>
        <p:nvSpPr>
          <p:cNvPr id="34" name="Title 40">
            <a:extLst>
              <a:ext uri="{FF2B5EF4-FFF2-40B4-BE49-F238E27FC236}">
                <a16:creationId xmlns:a16="http://schemas.microsoft.com/office/drawing/2014/main" id="{B36A05E8-D94D-C4BC-9E45-44B06EB1C96A}"/>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35" name="Google Shape;138;g1501cc781cf_0_0">
            <a:extLst>
              <a:ext uri="{FF2B5EF4-FFF2-40B4-BE49-F238E27FC236}">
                <a16:creationId xmlns:a16="http://schemas.microsoft.com/office/drawing/2014/main" id="{10D16D18-8083-626F-D510-5157397D5D20}"/>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sp>
        <p:nvSpPr>
          <p:cNvPr id="7" name="object 7"/>
          <p:cNvSpPr/>
          <p:nvPr/>
        </p:nvSpPr>
        <p:spPr>
          <a:xfrm>
            <a:off x="3940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5036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algn="ct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algn="ct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algn="ct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9" name="object 9"/>
          <p:cNvSpPr/>
          <p:nvPr/>
        </p:nvSpPr>
        <p:spPr>
          <a:xfrm>
            <a:off x="3938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0" name="object 10"/>
          <p:cNvGrpSpPr/>
          <p:nvPr/>
        </p:nvGrpSpPr>
        <p:grpSpPr>
          <a:xfrm>
            <a:off x="170786" y="1169661"/>
            <a:ext cx="845819" cy="680720"/>
            <a:chOff x="170786" y="1169661"/>
            <a:chExt cx="845819" cy="680720"/>
          </a:xfrm>
        </p:grpSpPr>
        <p:sp>
          <p:nvSpPr>
            <p:cNvPr id="11" name="object 11"/>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3" name="object 13"/>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4" name="object 14"/>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5" name="object 15"/>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16" name="object 16"/>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7" name="object 17"/>
          <p:cNvGrpSpPr/>
          <p:nvPr/>
        </p:nvGrpSpPr>
        <p:grpSpPr>
          <a:xfrm>
            <a:off x="3119707" y="1169661"/>
            <a:ext cx="845819" cy="680720"/>
            <a:chOff x="3119707" y="1169661"/>
            <a:chExt cx="845819" cy="680720"/>
          </a:xfrm>
        </p:grpSpPr>
        <p:sp>
          <p:nvSpPr>
            <p:cNvPr id="18" name="object 18"/>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9" name="object 19"/>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0" name="object 20"/>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1" name="object 21"/>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2" name="object 22"/>
          <p:cNvGrpSpPr/>
          <p:nvPr/>
        </p:nvGrpSpPr>
        <p:grpSpPr>
          <a:xfrm>
            <a:off x="1025079" y="2350387"/>
            <a:ext cx="41275" cy="334645"/>
            <a:chOff x="1025079" y="2350387"/>
            <a:chExt cx="41275" cy="334645"/>
          </a:xfrm>
        </p:grpSpPr>
        <p:sp>
          <p:nvSpPr>
            <p:cNvPr id="23" name="object 23"/>
            <p:cNvSpPr/>
            <p:nvPr/>
          </p:nvSpPr>
          <p:spPr>
            <a:xfrm>
              <a:off x="1045575"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4" name="object 24"/>
            <p:cNvSpPr/>
            <p:nvPr/>
          </p:nvSpPr>
          <p:spPr>
            <a:xfrm>
              <a:off x="10298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5" name="object 25"/>
            <p:cNvSpPr/>
            <p:nvPr/>
          </p:nvSpPr>
          <p:spPr>
            <a:xfrm>
              <a:off x="10298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26" name="object 26"/>
          <p:cNvSpPr txBox="1"/>
          <p:nvPr/>
        </p:nvSpPr>
        <p:spPr>
          <a:xfrm>
            <a:off x="11455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27" name="object 27"/>
          <p:cNvGrpSpPr/>
          <p:nvPr/>
        </p:nvGrpSpPr>
        <p:grpSpPr>
          <a:xfrm>
            <a:off x="4957006" y="747194"/>
            <a:ext cx="3547110" cy="2639060"/>
            <a:chOff x="4957006" y="747194"/>
            <a:chExt cx="3547110" cy="2639060"/>
          </a:xfrm>
        </p:grpSpPr>
        <p:pic>
          <p:nvPicPr>
            <p:cNvPr id="28" name="object 28"/>
            <p:cNvPicPr/>
            <p:nvPr/>
          </p:nvPicPr>
          <p:blipFill>
            <a:blip r:embed="rId2" cstate="print"/>
            <a:stretch>
              <a:fillRect/>
            </a:stretch>
          </p:blipFill>
          <p:spPr>
            <a:xfrm>
              <a:off x="5135860" y="937735"/>
              <a:ext cx="3003171" cy="2156807"/>
            </a:xfrm>
            <a:prstGeom prst="rect">
              <a:avLst/>
            </a:prstGeom>
          </p:spPr>
        </p:pic>
        <p:sp>
          <p:nvSpPr>
            <p:cNvPr id="29" name="object 29"/>
            <p:cNvSpPr/>
            <p:nvPr/>
          </p:nvSpPr>
          <p:spPr>
            <a:xfrm>
              <a:off x="4957000" y="747204"/>
              <a:ext cx="3547110" cy="2639060"/>
            </a:xfrm>
            <a:custGeom>
              <a:avLst/>
              <a:gdLst/>
              <a:ahLst/>
              <a:cxnLst/>
              <a:rect l="l" t="t" r="r" b="b"/>
              <a:pathLst>
                <a:path w="3547109" h="2639060">
                  <a:moveTo>
                    <a:pt x="3546500" y="45948"/>
                  </a:moveTo>
                  <a:lnTo>
                    <a:pt x="2745600" y="45948"/>
                  </a:lnTo>
                  <a:lnTo>
                    <a:pt x="2745600" y="0"/>
                  </a:lnTo>
                  <a:lnTo>
                    <a:pt x="0" y="0"/>
                  </a:lnTo>
                  <a:lnTo>
                    <a:pt x="0" y="289801"/>
                  </a:lnTo>
                  <a:lnTo>
                    <a:pt x="800900" y="289801"/>
                  </a:lnTo>
                  <a:lnTo>
                    <a:pt x="800900" y="2638844"/>
                  </a:lnTo>
                  <a:lnTo>
                    <a:pt x="3546500" y="2638844"/>
                  </a:lnTo>
                  <a:lnTo>
                    <a:pt x="3546500" y="45948"/>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0" name="object 30"/>
            <p:cNvSpPr/>
            <p:nvPr/>
          </p:nvSpPr>
          <p:spPr>
            <a:xfrm>
              <a:off x="5765528"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1" name="object 31"/>
          <p:cNvGrpSpPr/>
          <p:nvPr/>
        </p:nvGrpSpPr>
        <p:grpSpPr>
          <a:xfrm>
            <a:off x="4327062" y="1413862"/>
            <a:ext cx="482600" cy="238760"/>
            <a:chOff x="4327062" y="1413862"/>
            <a:chExt cx="482600" cy="238760"/>
          </a:xfrm>
        </p:grpSpPr>
        <p:sp>
          <p:nvSpPr>
            <p:cNvPr id="32" name="object 32"/>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3" name="object 33"/>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4" name="object 34"/>
          <p:cNvGrpSpPr/>
          <p:nvPr/>
        </p:nvGrpSpPr>
        <p:grpSpPr>
          <a:xfrm>
            <a:off x="1214706" y="1169661"/>
            <a:ext cx="845819" cy="680720"/>
            <a:chOff x="1214706" y="1169661"/>
            <a:chExt cx="845819" cy="680720"/>
          </a:xfrm>
        </p:grpSpPr>
        <p:sp>
          <p:nvSpPr>
            <p:cNvPr id="35" name="object 35"/>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6" name="object 36"/>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37" name="object 37"/>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1" name="Title 40">
            <a:extLst>
              <a:ext uri="{FF2B5EF4-FFF2-40B4-BE49-F238E27FC236}">
                <a16:creationId xmlns:a16="http://schemas.microsoft.com/office/drawing/2014/main" id="{67C714D7-96E1-9A69-F98D-87FC7A06950E}"/>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2" name="TextBox 41">
            <a:extLst>
              <a:ext uri="{FF2B5EF4-FFF2-40B4-BE49-F238E27FC236}">
                <a16:creationId xmlns:a16="http://schemas.microsoft.com/office/drawing/2014/main" id="{638149FB-919F-DFA0-C512-6A109DF68FCC}"/>
              </a:ext>
            </a:extLst>
          </p:cNvPr>
          <p:cNvSpPr txBox="1"/>
          <p:nvPr/>
        </p:nvSpPr>
        <p:spPr>
          <a:xfrm>
            <a:off x="2629586" y="3688443"/>
            <a:ext cx="6248730" cy="830997"/>
          </a:xfrm>
          <a:prstGeom prst="rect">
            <a:avLst/>
          </a:prstGeom>
          <a:noFill/>
        </p:spPr>
        <p:txBody>
          <a:bodyPr wrap="square">
            <a:spAutoFit/>
          </a:bodyPr>
          <a:lstStyle/>
          <a:p>
            <a:pPr algn="ctr"/>
            <a:r>
              <a:rPr lang="en-US" sz="2400" dirty="0">
                <a:latin typeface="Corbel" panose="020B0503020204020204" pitchFamily="34" charset="0"/>
              </a:rPr>
              <a:t>In-context learning is highly sensitive to prompt format (training sets and  patterns/verbalizers)</a:t>
            </a:r>
          </a:p>
        </p:txBody>
      </p:sp>
      <p:sp>
        <p:nvSpPr>
          <p:cNvPr id="43" name="Google Shape;138;g1501cc781cf_0_0">
            <a:extLst>
              <a:ext uri="{FF2B5EF4-FFF2-40B4-BE49-F238E27FC236}">
                <a16:creationId xmlns:a16="http://schemas.microsoft.com/office/drawing/2014/main" id="{FBADF79A-B298-93D7-3E57-8CE857C589E9}"/>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4" name="object 7">
            <a:extLst>
              <a:ext uri="{FF2B5EF4-FFF2-40B4-BE49-F238E27FC236}">
                <a16:creationId xmlns:a16="http://schemas.microsoft.com/office/drawing/2014/main" id="{5A181F0E-CF41-3E94-A786-E850ED1221CE}"/>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a:extLst>
              <a:ext uri="{FF2B5EF4-FFF2-40B4-BE49-F238E27FC236}">
                <a16:creationId xmlns:a16="http://schemas.microsoft.com/office/drawing/2014/main" id="{4C39630E-C323-5EDC-E329-4C63722D4113}"/>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p:nvPr/>
        </p:nvSpPr>
        <p:spPr>
          <a:xfrm>
            <a:off x="1689459"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2" name="object 12"/>
          <p:cNvGraphicFramePr>
            <a:graphicFrameLocks noGrp="1"/>
          </p:cNvGraphicFramePr>
          <p:nvPr/>
        </p:nvGraphicFramePr>
        <p:xfrm>
          <a:off x="1799097"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L="174625">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L="174625">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L="174625">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3" name="object 13"/>
          <p:cNvSpPr/>
          <p:nvPr/>
        </p:nvSpPr>
        <p:spPr>
          <a:xfrm>
            <a:off x="1689250"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4" name="object 14"/>
          <p:cNvGrpSpPr/>
          <p:nvPr/>
        </p:nvGrpSpPr>
        <p:grpSpPr>
          <a:xfrm>
            <a:off x="170786" y="1169661"/>
            <a:ext cx="845819" cy="680720"/>
            <a:chOff x="170786" y="1169661"/>
            <a:chExt cx="845819" cy="680720"/>
          </a:xfrm>
        </p:grpSpPr>
        <p:sp>
          <p:nvSpPr>
            <p:cNvPr id="15" name="object 15"/>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6" name="object 16"/>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17" name="object 17"/>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19" name="object 19"/>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0" name="object 20"/>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1" name="object 21"/>
          <p:cNvGrpSpPr/>
          <p:nvPr/>
        </p:nvGrpSpPr>
        <p:grpSpPr>
          <a:xfrm>
            <a:off x="3119707" y="1169661"/>
            <a:ext cx="845819" cy="680720"/>
            <a:chOff x="3119707" y="1169661"/>
            <a:chExt cx="845819" cy="680720"/>
          </a:xfrm>
        </p:grpSpPr>
        <p:sp>
          <p:nvSpPr>
            <p:cNvPr id="22" name="object 22"/>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3" name="object 23"/>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4" name="object 24"/>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25" name="object 25"/>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26" name="object 26"/>
          <p:cNvGrpSpPr/>
          <p:nvPr/>
        </p:nvGrpSpPr>
        <p:grpSpPr>
          <a:xfrm>
            <a:off x="2320479" y="2350387"/>
            <a:ext cx="41275" cy="334645"/>
            <a:chOff x="2320479" y="2350387"/>
            <a:chExt cx="41275" cy="334645"/>
          </a:xfrm>
        </p:grpSpPr>
        <p:sp>
          <p:nvSpPr>
            <p:cNvPr id="27" name="object 27"/>
            <p:cNvSpPr/>
            <p:nvPr/>
          </p:nvSpPr>
          <p:spPr>
            <a:xfrm>
              <a:off x="2340974"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28" name="object 28"/>
            <p:cNvSpPr/>
            <p:nvPr/>
          </p:nvSpPr>
          <p:spPr>
            <a:xfrm>
              <a:off x="2325242"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29" name="object 29"/>
            <p:cNvSpPr/>
            <p:nvPr/>
          </p:nvSpPr>
          <p:spPr>
            <a:xfrm>
              <a:off x="2325242"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0" name="object 30"/>
          <p:cNvSpPr txBox="1"/>
          <p:nvPr/>
        </p:nvSpPr>
        <p:spPr>
          <a:xfrm>
            <a:off x="2440946"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1" name="object 31"/>
          <p:cNvGrpSpPr/>
          <p:nvPr/>
        </p:nvGrpSpPr>
        <p:grpSpPr>
          <a:xfrm>
            <a:off x="4957006" y="770073"/>
            <a:ext cx="3806190" cy="2616200"/>
            <a:chOff x="4957006" y="770073"/>
            <a:chExt cx="3806190" cy="2616200"/>
          </a:xfrm>
        </p:grpSpPr>
        <p:pic>
          <p:nvPicPr>
            <p:cNvPr id="32" name="object 32"/>
            <p:cNvPicPr/>
            <p:nvPr/>
          </p:nvPicPr>
          <p:blipFill>
            <a:blip r:embed="rId2" cstate="print"/>
            <a:stretch>
              <a:fillRect/>
            </a:stretch>
          </p:blipFill>
          <p:spPr>
            <a:xfrm>
              <a:off x="5135860" y="937735"/>
              <a:ext cx="3003171" cy="2156807"/>
            </a:xfrm>
            <a:prstGeom prst="rect">
              <a:avLst/>
            </a:prstGeom>
          </p:spPr>
        </p:pic>
        <p:sp>
          <p:nvSpPr>
            <p:cNvPr id="33" name="object 33"/>
            <p:cNvSpPr/>
            <p:nvPr/>
          </p:nvSpPr>
          <p:spPr>
            <a:xfrm>
              <a:off x="4957000" y="770077"/>
              <a:ext cx="3806190" cy="2616200"/>
            </a:xfrm>
            <a:custGeom>
              <a:avLst/>
              <a:gdLst/>
              <a:ahLst/>
              <a:cxnLst/>
              <a:rect l="l" t="t" r="r" b="b"/>
              <a:pathLst>
                <a:path w="3806190" h="2616200">
                  <a:moveTo>
                    <a:pt x="3805605" y="23075"/>
                  </a:moveTo>
                  <a:lnTo>
                    <a:pt x="2745600" y="23075"/>
                  </a:lnTo>
                  <a:lnTo>
                    <a:pt x="2745600" y="0"/>
                  </a:lnTo>
                  <a:lnTo>
                    <a:pt x="0" y="0"/>
                  </a:lnTo>
                  <a:lnTo>
                    <a:pt x="0" y="289801"/>
                  </a:lnTo>
                  <a:lnTo>
                    <a:pt x="1060005" y="289801"/>
                  </a:lnTo>
                  <a:lnTo>
                    <a:pt x="1060005" y="2615971"/>
                  </a:lnTo>
                  <a:lnTo>
                    <a:pt x="3805605" y="2615971"/>
                  </a:lnTo>
                  <a:lnTo>
                    <a:pt x="3805605" y="23075"/>
                  </a:lnTo>
                  <a:close/>
                </a:path>
              </a:pathLst>
            </a:custGeom>
            <a:solidFill>
              <a:srgbClr val="FFFFFF"/>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6024634" y="1082944"/>
              <a:ext cx="0" cy="1662430"/>
            </a:xfrm>
            <a:custGeom>
              <a:avLst/>
              <a:gdLst/>
              <a:ahLst/>
              <a:cxnLst/>
              <a:rect l="l" t="t" r="r" b="b"/>
              <a:pathLst>
                <a:path h="1662430">
                  <a:moveTo>
                    <a:pt x="0" y="0"/>
                  </a:moveTo>
                  <a:lnTo>
                    <a:pt x="0" y="1662299"/>
                  </a:lnTo>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grpSp>
        <p:nvGrpSpPr>
          <p:cNvPr id="35" name="object 35"/>
          <p:cNvGrpSpPr/>
          <p:nvPr/>
        </p:nvGrpSpPr>
        <p:grpSpPr>
          <a:xfrm>
            <a:off x="4327062" y="1413862"/>
            <a:ext cx="482600" cy="238760"/>
            <a:chOff x="4327062" y="1413862"/>
            <a:chExt cx="482600" cy="238760"/>
          </a:xfrm>
        </p:grpSpPr>
        <p:sp>
          <p:nvSpPr>
            <p:cNvPr id="36" name="object 36"/>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37" name="object 37"/>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38" name="object 38"/>
          <p:cNvGrpSpPr/>
          <p:nvPr/>
        </p:nvGrpSpPr>
        <p:grpSpPr>
          <a:xfrm>
            <a:off x="1214706" y="1169661"/>
            <a:ext cx="845819" cy="680720"/>
            <a:chOff x="1214706" y="1169661"/>
            <a:chExt cx="845819" cy="680720"/>
          </a:xfrm>
        </p:grpSpPr>
        <p:sp>
          <p:nvSpPr>
            <p:cNvPr id="39" name="object 39"/>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0" name="object 40"/>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1" name="object 41"/>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6" name="Title 40">
            <a:extLst>
              <a:ext uri="{FF2B5EF4-FFF2-40B4-BE49-F238E27FC236}">
                <a16:creationId xmlns:a16="http://schemas.microsoft.com/office/drawing/2014/main" id="{B26B0396-165C-6685-4F26-5165B75D1907}"/>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47" name="Google Shape;138;g1501cc781cf_0_0">
            <a:extLst>
              <a:ext uri="{FF2B5EF4-FFF2-40B4-BE49-F238E27FC236}">
                <a16:creationId xmlns:a16="http://schemas.microsoft.com/office/drawing/2014/main" id="{3BF18416-E0A9-816E-4AA2-B1F2F0D82146}"/>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48" name="object 7">
            <a:extLst>
              <a:ext uri="{FF2B5EF4-FFF2-40B4-BE49-F238E27FC236}">
                <a16:creationId xmlns:a16="http://schemas.microsoft.com/office/drawing/2014/main" id="{766A8E5B-A82D-1F9F-9A5D-2A6A5E447105}"/>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p:txBody>
          <a:bodyPr/>
          <a:lstStyle/>
          <a:p>
            <a:endParaRPr lang="en-US"/>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326354" y="1606184"/>
            <a:ext cx="6226172" cy="273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32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45">
            <a:extLst>
              <a:ext uri="{FF2B5EF4-FFF2-40B4-BE49-F238E27FC236}">
                <a16:creationId xmlns:a16="http://schemas.microsoft.com/office/drawing/2014/main" id="{B48E8F92-9AA5-F637-A7CA-154511BD4467}"/>
              </a:ext>
            </a:extLst>
          </p:cNvPr>
          <p:cNvSpPr>
            <a:spLocks noGrp="1"/>
          </p:cNvSpPr>
          <p:nvPr>
            <p:ph idx="1"/>
          </p:nvPr>
        </p:nvSpPr>
        <p:spPr/>
        <p:txBody>
          <a:bodyPr/>
          <a:lstStyle/>
          <a:p>
            <a:endParaRPr lang="en-US"/>
          </a:p>
        </p:txBody>
      </p:sp>
      <p:grpSp>
        <p:nvGrpSpPr>
          <p:cNvPr id="3" name="object 3"/>
          <p:cNvGrpSpPr/>
          <p:nvPr/>
        </p:nvGrpSpPr>
        <p:grpSpPr>
          <a:xfrm>
            <a:off x="499337" y="4136287"/>
            <a:ext cx="1039494" cy="582295"/>
            <a:chOff x="499337" y="4136287"/>
            <a:chExt cx="1039494" cy="582295"/>
          </a:xfrm>
        </p:grpSpPr>
        <p:sp>
          <p:nvSpPr>
            <p:cNvPr id="4" name="object 4"/>
            <p:cNvSpPr/>
            <p:nvPr/>
          </p:nvSpPr>
          <p:spPr>
            <a:xfrm>
              <a:off x="504099"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504099"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6327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a:t>
            </a:r>
            <a:endParaRPr sz="1100" dirty="0">
              <a:latin typeface="Corbel" panose="020B0503020204020204" pitchFamily="34" charset="0"/>
            </a:endParaRPr>
          </a:p>
        </p:txBody>
      </p:sp>
      <p:grpSp>
        <p:nvGrpSpPr>
          <p:cNvPr id="7" name="object 7"/>
          <p:cNvGrpSpPr/>
          <p:nvPr/>
        </p:nvGrpSpPr>
        <p:grpSpPr>
          <a:xfrm>
            <a:off x="1794737" y="4136287"/>
            <a:ext cx="1039494" cy="582295"/>
            <a:chOff x="1794737" y="4136287"/>
            <a:chExt cx="1039494" cy="582295"/>
          </a:xfrm>
        </p:grpSpPr>
        <p:sp>
          <p:nvSpPr>
            <p:cNvPr id="8" name="object 8"/>
            <p:cNvSpPr/>
            <p:nvPr/>
          </p:nvSpPr>
          <p:spPr>
            <a:xfrm>
              <a:off x="1799500" y="4141049"/>
              <a:ext cx="1029969" cy="572770"/>
            </a:xfrm>
            <a:custGeom>
              <a:avLst/>
              <a:gdLst/>
              <a:ahLst/>
              <a:cxnLst/>
              <a:rect l="l" t="t" r="r" b="b"/>
              <a:pathLst>
                <a:path w="1029969" h="572770">
                  <a:moveTo>
                    <a:pt x="934147"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9" name="object 9"/>
            <p:cNvSpPr/>
            <p:nvPr/>
          </p:nvSpPr>
          <p:spPr>
            <a:xfrm>
              <a:off x="1799500" y="4141049"/>
              <a:ext cx="1029969" cy="572770"/>
            </a:xfrm>
            <a:custGeom>
              <a:avLst/>
              <a:gdLst/>
              <a:ahLst/>
              <a:cxnLst/>
              <a:rect l="l" t="t" r="r" b="b"/>
              <a:pathLst>
                <a:path w="1029969" h="572770">
                  <a:moveTo>
                    <a:pt x="0" y="95451"/>
                  </a:moveTo>
                  <a:lnTo>
                    <a:pt x="7501" y="58297"/>
                  </a:lnTo>
                  <a:lnTo>
                    <a:pt x="27957" y="27957"/>
                  </a:lnTo>
                  <a:lnTo>
                    <a:pt x="58297" y="7501"/>
                  </a:lnTo>
                  <a:lnTo>
                    <a:pt x="95451" y="0"/>
                  </a:lnTo>
                  <a:lnTo>
                    <a:pt x="934147" y="0"/>
                  </a:lnTo>
                  <a:lnTo>
                    <a:pt x="987104" y="16037"/>
                  </a:lnTo>
                  <a:lnTo>
                    <a:pt x="1022334" y="58923"/>
                  </a:lnTo>
                  <a:lnTo>
                    <a:pt x="1029599" y="95451"/>
                  </a:lnTo>
                  <a:lnTo>
                    <a:pt x="1029599" y="477247"/>
                  </a:lnTo>
                  <a:lnTo>
                    <a:pt x="1022098" y="514402"/>
                  </a:lnTo>
                  <a:lnTo>
                    <a:pt x="1001642" y="544742"/>
                  </a:lnTo>
                  <a:lnTo>
                    <a:pt x="971302" y="565198"/>
                  </a:lnTo>
                  <a:lnTo>
                    <a:pt x="934147"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928170" y="4237661"/>
            <a:ext cx="772795" cy="347275"/>
          </a:xfrm>
          <a:prstGeom prst="rect">
            <a:avLst/>
          </a:prstGeom>
        </p:spPr>
        <p:txBody>
          <a:bodyPr vert="horz" wrap="square" lIns="0" tIns="8890" rIns="0" bIns="0" rtlCol="0">
            <a:spAutoFit/>
          </a:bodyPr>
          <a:lstStyle/>
          <a:p>
            <a:pPr marL="302260" marR="5080" indent="-29019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#2</a:t>
            </a:r>
            <a:endParaRPr sz="1100" dirty="0">
              <a:latin typeface="Corbel" panose="020B0503020204020204" pitchFamily="34" charset="0"/>
            </a:endParaRPr>
          </a:p>
        </p:txBody>
      </p:sp>
      <p:sp>
        <p:nvSpPr>
          <p:cNvPr id="11" name="object 11"/>
          <p:cNvSpPr txBox="1"/>
          <p:nvPr/>
        </p:nvSpPr>
        <p:spPr>
          <a:xfrm>
            <a:off x="2993526" y="42815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12" name="object 12"/>
          <p:cNvGrpSpPr/>
          <p:nvPr/>
        </p:nvGrpSpPr>
        <p:grpSpPr>
          <a:xfrm>
            <a:off x="3295858" y="4136287"/>
            <a:ext cx="1039494" cy="582295"/>
            <a:chOff x="3295858" y="4136287"/>
            <a:chExt cx="1039494" cy="582295"/>
          </a:xfrm>
        </p:grpSpPr>
        <p:sp>
          <p:nvSpPr>
            <p:cNvPr id="13" name="object 13"/>
            <p:cNvSpPr/>
            <p:nvPr/>
          </p:nvSpPr>
          <p:spPr>
            <a:xfrm>
              <a:off x="3300621" y="4141049"/>
              <a:ext cx="1029969" cy="572770"/>
            </a:xfrm>
            <a:custGeom>
              <a:avLst/>
              <a:gdLst/>
              <a:ahLst/>
              <a:cxnLst/>
              <a:rect l="l" t="t" r="r" b="b"/>
              <a:pathLst>
                <a:path w="1029970" h="572770">
                  <a:moveTo>
                    <a:pt x="934148" y="572699"/>
                  </a:moveTo>
                  <a:lnTo>
                    <a:pt x="95451" y="572699"/>
                  </a:lnTo>
                  <a:lnTo>
                    <a:pt x="58297" y="565198"/>
                  </a:lnTo>
                  <a:lnTo>
                    <a:pt x="27957" y="544742"/>
                  </a:lnTo>
                  <a:lnTo>
                    <a:pt x="7501" y="514402"/>
                  </a:lnTo>
                  <a:lnTo>
                    <a:pt x="0" y="477247"/>
                  </a:lnTo>
                  <a:lnTo>
                    <a:pt x="0" y="95451"/>
                  </a:ln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14" name="object 14"/>
            <p:cNvSpPr/>
            <p:nvPr/>
          </p:nvSpPr>
          <p:spPr>
            <a:xfrm>
              <a:off x="3300621" y="4141049"/>
              <a:ext cx="1029969" cy="572770"/>
            </a:xfrm>
            <a:custGeom>
              <a:avLst/>
              <a:gdLst/>
              <a:ahLst/>
              <a:cxnLst/>
              <a:rect l="l" t="t" r="r" b="b"/>
              <a:pathLst>
                <a:path w="1029970" h="572770">
                  <a:moveTo>
                    <a:pt x="0" y="95451"/>
                  </a:moveTo>
                  <a:lnTo>
                    <a:pt x="7501" y="58297"/>
                  </a:lnTo>
                  <a:lnTo>
                    <a:pt x="27957" y="27957"/>
                  </a:lnTo>
                  <a:lnTo>
                    <a:pt x="58297" y="7501"/>
                  </a:lnTo>
                  <a:lnTo>
                    <a:pt x="95451" y="0"/>
                  </a:lnTo>
                  <a:lnTo>
                    <a:pt x="934148" y="0"/>
                  </a:lnTo>
                  <a:lnTo>
                    <a:pt x="987104" y="16037"/>
                  </a:lnTo>
                  <a:lnTo>
                    <a:pt x="1022334" y="58923"/>
                  </a:lnTo>
                  <a:lnTo>
                    <a:pt x="1029599" y="95451"/>
                  </a:lnTo>
                  <a:lnTo>
                    <a:pt x="1029599" y="477247"/>
                  </a:lnTo>
                  <a:lnTo>
                    <a:pt x="1022098" y="514402"/>
                  </a:lnTo>
                  <a:lnTo>
                    <a:pt x="1001642" y="544742"/>
                  </a:lnTo>
                  <a:lnTo>
                    <a:pt x="971302" y="565198"/>
                  </a:lnTo>
                  <a:lnTo>
                    <a:pt x="934148" y="572699"/>
                  </a:lnTo>
                  <a:lnTo>
                    <a:pt x="95451" y="572699"/>
                  </a:lnTo>
                  <a:lnTo>
                    <a:pt x="58297" y="565198"/>
                  </a:lnTo>
                  <a:lnTo>
                    <a:pt x="27957" y="544742"/>
                  </a:lnTo>
                  <a:lnTo>
                    <a:pt x="7501" y="514402"/>
                  </a:lnTo>
                  <a:lnTo>
                    <a:pt x="0" y="477247"/>
                  </a:lnTo>
                  <a:lnTo>
                    <a:pt x="0" y="95451"/>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15" name="object 15"/>
          <p:cNvSpPr txBox="1"/>
          <p:nvPr/>
        </p:nvSpPr>
        <p:spPr>
          <a:xfrm>
            <a:off x="3429291" y="4237661"/>
            <a:ext cx="772795" cy="347275"/>
          </a:xfrm>
          <a:prstGeom prst="rect">
            <a:avLst/>
          </a:prstGeom>
        </p:spPr>
        <p:txBody>
          <a:bodyPr vert="horz" wrap="square" lIns="0" tIns="8890" rIns="0" bIns="0" rtlCol="0">
            <a:spAutoFit/>
          </a:bodyPr>
          <a:lstStyle/>
          <a:p>
            <a:pPr marL="260350" marR="5080" indent="-248285">
              <a:lnSpc>
                <a:spcPct val="102299"/>
              </a:lnSpc>
              <a:spcBef>
                <a:spcPts val="70"/>
              </a:spcBef>
            </a:pPr>
            <a:r>
              <a:rPr sz="1100" spc="-10" dirty="0">
                <a:latin typeface="Corbel" panose="020B0503020204020204" pitchFamily="34" charset="0"/>
              </a:rPr>
              <a:t>Training</a:t>
            </a:r>
            <a:r>
              <a:rPr sz="1100" dirty="0">
                <a:latin typeface="Corbel" panose="020B0503020204020204" pitchFamily="34" charset="0"/>
              </a:rPr>
              <a:t> </a:t>
            </a:r>
            <a:r>
              <a:rPr sz="1100" spc="-25" dirty="0">
                <a:latin typeface="Corbel" panose="020B0503020204020204" pitchFamily="34" charset="0"/>
              </a:rPr>
              <a:t>Set #10</a:t>
            </a:r>
            <a:endParaRPr sz="1100" dirty="0">
              <a:latin typeface="Corbel" panose="020B0503020204020204" pitchFamily="34" charset="0"/>
            </a:endParaRPr>
          </a:p>
        </p:txBody>
      </p:sp>
      <p:sp>
        <p:nvSpPr>
          <p:cNvPr id="16" name="object 16"/>
          <p:cNvSpPr/>
          <p:nvPr/>
        </p:nvSpPr>
        <p:spPr>
          <a:xfrm>
            <a:off x="3190580" y="2791249"/>
            <a:ext cx="92075" cy="984250"/>
          </a:xfrm>
          <a:custGeom>
            <a:avLst/>
            <a:gdLst/>
            <a:ahLst/>
            <a:cxnLst/>
            <a:rect l="l" t="t" r="r" b="b"/>
            <a:pathLst>
              <a:path w="92075" h="984250">
                <a:moveTo>
                  <a:pt x="91499" y="983699"/>
                </a:moveTo>
                <a:lnTo>
                  <a:pt x="55884" y="983100"/>
                </a:lnTo>
                <a:lnTo>
                  <a:pt x="26799" y="981466"/>
                </a:lnTo>
                <a:lnTo>
                  <a:pt x="7190" y="979043"/>
                </a:lnTo>
                <a:lnTo>
                  <a:pt x="0" y="976075"/>
                </a:lnTo>
                <a:lnTo>
                  <a:pt x="0" y="7624"/>
                </a:lnTo>
                <a:lnTo>
                  <a:pt x="40735" y="1281"/>
                </a:lnTo>
                <a:lnTo>
                  <a:pt x="73565" y="147"/>
                </a:lnTo>
                <a:lnTo>
                  <a:pt x="91499"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aphicFrame>
        <p:nvGraphicFramePr>
          <p:cNvPr id="17" name="object 17"/>
          <p:cNvGraphicFramePr>
            <a:graphicFrameLocks noGrp="1"/>
          </p:cNvGraphicFramePr>
          <p:nvPr/>
        </p:nvGraphicFramePr>
        <p:xfrm>
          <a:off x="3300218" y="2847486"/>
          <a:ext cx="1029335" cy="868680"/>
        </p:xfrm>
        <a:graphic>
          <a:graphicData uri="http://schemas.openxmlformats.org/drawingml/2006/table">
            <a:tbl>
              <a:tblPr firstRow="1" bandRow="1">
                <a:tableStyleId>{2D5ABB26-0587-4C30-8999-92F81FD0307C}</a:tableStyleId>
              </a:tblPr>
              <a:tblGrid>
                <a:gridCol w="1029335">
                  <a:extLst>
                    <a:ext uri="{9D8B030D-6E8A-4147-A177-3AD203B41FA5}">
                      <a16:colId xmlns:a16="http://schemas.microsoft.com/office/drawing/2014/main" val="20000"/>
                    </a:ext>
                  </a:extLst>
                </a:gridCol>
              </a:tblGrid>
              <a:tr h="205740">
                <a:tc>
                  <a:txBody>
                    <a:bodyPr/>
                    <a:lstStyle/>
                    <a:p>
                      <a:pPr marR="166370" algn="r">
                        <a:lnSpc>
                          <a:spcPct val="100000"/>
                        </a:lnSpc>
                        <a:spcBef>
                          <a:spcPts val="8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#1</a:t>
                      </a:r>
                      <a:endParaRPr sz="1000" b="0" i="0" dirty="0">
                        <a:latin typeface="Corbel" panose="020B0503020204020204" pitchFamily="34" charset="0"/>
                        <a:cs typeface="Arial"/>
                      </a:endParaRPr>
                    </a:p>
                  </a:txBody>
                  <a:tcPr marL="0" marR="0" marT="1016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4CCCC"/>
                    </a:solidFill>
                  </a:tcPr>
                </a:tc>
                <a:extLst>
                  <a:ext uri="{0D108BD9-81ED-4DB2-BD59-A6C34878D82A}">
                    <a16:rowId xmlns:a16="http://schemas.microsoft.com/office/drawing/2014/main" val="10000"/>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#2</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FCE4CD"/>
                    </a:solidFill>
                  </a:tcPr>
                </a:tc>
                <a:extLst>
                  <a:ext uri="{0D108BD9-81ED-4DB2-BD59-A6C34878D82A}">
                    <a16:rowId xmlns:a16="http://schemas.microsoft.com/office/drawing/2014/main" val="10001"/>
                  </a:ext>
                </a:extLst>
              </a:tr>
              <a:tr h="228600">
                <a:tc>
                  <a:txBody>
                    <a:bodyPr/>
                    <a:lstStyle/>
                    <a:p>
                      <a:pPr marR="166370" algn="r">
                        <a:lnSpc>
                          <a:spcPct val="100000"/>
                        </a:lnSpc>
                        <a:spcBef>
                          <a:spcPts val="260"/>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#3</a:t>
                      </a:r>
                      <a:endParaRPr sz="1000" b="0" i="0" dirty="0">
                        <a:latin typeface="Corbel" panose="020B0503020204020204" pitchFamily="34" charset="0"/>
                        <a:cs typeface="Arial"/>
                      </a:endParaRPr>
                    </a:p>
                  </a:txBody>
                  <a:tcPr marL="0" marR="0" marT="3302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D9EAD3"/>
                    </a:solidFill>
                  </a:tcPr>
                </a:tc>
                <a:extLst>
                  <a:ext uri="{0D108BD9-81ED-4DB2-BD59-A6C34878D82A}">
                    <a16:rowId xmlns:a16="http://schemas.microsoft.com/office/drawing/2014/main" val="10002"/>
                  </a:ext>
                </a:extLst>
              </a:tr>
              <a:tr h="205740">
                <a:tc>
                  <a:txBody>
                    <a:bodyPr/>
                    <a:lstStyle/>
                    <a:p>
                      <a:pPr marR="166370" algn="r">
                        <a:lnSpc>
                          <a:spcPct val="100000"/>
                        </a:lnSpc>
                        <a:spcBef>
                          <a:spcPts val="259"/>
                        </a:spcBef>
                      </a:pPr>
                      <a:r>
                        <a:rPr sz="1000" b="0" i="0" dirty="0">
                          <a:latin typeface="Corbel" panose="020B0503020204020204" pitchFamily="34" charset="0"/>
                          <a:cs typeface="Arial"/>
                        </a:rPr>
                        <a:t>Example</a:t>
                      </a:r>
                      <a:r>
                        <a:rPr sz="1000" b="0" i="0" spc="-45" dirty="0">
                          <a:latin typeface="Corbel" panose="020B0503020204020204" pitchFamily="34" charset="0"/>
                          <a:cs typeface="Arial"/>
                        </a:rPr>
                        <a:t> </a:t>
                      </a:r>
                      <a:r>
                        <a:rPr sz="1000" b="0" i="0" spc="-25" dirty="0">
                          <a:latin typeface="Corbel" panose="020B0503020204020204" pitchFamily="34" charset="0"/>
                          <a:cs typeface="Arial"/>
                        </a:rPr>
                        <a:t>#4</a:t>
                      </a:r>
                      <a:endParaRPr sz="1000" b="0" i="0" dirty="0">
                        <a:latin typeface="Corbel" panose="020B0503020204020204" pitchFamily="34" charset="0"/>
                        <a:cs typeface="Arial"/>
                      </a:endParaRPr>
                    </a:p>
                  </a:txBody>
                  <a:tcPr marL="0" marR="0" marT="33019"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18" name="object 18"/>
          <p:cNvSpPr/>
          <p:nvPr/>
        </p:nvSpPr>
        <p:spPr>
          <a:xfrm>
            <a:off x="3190371" y="2791249"/>
            <a:ext cx="1250315" cy="1365250"/>
          </a:xfrm>
          <a:custGeom>
            <a:avLst/>
            <a:gdLst/>
            <a:ahLst/>
            <a:cxnLst/>
            <a:rect l="l" t="t" r="r" b="b"/>
            <a:pathLst>
              <a:path w="1250314" h="1365250">
                <a:moveTo>
                  <a:pt x="0" y="1006572"/>
                </a:moveTo>
                <a:lnTo>
                  <a:pt x="125399" y="1365072"/>
                </a:lnTo>
              </a:path>
              <a:path w="1250314" h="1365250">
                <a:moveTo>
                  <a:pt x="1158398" y="983699"/>
                </a:moveTo>
                <a:lnTo>
                  <a:pt x="1194014" y="983100"/>
                </a:lnTo>
                <a:lnTo>
                  <a:pt x="1223098" y="981466"/>
                </a:lnTo>
                <a:lnTo>
                  <a:pt x="1242708" y="979043"/>
                </a:lnTo>
                <a:lnTo>
                  <a:pt x="1249898" y="976075"/>
                </a:lnTo>
                <a:lnTo>
                  <a:pt x="1249898" y="7624"/>
                </a:lnTo>
                <a:lnTo>
                  <a:pt x="1209162" y="1281"/>
                </a:lnTo>
                <a:lnTo>
                  <a:pt x="1176332" y="147"/>
                </a:lnTo>
                <a:lnTo>
                  <a:pt x="1158398" y="0"/>
                </a:lnTo>
              </a:path>
              <a:path w="1250314" h="1365250">
                <a:moveTo>
                  <a:pt x="1245520" y="1006572"/>
                </a:moveTo>
                <a:lnTo>
                  <a:pt x="1120120" y="1365072"/>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nvGrpSpPr>
          <p:cNvPr id="19" name="object 19"/>
          <p:cNvGrpSpPr/>
          <p:nvPr/>
        </p:nvGrpSpPr>
        <p:grpSpPr>
          <a:xfrm>
            <a:off x="170786" y="1169661"/>
            <a:ext cx="845819" cy="680720"/>
            <a:chOff x="170786" y="1169661"/>
            <a:chExt cx="845819" cy="680720"/>
          </a:xfrm>
        </p:grpSpPr>
        <p:sp>
          <p:nvSpPr>
            <p:cNvPr id="20" name="object 20"/>
            <p:cNvSpPr/>
            <p:nvPr/>
          </p:nvSpPr>
          <p:spPr>
            <a:xfrm>
              <a:off x="175548"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1" name="object 21"/>
            <p:cNvSpPr/>
            <p:nvPr/>
          </p:nvSpPr>
          <p:spPr>
            <a:xfrm>
              <a:off x="175548"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2" name="object 22"/>
          <p:cNvGraphicFramePr>
            <a:graphicFrameLocks noGrp="1"/>
          </p:cNvGraphicFramePr>
          <p:nvPr/>
        </p:nvGraphicFramePr>
        <p:xfrm>
          <a:off x="275087"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365759"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#1</a:t>
            </a:r>
            <a:endParaRPr sz="700" dirty="0">
              <a:latin typeface="Corbel" panose="020B0503020204020204" pitchFamily="34" charset="0"/>
            </a:endParaRPr>
          </a:p>
        </p:txBody>
      </p:sp>
      <p:sp>
        <p:nvSpPr>
          <p:cNvPr id="24" name="object 24"/>
          <p:cNvSpPr txBox="1"/>
          <p:nvPr/>
        </p:nvSpPr>
        <p:spPr>
          <a:xfrm>
            <a:off x="1409680" y="1951454"/>
            <a:ext cx="45021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a:t>
            </a:r>
            <a:endParaRPr sz="700" dirty="0">
              <a:latin typeface="Corbel" panose="020B0503020204020204" pitchFamily="34" charset="0"/>
            </a:endParaRPr>
          </a:p>
        </p:txBody>
      </p:sp>
      <p:sp>
        <p:nvSpPr>
          <p:cNvPr id="25" name="object 25"/>
          <p:cNvSpPr txBox="1"/>
          <p:nvPr/>
        </p:nvSpPr>
        <p:spPr>
          <a:xfrm>
            <a:off x="2555926" y="1410038"/>
            <a:ext cx="147320" cy="228268"/>
          </a:xfrm>
          <a:prstGeom prst="rect">
            <a:avLst/>
          </a:prstGeom>
        </p:spPr>
        <p:txBody>
          <a:bodyPr vert="horz" wrap="square" lIns="0" tIns="12700" rIns="0" bIns="0" rtlCol="0">
            <a:spAutoFit/>
          </a:bodyPr>
          <a:lstStyle/>
          <a:p>
            <a:pPr marL="12700">
              <a:lnSpc>
                <a:spcPct val="100000"/>
              </a:lnSpc>
              <a:spcBef>
                <a:spcPts val="100"/>
              </a:spcBef>
            </a:pPr>
            <a:r>
              <a:rPr sz="1400" spc="-60" dirty="0">
                <a:latin typeface="Corbel" panose="020B0503020204020204" pitchFamily="34" charset="0"/>
              </a:rPr>
              <a:t>...</a:t>
            </a:r>
            <a:endParaRPr sz="1400" dirty="0">
              <a:latin typeface="Corbel" panose="020B0503020204020204" pitchFamily="34" charset="0"/>
            </a:endParaRPr>
          </a:p>
        </p:txBody>
      </p:sp>
      <p:grpSp>
        <p:nvGrpSpPr>
          <p:cNvPr id="26" name="object 26"/>
          <p:cNvGrpSpPr/>
          <p:nvPr/>
        </p:nvGrpSpPr>
        <p:grpSpPr>
          <a:xfrm>
            <a:off x="3119707" y="1169661"/>
            <a:ext cx="845819" cy="680720"/>
            <a:chOff x="3119707" y="1169661"/>
            <a:chExt cx="845819" cy="680720"/>
          </a:xfrm>
        </p:grpSpPr>
        <p:sp>
          <p:nvSpPr>
            <p:cNvPr id="27" name="object 27"/>
            <p:cNvSpPr/>
            <p:nvPr/>
          </p:nvSpPr>
          <p:spPr>
            <a:xfrm>
              <a:off x="3124469" y="1174423"/>
              <a:ext cx="836294" cy="671195"/>
            </a:xfrm>
            <a:custGeom>
              <a:avLst/>
              <a:gdLst/>
              <a:ahLst/>
              <a:cxnLst/>
              <a:rect l="l" t="t" r="r" b="b"/>
              <a:pathLst>
                <a:path w="836295"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28" name="object 28"/>
            <p:cNvSpPr/>
            <p:nvPr/>
          </p:nvSpPr>
          <p:spPr>
            <a:xfrm>
              <a:off x="3124469" y="1174423"/>
              <a:ext cx="836294" cy="671195"/>
            </a:xfrm>
            <a:custGeom>
              <a:avLst/>
              <a:gdLst/>
              <a:ahLst/>
              <a:cxnLst/>
              <a:rect l="l" t="t" r="r" b="b"/>
              <a:pathLst>
                <a:path w="836295"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29" name="object 29"/>
          <p:cNvGraphicFramePr>
            <a:graphicFrameLocks noGrp="1"/>
          </p:cNvGraphicFramePr>
          <p:nvPr/>
        </p:nvGraphicFramePr>
        <p:xfrm>
          <a:off x="3224008" y="1247287"/>
          <a:ext cx="621030" cy="52324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3825">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0"/>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1"/>
                  </a:ext>
                </a:extLst>
              </a:tr>
              <a:tr h="13779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2"/>
                  </a:ext>
                </a:extLst>
              </a:tr>
              <a:tr h="123825">
                <a:tc>
                  <a:txBody>
                    <a:bodyPr/>
                    <a:lstStyle/>
                    <a:p>
                      <a:pPr algn="ctr">
                        <a:lnSpc>
                          <a:spcPct val="100000"/>
                        </a:lnSpc>
                        <a:spcBef>
                          <a:spcPts val="14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1841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3"/>
                  </a:ext>
                </a:extLst>
              </a:tr>
            </a:tbl>
          </a:graphicData>
        </a:graphic>
      </p:graphicFrame>
      <p:sp>
        <p:nvSpPr>
          <p:cNvPr id="30" name="object 30"/>
          <p:cNvSpPr txBox="1"/>
          <p:nvPr/>
        </p:nvSpPr>
        <p:spPr>
          <a:xfrm>
            <a:off x="3288024" y="1951454"/>
            <a:ext cx="503555" cy="120546"/>
          </a:xfrm>
          <a:prstGeom prst="rect">
            <a:avLst/>
          </a:prstGeom>
        </p:spPr>
        <p:txBody>
          <a:bodyPr vert="horz" wrap="square" lIns="0" tIns="12700" rIns="0" bIns="0" rtlCol="0">
            <a:spAutoFit/>
          </a:bodyPr>
          <a:lstStyle/>
          <a:p>
            <a:pPr marL="12700">
              <a:lnSpc>
                <a:spcPct val="100000"/>
              </a:lnSpc>
              <a:spcBef>
                <a:spcPts val="100"/>
              </a:spcBef>
            </a:pPr>
            <a:r>
              <a:rPr sz="700" dirty="0">
                <a:latin typeface="Corbel" panose="020B0503020204020204" pitchFamily="34" charset="0"/>
              </a:rPr>
              <a:t>Prompt</a:t>
            </a:r>
            <a:r>
              <a:rPr sz="700" spc="25" dirty="0">
                <a:latin typeface="Corbel" panose="020B0503020204020204" pitchFamily="34" charset="0"/>
              </a:rPr>
              <a:t> </a:t>
            </a:r>
            <a:r>
              <a:rPr sz="700" spc="-25" dirty="0">
                <a:latin typeface="Corbel" panose="020B0503020204020204" pitchFamily="34" charset="0"/>
              </a:rPr>
              <a:t>#24</a:t>
            </a:r>
            <a:endParaRPr sz="700" dirty="0">
              <a:latin typeface="Corbel" panose="020B0503020204020204" pitchFamily="34" charset="0"/>
            </a:endParaRPr>
          </a:p>
        </p:txBody>
      </p:sp>
      <p:grpSp>
        <p:nvGrpSpPr>
          <p:cNvPr id="31" name="object 31"/>
          <p:cNvGrpSpPr/>
          <p:nvPr/>
        </p:nvGrpSpPr>
        <p:grpSpPr>
          <a:xfrm>
            <a:off x="3821600" y="2350387"/>
            <a:ext cx="41275" cy="334645"/>
            <a:chOff x="3821600" y="2350387"/>
            <a:chExt cx="41275" cy="334645"/>
          </a:xfrm>
        </p:grpSpPr>
        <p:sp>
          <p:nvSpPr>
            <p:cNvPr id="32" name="object 32"/>
            <p:cNvSpPr/>
            <p:nvPr/>
          </p:nvSpPr>
          <p:spPr>
            <a:xfrm>
              <a:off x="3842096" y="2398375"/>
              <a:ext cx="0" cy="286385"/>
            </a:xfrm>
            <a:custGeom>
              <a:avLst/>
              <a:gdLst/>
              <a:ahLst/>
              <a:cxnLst/>
              <a:rect l="l" t="t" r="r" b="b"/>
              <a:pathLst>
                <a:path h="286385">
                  <a:moveTo>
                    <a:pt x="0" y="286049"/>
                  </a:moveTo>
                  <a:lnTo>
                    <a:pt x="0" y="0"/>
                  </a:lnTo>
                </a:path>
              </a:pathLst>
            </a:custGeom>
            <a:ln w="9524">
              <a:solidFill>
                <a:srgbClr val="595959"/>
              </a:solidFill>
            </a:ln>
          </p:spPr>
          <p:txBody>
            <a:bodyPr wrap="square" lIns="0" tIns="0" rIns="0" bIns="0" rtlCol="0"/>
            <a:lstStyle/>
            <a:p>
              <a:endParaRPr dirty="0">
                <a:latin typeface="Corbel" panose="020B0503020204020204" pitchFamily="34" charset="0"/>
              </a:endParaRPr>
            </a:p>
          </p:txBody>
        </p:sp>
        <p:sp>
          <p:nvSpPr>
            <p:cNvPr id="33" name="object 33"/>
            <p:cNvSpPr/>
            <p:nvPr/>
          </p:nvSpPr>
          <p:spPr>
            <a:xfrm>
              <a:off x="3826363" y="235514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dirty="0">
                <a:latin typeface="Corbel" panose="020B0503020204020204" pitchFamily="34" charset="0"/>
              </a:endParaRPr>
            </a:p>
          </p:txBody>
        </p:sp>
        <p:sp>
          <p:nvSpPr>
            <p:cNvPr id="34" name="object 34"/>
            <p:cNvSpPr/>
            <p:nvPr/>
          </p:nvSpPr>
          <p:spPr>
            <a:xfrm>
              <a:off x="3826363" y="235514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sp>
        <p:nvSpPr>
          <p:cNvPr id="35" name="object 35"/>
          <p:cNvSpPr txBox="1"/>
          <p:nvPr/>
        </p:nvSpPr>
        <p:spPr>
          <a:xfrm>
            <a:off x="3942067" y="2431401"/>
            <a:ext cx="942975" cy="135935"/>
          </a:xfrm>
          <a:prstGeom prst="rect">
            <a:avLst/>
          </a:prstGeom>
        </p:spPr>
        <p:txBody>
          <a:bodyPr vert="horz" wrap="square" lIns="0" tIns="12700" rIns="0" bIns="0" rtlCol="0">
            <a:spAutoFit/>
          </a:bodyPr>
          <a:lstStyle/>
          <a:p>
            <a:pPr marL="12700">
              <a:lnSpc>
                <a:spcPct val="100000"/>
              </a:lnSpc>
              <a:spcBef>
                <a:spcPts val="100"/>
              </a:spcBef>
            </a:pPr>
            <a:r>
              <a:rPr sz="800" spc="50" dirty="0">
                <a:latin typeface="Corbel" panose="020B0503020204020204" pitchFamily="34" charset="0"/>
              </a:rPr>
              <a:t>All</a:t>
            </a:r>
            <a:r>
              <a:rPr sz="800" spc="15" dirty="0">
                <a:latin typeface="Corbel" panose="020B0503020204020204" pitchFamily="34" charset="0"/>
              </a:rPr>
              <a:t> </a:t>
            </a:r>
            <a:r>
              <a:rPr sz="800" dirty="0">
                <a:latin typeface="Corbel" panose="020B0503020204020204" pitchFamily="34" charset="0"/>
              </a:rPr>
              <a:t>24</a:t>
            </a:r>
            <a:r>
              <a:rPr sz="800" spc="15" dirty="0">
                <a:latin typeface="Corbel" panose="020B0503020204020204" pitchFamily="34" charset="0"/>
              </a:rPr>
              <a:t> </a:t>
            </a:r>
            <a:r>
              <a:rPr sz="800" spc="-10" dirty="0">
                <a:latin typeface="Corbel" panose="020B0503020204020204" pitchFamily="34" charset="0"/>
              </a:rPr>
              <a:t>Permutations</a:t>
            </a:r>
            <a:endParaRPr sz="800" dirty="0">
              <a:latin typeface="Corbel" panose="020B0503020204020204" pitchFamily="34" charset="0"/>
            </a:endParaRPr>
          </a:p>
        </p:txBody>
      </p:sp>
      <p:grpSp>
        <p:nvGrpSpPr>
          <p:cNvPr id="36" name="object 36"/>
          <p:cNvGrpSpPr/>
          <p:nvPr/>
        </p:nvGrpSpPr>
        <p:grpSpPr>
          <a:xfrm>
            <a:off x="4956998" y="770074"/>
            <a:ext cx="3247390" cy="2324735"/>
            <a:chOff x="4956998" y="770074"/>
            <a:chExt cx="3247390" cy="2324735"/>
          </a:xfrm>
        </p:grpSpPr>
        <p:pic>
          <p:nvPicPr>
            <p:cNvPr id="37" name="object 37"/>
            <p:cNvPicPr/>
            <p:nvPr/>
          </p:nvPicPr>
          <p:blipFill>
            <a:blip r:embed="rId2" cstate="print"/>
            <a:stretch>
              <a:fillRect/>
            </a:stretch>
          </p:blipFill>
          <p:spPr>
            <a:xfrm>
              <a:off x="5135860" y="937735"/>
              <a:ext cx="3003171" cy="2156807"/>
            </a:xfrm>
            <a:prstGeom prst="rect">
              <a:avLst/>
            </a:prstGeom>
          </p:spPr>
        </p:pic>
        <p:sp>
          <p:nvSpPr>
            <p:cNvPr id="38" name="object 38"/>
            <p:cNvSpPr/>
            <p:nvPr/>
          </p:nvSpPr>
          <p:spPr>
            <a:xfrm>
              <a:off x="4956998" y="770074"/>
              <a:ext cx="3247390" cy="290195"/>
            </a:xfrm>
            <a:custGeom>
              <a:avLst/>
              <a:gdLst/>
              <a:ahLst/>
              <a:cxnLst/>
              <a:rect l="l" t="t" r="r" b="b"/>
              <a:pathLst>
                <a:path w="3247390" h="290194">
                  <a:moveTo>
                    <a:pt x="3246899" y="289799"/>
                  </a:moveTo>
                  <a:lnTo>
                    <a:pt x="0" y="289799"/>
                  </a:lnTo>
                  <a:lnTo>
                    <a:pt x="0" y="0"/>
                  </a:lnTo>
                  <a:lnTo>
                    <a:pt x="3246899" y="0"/>
                  </a:lnTo>
                  <a:lnTo>
                    <a:pt x="3246899" y="2897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pSp>
      <p:grpSp>
        <p:nvGrpSpPr>
          <p:cNvPr id="39" name="object 39"/>
          <p:cNvGrpSpPr/>
          <p:nvPr/>
        </p:nvGrpSpPr>
        <p:grpSpPr>
          <a:xfrm>
            <a:off x="4327062" y="1413862"/>
            <a:ext cx="482600" cy="238760"/>
            <a:chOff x="4327062" y="1413862"/>
            <a:chExt cx="482600" cy="238760"/>
          </a:xfrm>
        </p:grpSpPr>
        <p:sp>
          <p:nvSpPr>
            <p:cNvPr id="40" name="object 40"/>
            <p:cNvSpPr/>
            <p:nvPr/>
          </p:nvSpPr>
          <p:spPr>
            <a:xfrm>
              <a:off x="4331825" y="1418625"/>
              <a:ext cx="473075" cy="229235"/>
            </a:xfrm>
            <a:custGeom>
              <a:avLst/>
              <a:gdLst/>
              <a:ahLst/>
              <a:cxnLst/>
              <a:rect l="l" t="t" r="r" b="b"/>
              <a:pathLst>
                <a:path w="473075" h="229235">
                  <a:moveTo>
                    <a:pt x="358349" y="228899"/>
                  </a:moveTo>
                  <a:lnTo>
                    <a:pt x="358349" y="171674"/>
                  </a:lnTo>
                  <a:lnTo>
                    <a:pt x="0" y="171674"/>
                  </a:lnTo>
                  <a:lnTo>
                    <a:pt x="0" y="57224"/>
                  </a:lnTo>
                  <a:lnTo>
                    <a:pt x="358349" y="57224"/>
                  </a:lnTo>
                  <a:lnTo>
                    <a:pt x="358349" y="0"/>
                  </a:lnTo>
                  <a:lnTo>
                    <a:pt x="472799" y="114449"/>
                  </a:lnTo>
                  <a:lnTo>
                    <a:pt x="358349" y="2288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1" name="object 41"/>
            <p:cNvSpPr/>
            <p:nvPr/>
          </p:nvSpPr>
          <p:spPr>
            <a:xfrm>
              <a:off x="4331825" y="1418625"/>
              <a:ext cx="473075" cy="229235"/>
            </a:xfrm>
            <a:custGeom>
              <a:avLst/>
              <a:gdLst/>
              <a:ahLst/>
              <a:cxnLst/>
              <a:rect l="l" t="t" r="r" b="b"/>
              <a:pathLst>
                <a:path w="473075" h="229235">
                  <a:moveTo>
                    <a:pt x="0" y="57224"/>
                  </a:moveTo>
                  <a:lnTo>
                    <a:pt x="358349" y="57224"/>
                  </a:lnTo>
                  <a:lnTo>
                    <a:pt x="358349" y="0"/>
                  </a:lnTo>
                  <a:lnTo>
                    <a:pt x="472799" y="114449"/>
                  </a:lnTo>
                  <a:lnTo>
                    <a:pt x="358349" y="228899"/>
                  </a:lnTo>
                  <a:lnTo>
                    <a:pt x="358349" y="171674"/>
                  </a:lnTo>
                  <a:lnTo>
                    <a:pt x="0" y="171674"/>
                  </a:lnTo>
                  <a:lnTo>
                    <a:pt x="0" y="57224"/>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pSp>
        <p:nvGrpSpPr>
          <p:cNvPr id="42" name="object 42"/>
          <p:cNvGrpSpPr/>
          <p:nvPr/>
        </p:nvGrpSpPr>
        <p:grpSpPr>
          <a:xfrm>
            <a:off x="1214706" y="1169661"/>
            <a:ext cx="845819" cy="680720"/>
            <a:chOff x="1214706" y="1169661"/>
            <a:chExt cx="845819" cy="680720"/>
          </a:xfrm>
        </p:grpSpPr>
        <p:sp>
          <p:nvSpPr>
            <p:cNvPr id="43" name="object 43"/>
            <p:cNvSpPr/>
            <p:nvPr/>
          </p:nvSpPr>
          <p:spPr>
            <a:xfrm>
              <a:off x="1219469" y="1174423"/>
              <a:ext cx="836294" cy="671195"/>
            </a:xfrm>
            <a:custGeom>
              <a:avLst/>
              <a:gdLst/>
              <a:ahLst/>
              <a:cxnLst/>
              <a:rect l="l" t="t" r="r" b="b"/>
              <a:pathLst>
                <a:path w="836294" h="671194">
                  <a:moveTo>
                    <a:pt x="835799" y="671099"/>
                  </a:moveTo>
                  <a:lnTo>
                    <a:pt x="0" y="671099"/>
                  </a:lnTo>
                  <a:lnTo>
                    <a:pt x="0" y="0"/>
                  </a:lnTo>
                  <a:lnTo>
                    <a:pt x="835799" y="0"/>
                  </a:lnTo>
                  <a:lnTo>
                    <a:pt x="835799" y="671099"/>
                  </a:lnTo>
                  <a:close/>
                </a:path>
              </a:pathLst>
            </a:custGeom>
            <a:solidFill>
              <a:srgbClr val="EEEEEE"/>
            </a:solidFill>
          </p:spPr>
          <p:txBody>
            <a:bodyPr wrap="square" lIns="0" tIns="0" rIns="0" bIns="0" rtlCol="0"/>
            <a:lstStyle/>
            <a:p>
              <a:endParaRPr dirty="0">
                <a:latin typeface="Corbel" panose="020B0503020204020204" pitchFamily="34" charset="0"/>
              </a:endParaRPr>
            </a:p>
          </p:txBody>
        </p:sp>
        <p:sp>
          <p:nvSpPr>
            <p:cNvPr id="44" name="object 44"/>
            <p:cNvSpPr/>
            <p:nvPr/>
          </p:nvSpPr>
          <p:spPr>
            <a:xfrm>
              <a:off x="1219469" y="1174423"/>
              <a:ext cx="836294" cy="671195"/>
            </a:xfrm>
            <a:custGeom>
              <a:avLst/>
              <a:gdLst/>
              <a:ahLst/>
              <a:cxnLst/>
              <a:rect l="l" t="t" r="r" b="b"/>
              <a:pathLst>
                <a:path w="836294" h="671194">
                  <a:moveTo>
                    <a:pt x="0" y="0"/>
                  </a:moveTo>
                  <a:lnTo>
                    <a:pt x="835799" y="0"/>
                  </a:lnTo>
                  <a:lnTo>
                    <a:pt x="835799" y="671099"/>
                  </a:lnTo>
                  <a:lnTo>
                    <a:pt x="0" y="6710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endParaRPr>
            </a:p>
          </p:txBody>
        </p:sp>
      </p:grpSp>
      <p:graphicFrame>
        <p:nvGraphicFramePr>
          <p:cNvPr id="45" name="object 45"/>
          <p:cNvGraphicFramePr>
            <a:graphicFrameLocks noGrp="1"/>
          </p:cNvGraphicFramePr>
          <p:nvPr/>
        </p:nvGraphicFramePr>
        <p:xfrm>
          <a:off x="1319008" y="1240468"/>
          <a:ext cx="621030" cy="537210"/>
        </p:xfrm>
        <a:graphic>
          <a:graphicData uri="http://schemas.openxmlformats.org/drawingml/2006/table">
            <a:tbl>
              <a:tblPr firstRow="1" bandRow="1">
                <a:tableStyleId>{2D5ABB26-0587-4C30-8999-92F81FD0307C}</a:tableStyleId>
              </a:tblPr>
              <a:tblGrid>
                <a:gridCol w="621030">
                  <a:extLst>
                    <a:ext uri="{9D8B030D-6E8A-4147-A177-3AD203B41FA5}">
                      <a16:colId xmlns:a16="http://schemas.microsoft.com/office/drawing/2014/main" val="20000"/>
                    </a:ext>
                  </a:extLst>
                </a:gridCol>
              </a:tblGrid>
              <a:tr h="127000">
                <a:tc>
                  <a:txBody>
                    <a:bodyPr/>
                    <a:lstStyle/>
                    <a:p>
                      <a:pPr algn="ctr">
                        <a:lnSpc>
                          <a:spcPct val="100000"/>
                        </a:lnSpc>
                        <a:spcBef>
                          <a:spcPts val="3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#2</a:t>
                      </a:r>
                      <a:endParaRPr sz="600" b="0" i="0" dirty="0">
                        <a:latin typeface="Corbel" panose="020B0503020204020204" pitchFamily="34" charset="0"/>
                        <a:cs typeface="Arial"/>
                      </a:endParaRPr>
                    </a:p>
                  </a:txBody>
                  <a:tcPr marL="0" marR="0" marT="444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CE4CD"/>
                    </a:solidFill>
                  </a:tcPr>
                </a:tc>
                <a:extLst>
                  <a:ext uri="{0D108BD9-81ED-4DB2-BD59-A6C34878D82A}">
                    <a16:rowId xmlns:a16="http://schemas.microsoft.com/office/drawing/2014/main" val="10000"/>
                  </a:ext>
                </a:extLst>
              </a:tr>
              <a:tr h="141605">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#1</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F4CCCC"/>
                    </a:solidFill>
                  </a:tcPr>
                </a:tc>
                <a:extLst>
                  <a:ext uri="{0D108BD9-81ED-4DB2-BD59-A6C34878D82A}">
                    <a16:rowId xmlns:a16="http://schemas.microsoft.com/office/drawing/2014/main" val="10001"/>
                  </a:ext>
                </a:extLst>
              </a:tr>
              <a:tr h="141605">
                <a:tc>
                  <a:txBody>
                    <a:bodyPr/>
                    <a:lstStyle/>
                    <a:p>
                      <a:pPr algn="ctr">
                        <a:lnSpc>
                          <a:spcPct val="100000"/>
                        </a:lnSpc>
                        <a:spcBef>
                          <a:spcPts val="150"/>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#3</a:t>
                      </a:r>
                      <a:endParaRPr sz="600" b="0" i="0" dirty="0">
                        <a:latin typeface="Corbel" panose="020B0503020204020204" pitchFamily="34" charset="0"/>
                        <a:cs typeface="Arial"/>
                      </a:endParaRPr>
                    </a:p>
                  </a:txBody>
                  <a:tcPr marL="0" marR="0" marT="19050"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D9EAD3"/>
                    </a:solidFill>
                  </a:tcPr>
                </a:tc>
                <a:extLst>
                  <a:ext uri="{0D108BD9-81ED-4DB2-BD59-A6C34878D82A}">
                    <a16:rowId xmlns:a16="http://schemas.microsoft.com/office/drawing/2014/main" val="10002"/>
                  </a:ext>
                </a:extLst>
              </a:tr>
              <a:tr h="127000">
                <a:tc>
                  <a:txBody>
                    <a:bodyPr/>
                    <a:lstStyle/>
                    <a:p>
                      <a:pPr algn="ctr">
                        <a:lnSpc>
                          <a:spcPct val="100000"/>
                        </a:lnSpc>
                        <a:spcBef>
                          <a:spcPts val="165"/>
                        </a:spcBef>
                      </a:pPr>
                      <a:r>
                        <a:rPr sz="600" b="0" i="0" dirty="0">
                          <a:latin typeface="Corbel" panose="020B0503020204020204" pitchFamily="34" charset="0"/>
                          <a:cs typeface="Arial"/>
                        </a:rPr>
                        <a:t>Example</a:t>
                      </a:r>
                      <a:r>
                        <a:rPr sz="600" b="0" i="0" spc="-35" dirty="0">
                          <a:latin typeface="Corbel" panose="020B0503020204020204" pitchFamily="34" charset="0"/>
                          <a:cs typeface="Arial"/>
                        </a:rPr>
                        <a:t> </a:t>
                      </a:r>
                      <a:r>
                        <a:rPr sz="600" b="0" i="0" spc="-25" dirty="0">
                          <a:latin typeface="Corbel" panose="020B0503020204020204" pitchFamily="34" charset="0"/>
                          <a:cs typeface="Arial"/>
                        </a:rPr>
                        <a:t>#4</a:t>
                      </a:r>
                      <a:endParaRPr sz="600" b="0" i="0" dirty="0">
                        <a:latin typeface="Corbel" panose="020B0503020204020204" pitchFamily="34" charset="0"/>
                        <a:cs typeface="Arial"/>
                      </a:endParaRPr>
                    </a:p>
                  </a:txBody>
                  <a:tcPr marL="0" marR="0" marT="20955" marB="0">
                    <a:lnL w="9525">
                      <a:solidFill>
                        <a:srgbClr val="666666"/>
                      </a:solidFill>
                      <a:prstDash val="solid"/>
                    </a:lnL>
                    <a:lnR w="9525">
                      <a:solidFill>
                        <a:srgbClr val="666666"/>
                      </a:solidFill>
                      <a:prstDash val="solid"/>
                    </a:lnR>
                    <a:lnT w="9525">
                      <a:solidFill>
                        <a:srgbClr val="666666"/>
                      </a:solidFill>
                      <a:prstDash val="solid"/>
                    </a:lnT>
                    <a:lnB w="9525">
                      <a:solidFill>
                        <a:srgbClr val="666666"/>
                      </a:solidFill>
                      <a:prstDash val="solid"/>
                    </a:lnB>
                    <a:solidFill>
                      <a:srgbClr val="C9DAF7"/>
                    </a:solidFill>
                  </a:tcPr>
                </a:tc>
                <a:extLst>
                  <a:ext uri="{0D108BD9-81ED-4DB2-BD59-A6C34878D82A}">
                    <a16:rowId xmlns:a16="http://schemas.microsoft.com/office/drawing/2014/main" val="10003"/>
                  </a:ext>
                </a:extLst>
              </a:tr>
            </a:tbl>
          </a:graphicData>
        </a:graphic>
      </p:graphicFrame>
      <p:sp>
        <p:nvSpPr>
          <p:cNvPr id="49" name="Title 40">
            <a:extLst>
              <a:ext uri="{FF2B5EF4-FFF2-40B4-BE49-F238E27FC236}">
                <a16:creationId xmlns:a16="http://schemas.microsoft.com/office/drawing/2014/main" id="{B14D3631-72DB-C9DE-2083-44B9AF112215}"/>
              </a:ext>
            </a:extLst>
          </p:cNvPr>
          <p:cNvSpPr>
            <a:spLocks noGrp="1"/>
          </p:cNvSpPr>
          <p:nvPr>
            <p:ph type="title"/>
          </p:nvPr>
        </p:nvSpPr>
        <p:spPr>
          <a:xfrm>
            <a:off x="311700" y="445025"/>
            <a:ext cx="8520600" cy="572700"/>
          </a:xfrm>
        </p:spPr>
        <p:txBody>
          <a:bodyPr>
            <a:normAutofit fontScale="90000"/>
          </a:bodyPr>
          <a:lstStyle/>
          <a:p>
            <a:r>
              <a:rPr lang="en-US" dirty="0"/>
              <a:t>In-Context Learning: Sensitivity to Demo. Permutations </a:t>
            </a:r>
          </a:p>
        </p:txBody>
      </p:sp>
      <p:sp>
        <p:nvSpPr>
          <p:cNvPr id="50" name="TextBox 49">
            <a:extLst>
              <a:ext uri="{FF2B5EF4-FFF2-40B4-BE49-F238E27FC236}">
                <a16:creationId xmlns:a16="http://schemas.microsoft.com/office/drawing/2014/main" id="{CDC472FF-E1D6-FEFE-11DF-4B2F1188AE8A}"/>
              </a:ext>
            </a:extLst>
          </p:cNvPr>
          <p:cNvSpPr txBox="1"/>
          <p:nvPr/>
        </p:nvSpPr>
        <p:spPr>
          <a:xfrm>
            <a:off x="4920422" y="3818391"/>
            <a:ext cx="3787122" cy="707886"/>
          </a:xfrm>
          <a:prstGeom prst="rect">
            <a:avLst/>
          </a:prstGeom>
          <a:noFill/>
        </p:spPr>
        <p:txBody>
          <a:bodyPr wrap="square">
            <a:spAutoFit/>
          </a:bodyPr>
          <a:lstStyle/>
          <a:p>
            <a:pPr algn="ctr"/>
            <a:r>
              <a:rPr lang="en-US" sz="2000" dirty="0">
                <a:latin typeface="Corbel" panose="020B0503020204020204" pitchFamily="34" charset="0"/>
              </a:rPr>
              <a:t>The choice of demonstrations and their order is quite important. </a:t>
            </a:r>
          </a:p>
        </p:txBody>
      </p:sp>
      <p:sp>
        <p:nvSpPr>
          <p:cNvPr id="51" name="Google Shape;138;g1501cc781cf_0_0">
            <a:extLst>
              <a:ext uri="{FF2B5EF4-FFF2-40B4-BE49-F238E27FC236}">
                <a16:creationId xmlns:a16="http://schemas.microsoft.com/office/drawing/2014/main" id="{34793971-5D80-4701-D29C-651BA389120E}"/>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52" name="object 7">
            <a:extLst>
              <a:ext uri="{FF2B5EF4-FFF2-40B4-BE49-F238E27FC236}">
                <a16:creationId xmlns:a16="http://schemas.microsoft.com/office/drawing/2014/main" id="{F8A0DCEC-94A1-4829-F5F3-186FBE062154}"/>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p:txBody>
          <a:bodyPr/>
          <a:lstStyle/>
          <a:p>
            <a:r>
              <a:rPr lang="en-US" dirty="0"/>
              <a:t>Framing of prompts matters a lot.  </a:t>
            </a:r>
          </a:p>
        </p:txBody>
      </p:sp>
      <p:sp>
        <p:nvSpPr>
          <p:cNvPr id="4" name="object 7">
            <a:extLst>
              <a:ext uri="{FF2B5EF4-FFF2-40B4-BE49-F238E27FC236}">
                <a16:creationId xmlns:a16="http://schemas.microsoft.com/office/drawing/2014/main" id="{A0CC89AA-4044-3582-DB7D-C1610D420FF8}"/>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2"/>
              </a:rPr>
              <a:t>[</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hlinkClick r:id="rId2"/>
              </a:rPr>
              <a:t>Reframing Instructional Prompts to GPTk's Language.</a:t>
            </a:r>
            <a:r>
              <a:rPr sz="1250"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2"/>
              </a:rPr>
              <a:t>Mishra</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et</a:t>
            </a:r>
            <a:r>
              <a:rPr lang="en-US" sz="1250" u="heavy" spc="-10" dirty="0">
                <a:solidFill>
                  <a:srgbClr val="FF5252"/>
                </a:solidFill>
                <a:uFill>
                  <a:solidFill>
                    <a:srgbClr val="FF5252"/>
                  </a:solidFill>
                </a:uFill>
                <a:latin typeface="Corbel" panose="020B0503020204020204" pitchFamily="34" charset="0"/>
                <a:cs typeface="Arial MT"/>
                <a:hlinkClick r:id="rId2"/>
              </a:rPr>
              <a:t> </a:t>
            </a:r>
            <a:r>
              <a:rPr lang="en-US" sz="1250" u="heavy" spc="-5" dirty="0">
                <a:solidFill>
                  <a:srgbClr val="FF5252"/>
                </a:solidFill>
                <a:uFill>
                  <a:solidFill>
                    <a:srgbClr val="FF5252"/>
                  </a:solidFill>
                </a:uFill>
                <a:latin typeface="Corbel" panose="020B0503020204020204" pitchFamily="34" charset="0"/>
                <a:cs typeface="Arial MT"/>
                <a:hlinkClick r:id="rId2"/>
              </a:rPr>
              <a:t>al. 2021</a:t>
            </a:r>
            <a:r>
              <a:rPr lang="en-US" sz="1250" spc="-5" dirty="0">
                <a:solidFill>
                  <a:srgbClr val="434343"/>
                </a:solidFill>
                <a:latin typeface="Corbel" panose="020B0503020204020204" pitchFamily="34" charset="0"/>
                <a:cs typeface="Arial MT"/>
                <a:hlinkClick r:id="rId2"/>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
        <p:nvSpPr>
          <p:cNvPr id="6" name="TextBox 5">
            <a:extLst>
              <a:ext uri="{FF2B5EF4-FFF2-40B4-BE49-F238E27FC236}">
                <a16:creationId xmlns:a16="http://schemas.microsoft.com/office/drawing/2014/main" id="{661C54C3-2924-4F63-E596-8A4FC953C31B}"/>
              </a:ext>
            </a:extLst>
          </p:cNvPr>
          <p:cNvSpPr txBox="1"/>
          <p:nvPr/>
        </p:nvSpPr>
        <p:spPr>
          <a:xfrm>
            <a:off x="411234" y="1604784"/>
            <a:ext cx="4239966" cy="2677656"/>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Craft a question that requires commonsense to be answered. Based on the given context, craft a common-sense question, especially those that are LONG, INTERESTING, and COMPLEX. The goal is to write questions that are easy for humans and hard for AI machines! To create such questions, here are some suggestions: A. What may (or may not) be the plausible reason for an event? B. What may (or may not) happen before (or after, or during) an event?  ...</a:t>
            </a:r>
          </a:p>
        </p:txBody>
      </p:sp>
      <p:sp>
        <p:nvSpPr>
          <p:cNvPr id="7" name="TextBox 6">
            <a:extLst>
              <a:ext uri="{FF2B5EF4-FFF2-40B4-BE49-F238E27FC236}">
                <a16:creationId xmlns:a16="http://schemas.microsoft.com/office/drawing/2014/main" id="{2F847A40-8DA1-EE47-FA28-8E866C5B24D0}"/>
              </a:ext>
            </a:extLst>
          </p:cNvPr>
          <p:cNvSpPr txBox="1"/>
          <p:nvPr/>
        </p:nvSpPr>
        <p:spPr>
          <a:xfrm>
            <a:off x="5045273" y="1744256"/>
            <a:ext cx="3879966" cy="2246769"/>
          </a:xfrm>
          <a:prstGeom prst="rect">
            <a:avLst/>
          </a:prstGeom>
          <a:solidFill>
            <a:schemeClr val="accent1">
              <a:lumMod val="20000"/>
              <a:lumOff val="80000"/>
            </a:schemeClr>
          </a:solidFill>
        </p:spPr>
        <p:txBody>
          <a:bodyPr wrap="square">
            <a:spAutoFit/>
          </a:bodyPr>
          <a:lstStyle/>
          <a:p>
            <a:r>
              <a:rPr lang="en-US" dirty="0">
                <a:latin typeface="Consolas" panose="020B0609020204030204" pitchFamily="49" charset="0"/>
                <a:cs typeface="Consolas" panose="020B0609020204030204" pitchFamily="49" charset="0"/>
              </a:rPr>
              <a:t>Generate questions such that you use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happen’,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‘will ...?’,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‘why might’,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have caused’,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may be true about’, </a:t>
            </a:r>
          </a:p>
          <a:p>
            <a:r>
              <a:rPr lang="en-US" dirty="0">
                <a:latin typeface="Consolas" panose="020B0609020204030204" pitchFamily="49" charset="0"/>
                <a:cs typeface="Consolas" panose="020B0609020204030204" pitchFamily="49" charset="0"/>
              </a:rPr>
              <a:t> - ‘what is probably true about’,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‘what must’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and similar phrases in your question based on the input context.</a:t>
            </a:r>
          </a:p>
        </p:txBody>
      </p:sp>
      <p:sp>
        <p:nvSpPr>
          <p:cNvPr id="8" name="Right Arrow 7">
            <a:extLst>
              <a:ext uri="{FF2B5EF4-FFF2-40B4-BE49-F238E27FC236}">
                <a16:creationId xmlns:a16="http://schemas.microsoft.com/office/drawing/2014/main" id="{91C0088F-0877-E279-3CBA-147B42E23953}"/>
              </a:ext>
            </a:extLst>
          </p:cNvPr>
          <p:cNvSpPr/>
          <p:nvPr/>
        </p:nvSpPr>
        <p:spPr>
          <a:xfrm>
            <a:off x="4647054" y="2594463"/>
            <a:ext cx="384696" cy="5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Tree>
    <p:extLst>
      <p:ext uri="{BB962C8B-B14F-4D97-AF65-F5344CB8AC3E}">
        <p14:creationId xmlns:p14="http://schemas.microsoft.com/office/powerpoint/2010/main" val="1549845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4F9A-C35A-0156-4335-B968A00375CD}"/>
              </a:ext>
            </a:extLst>
          </p:cNvPr>
          <p:cNvSpPr>
            <a:spLocks noGrp="1"/>
          </p:cNvSpPr>
          <p:nvPr>
            <p:ph type="title"/>
          </p:nvPr>
        </p:nvSpPr>
        <p:spPr/>
        <p:txBody>
          <a:bodyPr>
            <a:normAutofit fontScale="90000"/>
          </a:bodyPr>
          <a:lstStyle/>
          <a:p>
            <a:r>
              <a:rPr lang="en-US" dirty="0"/>
              <a:t>Sensitivity to Wording (Framing) of Prompts </a:t>
            </a:r>
          </a:p>
        </p:txBody>
      </p:sp>
      <p:sp>
        <p:nvSpPr>
          <p:cNvPr id="3" name="Content Placeholder 2">
            <a:extLst>
              <a:ext uri="{FF2B5EF4-FFF2-40B4-BE49-F238E27FC236}">
                <a16:creationId xmlns:a16="http://schemas.microsoft.com/office/drawing/2014/main" id="{4F5EBBFE-4389-BD62-EE81-72399AF744B1}"/>
              </a:ext>
            </a:extLst>
          </p:cNvPr>
          <p:cNvSpPr>
            <a:spLocks noGrp="1"/>
          </p:cNvSpPr>
          <p:nvPr>
            <p:ph idx="1"/>
          </p:nvPr>
        </p:nvSpPr>
        <p:spPr>
          <a:xfrm>
            <a:off x="311700" y="1152475"/>
            <a:ext cx="5390700" cy="3416400"/>
          </a:xfrm>
        </p:spPr>
        <p:txBody>
          <a:bodyPr/>
          <a:lstStyle/>
          <a:p>
            <a:r>
              <a:rPr lang="en-US" dirty="0"/>
              <a:t>Prompts can often be phrased in a language that </a:t>
            </a:r>
            <a:br>
              <a:rPr lang="en-US" dirty="0"/>
            </a:br>
            <a:r>
              <a:rPr lang="en-US" dirty="0"/>
              <a:t>are easier to be understood by language models. </a:t>
            </a:r>
          </a:p>
          <a:p>
            <a:endParaRPr lang="en-US" dirty="0"/>
          </a:p>
          <a:p>
            <a:r>
              <a:rPr lang="en-US" dirty="0"/>
              <a:t>Generally, it is easier for LMs to follow </a:t>
            </a:r>
            <a:br>
              <a:rPr lang="en-US" dirty="0"/>
            </a:br>
            <a:r>
              <a:rPr lang="en-US" dirty="0"/>
              <a:t>shorter, crisp, itemized prompts. </a:t>
            </a:r>
          </a:p>
        </p:txBody>
      </p:sp>
      <p:pic>
        <p:nvPicPr>
          <p:cNvPr id="8" name="Picture 7" descr="Chart, line chart&#10;&#10;Description automatically generated">
            <a:extLst>
              <a:ext uri="{FF2B5EF4-FFF2-40B4-BE49-F238E27FC236}">
                <a16:creationId xmlns:a16="http://schemas.microsoft.com/office/drawing/2014/main" id="{4F8B7681-CEB6-92A6-0458-F369C52D4BCB}"/>
              </a:ext>
            </a:extLst>
          </p:cNvPr>
          <p:cNvPicPr>
            <a:picLocks noChangeAspect="1"/>
          </p:cNvPicPr>
          <p:nvPr/>
        </p:nvPicPr>
        <p:blipFill>
          <a:blip r:embed="rId2"/>
          <a:stretch>
            <a:fillRect/>
          </a:stretch>
        </p:blipFill>
        <p:spPr>
          <a:xfrm>
            <a:off x="5781601" y="918746"/>
            <a:ext cx="3129900" cy="3922058"/>
          </a:xfrm>
          <a:prstGeom prst="rect">
            <a:avLst/>
          </a:prstGeom>
        </p:spPr>
      </p:pic>
      <p:sp>
        <p:nvSpPr>
          <p:cNvPr id="5" name="object 7">
            <a:extLst>
              <a:ext uri="{FF2B5EF4-FFF2-40B4-BE49-F238E27FC236}">
                <a16:creationId xmlns:a16="http://schemas.microsoft.com/office/drawing/2014/main" id="{A1A88C78-CC5D-3D36-A2C6-7D8FF4DA7A62}"/>
              </a:ext>
            </a:extLst>
          </p:cNvPr>
          <p:cNvSpPr txBox="1"/>
          <p:nvPr/>
        </p:nvSpPr>
        <p:spPr>
          <a:xfrm>
            <a:off x="2152964" y="4925004"/>
            <a:ext cx="6772275" cy="192360"/>
          </a:xfrm>
          <a:prstGeom prst="rect">
            <a:avLst/>
          </a:prstGeom>
        </p:spPr>
        <p:txBody>
          <a:bodyPr vert="horz" wrap="square" lIns="0" tIns="0" rIns="0" bIns="0" rtlCol="0">
            <a:spAutoFit/>
          </a:bodyPr>
          <a:lstStyle/>
          <a:p>
            <a:pPr marL="12700">
              <a:lnSpc>
                <a:spcPts val="1480"/>
              </a:lnSpc>
            </a:pPr>
            <a:r>
              <a:rPr lang="en-US" dirty="0">
                <a:latin typeface="Corbel" panose="020B0503020204020204" pitchFamily="34" charset="0"/>
                <a:hlinkClick r:id="rId3"/>
              </a:rPr>
              <a:t>[</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hlinkClick r:id="rId3"/>
              </a:rPr>
              <a:t>Reframing Instructional Prompts to GPTk's Language.</a:t>
            </a:r>
            <a:r>
              <a:rPr sz="1250"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 </a:t>
            </a:r>
            <a:r>
              <a:rPr lang="en-US" sz="1250" u="heavy" spc="-5" dirty="0">
                <a:solidFill>
                  <a:srgbClr val="FF5252"/>
                </a:solidFill>
                <a:uFill>
                  <a:solidFill>
                    <a:srgbClr val="FF5252"/>
                  </a:solidFill>
                </a:uFill>
                <a:latin typeface="Corbel" panose="020B0503020204020204" pitchFamily="34" charset="0"/>
                <a:cs typeface="Arial MT"/>
                <a:hlinkClick r:id="rId3"/>
              </a:rPr>
              <a:t>Mishra</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et</a:t>
            </a:r>
            <a:r>
              <a:rPr lang="en-US" sz="1250" u="heavy" spc="-10" dirty="0">
                <a:solidFill>
                  <a:srgbClr val="FF5252"/>
                </a:solidFill>
                <a:uFill>
                  <a:solidFill>
                    <a:srgbClr val="FF5252"/>
                  </a:solidFill>
                </a:uFill>
                <a:latin typeface="Corbel" panose="020B0503020204020204" pitchFamily="34" charset="0"/>
                <a:cs typeface="Arial MT"/>
                <a:hlinkClick r:id="rId3"/>
              </a:rPr>
              <a:t> </a:t>
            </a:r>
            <a:r>
              <a:rPr lang="en-US" sz="1250" u="heavy" spc="-5" dirty="0">
                <a:solidFill>
                  <a:srgbClr val="FF5252"/>
                </a:solidFill>
                <a:uFill>
                  <a:solidFill>
                    <a:srgbClr val="FF5252"/>
                  </a:solidFill>
                </a:uFill>
                <a:latin typeface="Corbel" panose="020B0503020204020204" pitchFamily="34" charset="0"/>
                <a:cs typeface="Arial MT"/>
                <a:hlinkClick r:id="rId3"/>
              </a:rPr>
              <a:t>al. 2021</a:t>
            </a:r>
            <a:r>
              <a:rPr lang="en-US" sz="1250" spc="-5" dirty="0">
                <a:solidFill>
                  <a:srgbClr val="434343"/>
                </a:solidFill>
                <a:latin typeface="Corbel" panose="020B0503020204020204" pitchFamily="34" charset="0"/>
                <a:cs typeface="Arial MT"/>
                <a:hlinkClick r:id="rId3"/>
              </a:rPr>
              <a:t>.</a:t>
            </a:r>
            <a:r>
              <a:rPr lang="en-US" sz="1250" dirty="0">
                <a:solidFill>
                  <a:srgbClr val="434343"/>
                </a:solidFill>
                <a:latin typeface="Corbel" panose="020B0503020204020204" pitchFamily="34" charset="0"/>
                <a:cs typeface="Arial MT"/>
              </a:rPr>
              <a:t>]</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65426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F779-79B8-D930-1197-86FD0F4DA1FD}"/>
              </a:ext>
            </a:extLst>
          </p:cNvPr>
          <p:cNvSpPr>
            <a:spLocks noGrp="1"/>
          </p:cNvSpPr>
          <p:nvPr>
            <p:ph type="title"/>
          </p:nvPr>
        </p:nvSpPr>
        <p:spPr/>
        <p:txBody>
          <a:bodyPr>
            <a:normAutofit fontScale="90000"/>
          </a:bodyPr>
          <a:lstStyle/>
          <a:p>
            <a:r>
              <a:rPr lang="en-US" spc="-10" dirty="0"/>
              <a:t>Summary Thus Far </a:t>
            </a:r>
            <a:endParaRPr lang="en-US" dirty="0"/>
          </a:p>
        </p:txBody>
      </p:sp>
      <p:sp>
        <p:nvSpPr>
          <p:cNvPr id="3" name="Content Placeholder 2">
            <a:extLst>
              <a:ext uri="{FF2B5EF4-FFF2-40B4-BE49-F238E27FC236}">
                <a16:creationId xmlns:a16="http://schemas.microsoft.com/office/drawing/2014/main" id="{3D0C9998-03EA-36F2-0E66-53E78D9F0E2E}"/>
              </a:ext>
            </a:extLst>
          </p:cNvPr>
          <p:cNvSpPr>
            <a:spLocks noGrp="1"/>
          </p:cNvSpPr>
          <p:nvPr>
            <p:ph idx="1"/>
          </p:nvPr>
        </p:nvSpPr>
        <p:spPr/>
        <p:txBody>
          <a:bodyPr/>
          <a:lstStyle/>
          <a:p>
            <a:r>
              <a:rPr lang="en-US" spc="-15" dirty="0">
                <a:latin typeface="Corbel" panose="020B0503020204020204" pitchFamily="34" charset="0"/>
                <a:cs typeface="Roboto"/>
              </a:rPr>
              <a:t>There</a:t>
            </a:r>
            <a:r>
              <a:rPr lang="en-US" dirty="0">
                <a:latin typeface="Corbel" panose="020B0503020204020204" pitchFamily="34" charset="0"/>
                <a:cs typeface="Roboto"/>
              </a:rPr>
              <a:t> </a:t>
            </a:r>
            <a:r>
              <a:rPr lang="en-US" spc="-15" dirty="0">
                <a:latin typeface="Corbel" panose="020B0503020204020204" pitchFamily="34" charset="0"/>
                <a:cs typeface="Roboto"/>
              </a:rPr>
              <a:t>are many possible ways to encode in-context examples of </a:t>
            </a:r>
            <a:r>
              <a:rPr lang="en-US" spc="-15" dirty="0">
                <a:solidFill>
                  <a:srgbClr val="C00000"/>
                </a:solidFill>
                <a:latin typeface="Corbel" panose="020B0503020204020204" pitchFamily="34" charset="0"/>
                <a:cs typeface="Roboto"/>
              </a:rPr>
              <a:t>a fixed</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task</a:t>
            </a:r>
          </a:p>
          <a:p>
            <a:pPr lvl="1"/>
            <a:r>
              <a:rPr lang="en-US" spc="-25" dirty="0">
                <a:solidFill>
                  <a:srgbClr val="C00000"/>
                </a:solidFill>
                <a:latin typeface="Corbel" panose="020B0503020204020204" pitchFamily="34" charset="0"/>
                <a:cs typeface="Roboto"/>
              </a:rPr>
              <a:t>Many</a:t>
            </a:r>
            <a:r>
              <a:rPr lang="en-US" dirty="0">
                <a:solidFill>
                  <a:srgbClr val="C00000"/>
                </a:solidFill>
                <a:latin typeface="Corbel" panose="020B0503020204020204" pitchFamily="34" charset="0"/>
                <a:cs typeface="Roboto"/>
              </a:rPr>
              <a:t> </a:t>
            </a:r>
            <a:r>
              <a:rPr lang="en-US" spc="-15" dirty="0">
                <a:solidFill>
                  <a:srgbClr val="C00000"/>
                </a:solidFill>
                <a:latin typeface="Corbel" panose="020B0503020204020204" pitchFamily="34" charset="0"/>
                <a:cs typeface="Roboto"/>
              </a:rPr>
              <a:t>possible</a:t>
            </a:r>
            <a:r>
              <a:rPr lang="en-US" spc="5"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patterns/verbalizers</a:t>
            </a:r>
          </a:p>
          <a:p>
            <a:pPr lvl="1"/>
            <a:r>
              <a:rPr lang="en-US" spc="-20" dirty="0">
                <a:solidFill>
                  <a:srgbClr val="C00000"/>
                </a:solidFill>
                <a:latin typeface="Corbel" panose="020B0503020204020204" pitchFamily="34" charset="0"/>
                <a:cs typeface="Roboto"/>
              </a:rPr>
              <a:t>The choice of demonstrations </a:t>
            </a:r>
          </a:p>
          <a:p>
            <a:pPr lvl="1"/>
            <a:r>
              <a:rPr lang="en-US" spc="-20" dirty="0">
                <a:solidFill>
                  <a:srgbClr val="C00000"/>
                </a:solidFill>
                <a:latin typeface="Corbel" panose="020B0503020204020204" pitchFamily="34" charset="0"/>
                <a:cs typeface="Roboto"/>
              </a:rPr>
              <a:t>Ordering of the examples</a:t>
            </a:r>
          </a:p>
          <a:p>
            <a:pPr lvl="1"/>
            <a:r>
              <a:rPr lang="en-US" spc="-20" dirty="0">
                <a:solidFill>
                  <a:srgbClr val="C00000"/>
                </a:solidFill>
                <a:latin typeface="Corbel" panose="020B0503020204020204" pitchFamily="34" charset="0"/>
                <a:cs typeface="Roboto"/>
              </a:rPr>
              <a:t>….</a:t>
            </a:r>
          </a:p>
          <a:p>
            <a:pPr lvl="1"/>
            <a:endParaRPr lang="en-US" spc="-20" dirty="0">
              <a:solidFill>
                <a:srgbClr val="C00000"/>
              </a:solidFill>
              <a:latin typeface="Corbel" panose="020B0503020204020204" pitchFamily="34" charset="0"/>
              <a:cs typeface="Roboto"/>
            </a:endParaRPr>
          </a:p>
          <a:p>
            <a:r>
              <a:rPr lang="en-US" spc="-20" dirty="0">
                <a:latin typeface="Corbel" panose="020B0503020204020204" pitchFamily="34" charset="0"/>
                <a:cs typeface="Roboto"/>
              </a:rPr>
              <a:t>It </a:t>
            </a:r>
            <a:r>
              <a:rPr lang="en-US" spc="-25" dirty="0">
                <a:latin typeface="Corbel" panose="020B0503020204020204" pitchFamily="34" charset="0"/>
                <a:cs typeface="Roboto"/>
              </a:rPr>
              <a:t>turns </a:t>
            </a:r>
            <a:r>
              <a:rPr lang="en-US" spc="-20" dirty="0">
                <a:latin typeface="Corbel" panose="020B0503020204020204" pitchFamily="34" charset="0"/>
                <a:cs typeface="Roboto"/>
              </a:rPr>
              <a:t>out there is a </a:t>
            </a:r>
            <a:r>
              <a:rPr lang="en-US" spc="-20" dirty="0">
                <a:solidFill>
                  <a:srgbClr val="C00000"/>
                </a:solidFill>
                <a:latin typeface="Corbel" panose="020B0503020204020204" pitchFamily="34" charset="0"/>
                <a:cs typeface="Roboto"/>
              </a:rPr>
              <a:t>huge variance</a:t>
            </a:r>
            <a:r>
              <a:rPr lang="en-US" spc="-20" dirty="0">
                <a:latin typeface="Corbel" panose="020B0503020204020204" pitchFamily="34" charset="0"/>
                <a:cs typeface="Roboto"/>
              </a:rPr>
              <a:t> </a:t>
            </a:r>
            <a:r>
              <a:rPr lang="en-US" spc="-25" dirty="0">
                <a:latin typeface="Corbel" panose="020B0503020204020204" pitchFamily="34" charset="0"/>
                <a:cs typeface="Roboto"/>
              </a:rPr>
              <a:t>in </a:t>
            </a:r>
            <a:r>
              <a:rPr lang="en-US" spc="-10" dirty="0">
                <a:latin typeface="Corbel" panose="020B0503020204020204" pitchFamily="34" charset="0"/>
                <a:cs typeface="Roboto"/>
              </a:rPr>
              <a:t>performance depending on the encoding.</a:t>
            </a:r>
          </a:p>
          <a:p>
            <a:pPr lvl="1"/>
            <a:r>
              <a:rPr lang="en-US" spc="-45" dirty="0">
                <a:latin typeface="Corbel" panose="020B0503020204020204" pitchFamily="34" charset="0"/>
                <a:cs typeface="Roboto"/>
              </a:rPr>
              <a:t>You can treat them as hyper-parameters</a:t>
            </a:r>
          </a:p>
          <a:p>
            <a:pPr lvl="1"/>
            <a:r>
              <a:rPr lang="en-US" spc="-45" dirty="0">
                <a:latin typeface="Corbel" panose="020B0503020204020204" pitchFamily="34" charset="0"/>
                <a:cs typeface="Roboto"/>
              </a:rPr>
              <a:t>You</a:t>
            </a:r>
            <a:r>
              <a:rPr lang="en-US" spc="-5" dirty="0">
                <a:latin typeface="Corbel" panose="020B0503020204020204" pitchFamily="34" charset="0"/>
                <a:cs typeface="Roboto"/>
              </a:rPr>
              <a:t> </a:t>
            </a:r>
            <a:r>
              <a:rPr lang="en-US" spc="-20" dirty="0">
                <a:latin typeface="Corbel" panose="020B0503020204020204" pitchFamily="34" charset="0"/>
                <a:cs typeface="Roboto"/>
              </a:rPr>
              <a:t>should</a:t>
            </a:r>
            <a:r>
              <a:rPr lang="en-US" spc="-5" dirty="0">
                <a:latin typeface="Corbel" panose="020B0503020204020204" pitchFamily="34" charset="0"/>
                <a:cs typeface="Roboto"/>
              </a:rPr>
              <a:t> </a:t>
            </a:r>
            <a:r>
              <a:rPr lang="en-US" b="1" spc="-20" dirty="0">
                <a:latin typeface="Corbel" panose="020B0503020204020204" pitchFamily="34" charset="0"/>
                <a:cs typeface="Roboto"/>
              </a:rPr>
              <a:t>not</a:t>
            </a:r>
            <a:r>
              <a:rPr lang="en-US" spc="-5" dirty="0">
                <a:latin typeface="Corbel" panose="020B0503020204020204" pitchFamily="34" charset="0"/>
                <a:cs typeface="Roboto"/>
              </a:rPr>
              <a:t> </a:t>
            </a:r>
            <a:r>
              <a:rPr lang="en-US" spc="-10" dirty="0">
                <a:latin typeface="Corbel" panose="020B0503020204020204" pitchFamily="34" charset="0"/>
                <a:cs typeface="Roboto"/>
              </a:rPr>
              <a:t>choose</a:t>
            </a:r>
            <a:r>
              <a:rPr lang="en-US" spc="-5" dirty="0">
                <a:latin typeface="Corbel" panose="020B0503020204020204" pitchFamily="34" charset="0"/>
                <a:cs typeface="Roboto"/>
              </a:rPr>
              <a:t> these encodings </a:t>
            </a:r>
            <a:r>
              <a:rPr lang="en-US" spc="-10" dirty="0">
                <a:latin typeface="Corbel" panose="020B0503020204020204" pitchFamily="34" charset="0"/>
                <a:cs typeface="Roboto"/>
              </a:rPr>
              <a:t>based</a:t>
            </a:r>
            <a:r>
              <a:rPr lang="en-US" spc="-5" dirty="0">
                <a:latin typeface="Corbel" panose="020B0503020204020204" pitchFamily="34" charset="0"/>
                <a:cs typeface="Roboto"/>
              </a:rPr>
              <a:t> </a:t>
            </a:r>
            <a:r>
              <a:rPr lang="en-US" spc="-15" dirty="0">
                <a:latin typeface="Corbel" panose="020B0503020204020204" pitchFamily="34" charset="0"/>
                <a:cs typeface="Roboto"/>
              </a:rPr>
              <a:t>on</a:t>
            </a:r>
            <a:r>
              <a:rPr lang="en-US" dirty="0">
                <a:latin typeface="Corbel" panose="020B0503020204020204" pitchFamily="34" charset="0"/>
                <a:cs typeface="Roboto"/>
              </a:rPr>
              <a:t> </a:t>
            </a:r>
            <a:r>
              <a:rPr lang="en-US" spc="-15" dirty="0">
                <a:latin typeface="Corbel" panose="020B0503020204020204" pitchFamily="34" charset="0"/>
                <a:cs typeface="Roboto"/>
              </a:rPr>
              <a:t>the</a:t>
            </a:r>
            <a:r>
              <a:rPr lang="en-US" spc="-5" dirty="0">
                <a:latin typeface="Corbel" panose="020B0503020204020204" pitchFamily="34" charset="0"/>
                <a:cs typeface="Roboto"/>
              </a:rPr>
              <a:t> </a:t>
            </a:r>
            <a:r>
              <a:rPr lang="en-US" spc="-15" dirty="0">
                <a:latin typeface="Corbel" panose="020B0503020204020204" pitchFamily="34" charset="0"/>
                <a:cs typeface="Roboto"/>
              </a:rPr>
              <a:t>test</a:t>
            </a:r>
            <a:r>
              <a:rPr lang="en-US" spc="-5" dirty="0">
                <a:latin typeface="Corbel" panose="020B0503020204020204" pitchFamily="34" charset="0"/>
                <a:cs typeface="Roboto"/>
              </a:rPr>
              <a:t> </a:t>
            </a:r>
            <a:r>
              <a:rPr lang="en-US" spc="-15" dirty="0">
                <a:latin typeface="Corbel" panose="020B0503020204020204" pitchFamily="34" charset="0"/>
                <a:cs typeface="Roboto"/>
              </a:rPr>
              <a:t>data.</a:t>
            </a:r>
          </a:p>
          <a:p>
            <a:pPr lvl="1"/>
            <a:endParaRPr lang="en-US" spc="-45" dirty="0">
              <a:latin typeface="Corbel" panose="020B0503020204020204" pitchFamily="34" charset="0"/>
              <a:cs typeface="Roboto"/>
            </a:endParaRPr>
          </a:p>
          <a:p>
            <a:r>
              <a:rPr lang="en-US" spc="-25" dirty="0">
                <a:latin typeface="Corbel" panose="020B0503020204020204" pitchFamily="34" charset="0"/>
                <a:cs typeface="Roboto"/>
              </a:rPr>
              <a:t>Generally, </a:t>
            </a:r>
            <a:r>
              <a:rPr lang="en-US" spc="-20" dirty="0">
                <a:latin typeface="Corbel" panose="020B0503020204020204" pitchFamily="34" charset="0"/>
                <a:cs typeface="Roboto"/>
              </a:rPr>
              <a:t>it is </a:t>
            </a:r>
            <a:r>
              <a:rPr lang="en-US" spc="-15" dirty="0">
                <a:latin typeface="Corbel" panose="020B0503020204020204" pitchFamily="34" charset="0"/>
                <a:cs typeface="Roboto"/>
              </a:rPr>
              <a:t>better </a:t>
            </a:r>
            <a:r>
              <a:rPr lang="en-US" spc="-20" dirty="0">
                <a:latin typeface="Corbel" panose="020B0503020204020204" pitchFamily="34" charset="0"/>
                <a:cs typeface="Roboto"/>
              </a:rPr>
              <a:t>to </a:t>
            </a:r>
            <a:r>
              <a:rPr lang="en-US" spc="-15" dirty="0">
                <a:latin typeface="Corbel" panose="020B0503020204020204" pitchFamily="34" charset="0"/>
                <a:cs typeface="Roboto"/>
              </a:rPr>
              <a:t>use encoding that </a:t>
            </a:r>
            <a:r>
              <a:rPr lang="en-US" spc="-15" dirty="0">
                <a:solidFill>
                  <a:srgbClr val="C00000"/>
                </a:solidFill>
                <a:latin typeface="Corbel" panose="020B0503020204020204" pitchFamily="34" charset="0"/>
                <a:cs typeface="Roboto"/>
              </a:rPr>
              <a:t>makes the </a:t>
            </a:r>
            <a:r>
              <a:rPr lang="en-US" spc="-10" dirty="0">
                <a:solidFill>
                  <a:srgbClr val="C00000"/>
                </a:solidFill>
                <a:latin typeface="Corbel" panose="020B0503020204020204" pitchFamily="34" charset="0"/>
                <a:cs typeface="Roboto"/>
              </a:rPr>
              <a:t>sequence </a:t>
            </a:r>
            <a:r>
              <a:rPr lang="en-US" spc="-15" dirty="0">
                <a:solidFill>
                  <a:srgbClr val="C00000"/>
                </a:solidFill>
                <a:latin typeface="Corbel" panose="020B0503020204020204" pitchFamily="34" charset="0"/>
                <a:cs typeface="Roboto"/>
              </a:rPr>
              <a:t>closer</a:t>
            </a:r>
            <a:r>
              <a:rPr lang="en-US" spc="-10" dirty="0">
                <a:solidFill>
                  <a:srgbClr val="C00000"/>
                </a:solidFill>
                <a:latin typeface="Corbel" panose="020B0503020204020204" pitchFamily="34" charset="0"/>
                <a:cs typeface="Roboto"/>
              </a:rPr>
              <a:t> </a:t>
            </a:r>
            <a:r>
              <a:rPr lang="en-US" spc="-20" dirty="0">
                <a:solidFill>
                  <a:srgbClr val="C00000"/>
                </a:solidFill>
                <a:latin typeface="Corbel" panose="020B0503020204020204" pitchFamily="34" charset="0"/>
                <a:cs typeface="Roboto"/>
              </a:rPr>
              <a:t>to language </a:t>
            </a:r>
            <a:r>
              <a:rPr lang="en-US" spc="-15" dirty="0">
                <a:solidFill>
                  <a:srgbClr val="C00000"/>
                </a:solidFill>
                <a:latin typeface="Corbel" panose="020B0503020204020204" pitchFamily="34" charset="0"/>
                <a:cs typeface="Roboto"/>
              </a:rPr>
              <a:t>modeling</a:t>
            </a:r>
            <a:r>
              <a:rPr lang="en-US" spc="-15" dirty="0">
                <a:latin typeface="Corbel" panose="020B0503020204020204" pitchFamily="34" charset="0"/>
                <a:cs typeface="Roboto"/>
              </a:rPr>
              <a:t> </a:t>
            </a:r>
            <a:r>
              <a:rPr lang="en-US" spc="-10" dirty="0">
                <a:latin typeface="Corbel" panose="020B0503020204020204" pitchFamily="34" charset="0"/>
                <a:cs typeface="Roboto"/>
              </a:rPr>
              <a:t>— closer </a:t>
            </a:r>
            <a:r>
              <a:rPr lang="en-US" spc="-20" dirty="0">
                <a:latin typeface="Corbel" panose="020B0503020204020204" pitchFamily="34" charset="0"/>
                <a:cs typeface="Roboto"/>
              </a:rPr>
              <a:t>to what is observed </a:t>
            </a:r>
            <a:r>
              <a:rPr lang="en-US" spc="-25" dirty="0">
                <a:latin typeface="Corbel" panose="020B0503020204020204" pitchFamily="34" charset="0"/>
                <a:cs typeface="Roboto"/>
              </a:rPr>
              <a:t>during </a:t>
            </a:r>
            <a:r>
              <a:rPr lang="en-US" spc="-20" dirty="0">
                <a:latin typeface="Corbel" panose="020B0503020204020204" pitchFamily="34" charset="0"/>
                <a:cs typeface="Roboto"/>
              </a:rPr>
              <a:t> </a:t>
            </a:r>
            <a:r>
              <a:rPr lang="en-US" spc="-25" dirty="0">
                <a:latin typeface="Corbel" panose="020B0503020204020204" pitchFamily="34" charset="0"/>
                <a:cs typeface="Roboto"/>
              </a:rPr>
              <a:t>pretraining.</a:t>
            </a:r>
            <a:endParaRPr lang="en-US" dirty="0"/>
          </a:p>
        </p:txBody>
      </p:sp>
    </p:spTree>
    <p:extLst>
      <p:ext uri="{BB962C8B-B14F-4D97-AF65-F5344CB8AC3E}">
        <p14:creationId xmlns:p14="http://schemas.microsoft.com/office/powerpoint/2010/main" val="2065875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fontScale="90000"/>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idx="1"/>
          </p:nvPr>
        </p:nvSpPr>
        <p:spPr/>
        <p:txBody>
          <a:bodyPr/>
          <a:lstStyle/>
          <a:p>
            <a:r>
              <a:rPr lang="en-US" dirty="0"/>
              <a:t>Here we will provide several justifications … </a:t>
            </a:r>
          </a:p>
        </p:txBody>
      </p:sp>
    </p:spTree>
    <p:extLst>
      <p:ext uri="{BB962C8B-B14F-4D97-AF65-F5344CB8AC3E}">
        <p14:creationId xmlns:p14="http://schemas.microsoft.com/office/powerpoint/2010/main" val="102360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3" name="Content Placeholder 2">
            <a:extLst>
              <a:ext uri="{FF2B5EF4-FFF2-40B4-BE49-F238E27FC236}">
                <a16:creationId xmlns:a16="http://schemas.microsoft.com/office/drawing/2014/main" id="{803ADC2F-A9B3-9F91-588F-CCE108D24AEE}"/>
              </a:ext>
            </a:extLst>
          </p:cNvPr>
          <p:cNvSpPr>
            <a:spLocks noGrp="1"/>
          </p:cNvSpPr>
          <p:nvPr>
            <p:ph idx="1"/>
          </p:nvPr>
        </p:nvSpPr>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0" name="Content Placeholder 9">
            <a:extLst>
              <a:ext uri="{FF2B5EF4-FFF2-40B4-BE49-F238E27FC236}">
                <a16:creationId xmlns:a16="http://schemas.microsoft.com/office/drawing/2014/main" id="{31878735-08A6-25AF-7704-0266D89E1797}"/>
              </a:ext>
            </a:extLst>
          </p:cNvPr>
          <p:cNvSpPr>
            <a:spLocks noGrp="1"/>
          </p:cNvSpPr>
          <p:nvPr>
            <p:ph idx="1"/>
          </p:nvPr>
        </p:nvSpPr>
        <p:spPr/>
        <p:txBody>
          <a:bodyPr/>
          <a:lstStyle/>
          <a:p>
            <a:endParaRPr lang="en-US"/>
          </a:p>
        </p:txBody>
      </p:sp>
      <p:sp>
        <p:nvSpPr>
          <p:cNvPr id="3" name="object 3"/>
          <p:cNvSpPr txBox="1"/>
          <p:nvPr/>
        </p:nvSpPr>
        <p:spPr>
          <a:xfrm>
            <a:off x="3084932" y="844423"/>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5" name="object 5"/>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6" name="object 6"/>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7" name="object 7"/>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8" name="object 8"/>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9" name="object 9"/>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7917D4A9-0E94-A8F7-F955-1F2DE4602C4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3" name="Content Placeholder 12">
            <a:extLst>
              <a:ext uri="{FF2B5EF4-FFF2-40B4-BE49-F238E27FC236}">
                <a16:creationId xmlns:a16="http://schemas.microsoft.com/office/drawing/2014/main" id="{0B823B42-76DB-6FF5-B525-286FE09F3ED6}"/>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7">
            <a:extLst>
              <a:ext uri="{FF2B5EF4-FFF2-40B4-BE49-F238E27FC236}">
                <a16:creationId xmlns:a16="http://schemas.microsoft.com/office/drawing/2014/main" id="{5B67C5C7-8F80-50D5-6A1C-5E69101BDD5A}"/>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14" name="Content Placeholder 13">
            <a:extLst>
              <a:ext uri="{FF2B5EF4-FFF2-40B4-BE49-F238E27FC236}">
                <a16:creationId xmlns:a16="http://schemas.microsoft.com/office/drawing/2014/main" id="{E47C1ED1-C23A-4E61-7438-EFB061720171}"/>
              </a:ext>
            </a:extLst>
          </p:cNvPr>
          <p:cNvSpPr>
            <a:spLocks noGrp="1"/>
          </p:cNvSpPr>
          <p:nvPr>
            <p:ph idx="1"/>
          </p:nvPr>
        </p:nvSpPr>
        <p:spPr/>
        <p:txBody>
          <a:bodyPr/>
          <a:lstStyle/>
          <a:p>
            <a:endParaRPr lang="en-US"/>
          </a:p>
        </p:txBody>
      </p:sp>
      <p:sp>
        <p:nvSpPr>
          <p:cNvPr id="3" name="object 3"/>
          <p:cNvSpPr txBox="1"/>
          <p:nvPr/>
        </p:nvSpPr>
        <p:spPr>
          <a:xfrm>
            <a:off x="2560675" y="771897"/>
            <a:ext cx="3499485" cy="61912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marL="12700">
              <a:lnSpc>
                <a:spcPct val="100000"/>
              </a:lnSpc>
              <a:spcBef>
                <a:spcPts val="500"/>
              </a:spcBef>
            </a:pPr>
            <a:r>
              <a:rPr sz="1400" spc="25" dirty="0">
                <a:latin typeface="Corbel" panose="020B0503020204020204" pitchFamily="34" charset="0"/>
              </a:rPr>
              <a:t>100</a:t>
            </a:r>
            <a:endParaRPr sz="1400" dirty="0">
              <a:latin typeface="Corbel" panose="020B0503020204020204" pitchFamily="34" charset="0"/>
            </a:endParaRPr>
          </a:p>
        </p:txBody>
      </p:sp>
      <p:sp>
        <p:nvSpPr>
          <p:cNvPr id="4" name="object 4"/>
          <p:cNvSpPr txBox="1"/>
          <p:nvPr/>
        </p:nvSpPr>
        <p:spPr>
          <a:xfrm>
            <a:off x="23788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5" name="object 5"/>
          <p:cNvGrpSpPr/>
          <p:nvPr/>
        </p:nvGrpSpPr>
        <p:grpSpPr>
          <a:xfrm>
            <a:off x="2224149" y="1405941"/>
            <a:ext cx="4672330" cy="2216785"/>
            <a:chOff x="2224149" y="1405941"/>
            <a:chExt cx="4672330" cy="2216785"/>
          </a:xfrm>
        </p:grpSpPr>
        <p:sp>
          <p:nvSpPr>
            <p:cNvPr id="6" name="object 6"/>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536041" y="2132993"/>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9" name="object 9"/>
          <p:cNvSpPr txBox="1"/>
          <p:nvPr/>
        </p:nvSpPr>
        <p:spPr>
          <a:xfrm>
            <a:off x="32932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0" name="object 10"/>
          <p:cNvSpPr txBox="1"/>
          <p:nvPr/>
        </p:nvSpPr>
        <p:spPr>
          <a:xfrm>
            <a:off x="42076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1" name="object 11"/>
          <p:cNvSpPr txBox="1"/>
          <p:nvPr/>
        </p:nvSpPr>
        <p:spPr>
          <a:xfrm>
            <a:off x="5122052" y="3692713"/>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2"/>
          <p:cNvSpPr txBox="1"/>
          <p:nvPr/>
        </p:nvSpPr>
        <p:spPr>
          <a:xfrm>
            <a:off x="6036452" y="3692713"/>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3"/>
          <p:cNvSpPr txBox="1"/>
          <p:nvPr/>
        </p:nvSpPr>
        <p:spPr>
          <a:xfrm>
            <a:off x="1063103" y="4340253"/>
            <a:ext cx="7013448" cy="686085"/>
          </a:xfrm>
          <a:prstGeom prst="rect">
            <a:avLst/>
          </a:prstGeom>
          <a:solidFill>
            <a:srgbClr val="FFD966"/>
          </a:solidFill>
        </p:spPr>
        <p:txBody>
          <a:bodyPr vert="horz" wrap="square" lIns="0" tIns="100330" rIns="0" bIns="0" rtlCol="0">
            <a:spAutoFit/>
          </a:bodyPr>
          <a:lstStyle/>
          <a:p>
            <a:pPr marL="95250" algn="ctr">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552450" lvl="1" algn="ctr">
              <a:lnSpc>
                <a:spcPct val="100000"/>
              </a:lnSpc>
              <a:tabLst>
                <a:tab pos="926465" algn="l"/>
                <a:tab pos="927100" algn="l"/>
              </a:tabLst>
            </a:pPr>
            <a:r>
              <a:rPr lang="en-US" sz="1900" dirty="0">
                <a:latin typeface="Corbel" panose="020B0503020204020204" pitchFamily="34" charset="0"/>
              </a:rPr>
              <a:t>Explain</a:t>
            </a:r>
            <a:r>
              <a:rPr lang="en-US" sz="1900" spc="-55" dirty="0">
                <a:latin typeface="Corbel" panose="020B0503020204020204" pitchFamily="34" charset="0"/>
              </a:rPr>
              <a:t> some of the </a:t>
            </a:r>
            <a:r>
              <a:rPr lang="en-US" sz="1900" spc="-35" dirty="0">
                <a:latin typeface="Corbel" panose="020B0503020204020204" pitchFamily="34" charset="0"/>
              </a:rPr>
              <a:t>variances</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selections</a:t>
            </a:r>
            <a:endParaRPr sz="1400" dirty="0">
              <a:latin typeface="Corbel" panose="020B05030202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3" name="Content Placeholder 2">
            <a:extLst>
              <a:ext uri="{FF2B5EF4-FFF2-40B4-BE49-F238E27FC236}">
                <a16:creationId xmlns:a16="http://schemas.microsoft.com/office/drawing/2014/main" id="{C754A5A8-6DC3-4304-A0CB-296DEF21DFD2}"/>
              </a:ext>
            </a:extLst>
          </p:cNvPr>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a:xfrm>
            <a:off x="311700" y="2183475"/>
            <a:ext cx="8520600" cy="2385399"/>
          </a:xfrm>
        </p:spPr>
        <p:txBody>
          <a:bodyPr>
            <a:normAutofit fontScale="92500"/>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428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9" name="Content Placeholder 8">
            <a:extLst>
              <a:ext uri="{FF2B5EF4-FFF2-40B4-BE49-F238E27FC236}">
                <a16:creationId xmlns:a16="http://schemas.microsoft.com/office/drawing/2014/main" id="{4398FA82-3580-B1E7-B46D-65EFAA650F26}"/>
              </a:ext>
            </a:extLst>
          </p:cNvPr>
          <p:cNvSpPr>
            <a:spLocks noGrp="1"/>
          </p:cNvSpPr>
          <p:nvPr>
            <p:ph idx="1"/>
          </p:nvPr>
        </p:nvSpPr>
        <p:spPr/>
        <p:txBody>
          <a:bodyPr/>
          <a:lstStyle/>
          <a:p>
            <a:endParaRPr lang="en-US"/>
          </a:p>
        </p:txBody>
      </p:sp>
      <p:sp>
        <p:nvSpPr>
          <p:cNvPr id="3" name="object 3"/>
          <p:cNvSpPr txBox="1"/>
          <p:nvPr/>
        </p:nvSpPr>
        <p:spPr>
          <a:xfrm>
            <a:off x="3084919" y="844410"/>
            <a:ext cx="2974975" cy="26924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sp>
        <p:nvSpPr>
          <p:cNvPr id="5" name="object 5"/>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6" name="object 6"/>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7" name="object 7"/>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8" name="object 8"/>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4" name="Content Placeholder 13">
            <a:extLst>
              <a:ext uri="{FF2B5EF4-FFF2-40B4-BE49-F238E27FC236}">
                <a16:creationId xmlns:a16="http://schemas.microsoft.com/office/drawing/2014/main" id="{07B9435C-18EC-FCF0-BB2E-68DC6EDC80AF}"/>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5" name="object 7">
            <a:extLst>
              <a:ext uri="{FF2B5EF4-FFF2-40B4-BE49-F238E27FC236}">
                <a16:creationId xmlns:a16="http://schemas.microsoft.com/office/drawing/2014/main" id="{C34E61B5-34D4-0826-A398-53C86188E3CC}"/>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2"/>
              </a:rPr>
              <a:t>“Calibrate </a:t>
            </a:r>
            <a:r>
              <a:rPr sz="1250" spc="-5" dirty="0">
                <a:solidFill>
                  <a:schemeClr val="bg1">
                    <a:lumMod val="50000"/>
                  </a:schemeClr>
                </a:solidFill>
                <a:latin typeface="Corbel" panose="020B0503020204020204" pitchFamily="34" charset="0"/>
                <a:hlinkClick r:id="rId2"/>
              </a:rPr>
              <a:t>Before Use: Improving Few-Shot Performance of Language</a:t>
            </a:r>
            <a:r>
              <a:rPr sz="1250" spc="-45" dirty="0">
                <a:solidFill>
                  <a:schemeClr val="bg1">
                    <a:lumMod val="50000"/>
                  </a:schemeClr>
                </a:solidFill>
                <a:latin typeface="Corbel" panose="020B0503020204020204" pitchFamily="34" charset="0"/>
                <a:hlinkClick r:id="rId2"/>
              </a:rPr>
              <a:t> </a:t>
            </a:r>
            <a:r>
              <a:rPr sz="1250" dirty="0">
                <a:solidFill>
                  <a:schemeClr val="bg1">
                    <a:lumMod val="50000"/>
                  </a:schemeClr>
                </a:solidFill>
                <a:latin typeface="Corbel" panose="020B0503020204020204" pitchFamily="34" charset="0"/>
                <a:hlinkClick r:id="rId2"/>
              </a:rPr>
              <a:t>Models</a:t>
            </a:r>
            <a:r>
              <a:rPr lang="en-US" sz="1250" dirty="0">
                <a:solidFill>
                  <a:schemeClr val="bg1">
                    <a:lumMod val="50000"/>
                  </a:schemeClr>
                </a:solidFill>
                <a:latin typeface="Corbel" panose="020B0503020204020204" pitchFamily="34" charset="0"/>
                <a:hlinkClick r:id="rId2"/>
              </a:rPr>
              <a:t>.</a:t>
            </a:r>
            <a:r>
              <a:rPr sz="1250" dirty="0">
                <a:solidFill>
                  <a:schemeClr val="bg1">
                    <a:lumMod val="50000"/>
                  </a:schemeClr>
                </a:solidFill>
                <a:latin typeface="Corbel" panose="020B0503020204020204" pitchFamily="34" charset="0"/>
                <a:hlinkClick r:id="rId2"/>
              </a:rPr>
              <a:t>”</a:t>
            </a:r>
            <a:r>
              <a:rPr lang="en-US" sz="1250" dirty="0">
                <a:solidFill>
                  <a:schemeClr val="bg1">
                    <a:lumMod val="50000"/>
                  </a:schemeClr>
                </a:solidFill>
                <a:latin typeface="Corbel" panose="020B0503020204020204" pitchFamily="34" charset="0"/>
                <a:hlinkClick r:id="rId2"/>
              </a:rPr>
              <a:t> </a:t>
            </a:r>
            <a:r>
              <a:rPr lang="en-US" sz="1250" spc="-5" dirty="0">
                <a:solidFill>
                  <a:schemeClr val="bg1">
                    <a:lumMod val="50000"/>
                  </a:schemeClr>
                </a:solidFill>
                <a:uFill>
                  <a:solidFill>
                    <a:srgbClr val="FF5252"/>
                  </a:solidFill>
                </a:uFill>
                <a:latin typeface="Corbel" panose="020B0503020204020204" pitchFamily="34" charset="0"/>
                <a:hlinkClick r:id="rId2"/>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15" name="Content Placeholder 14">
            <a:extLst>
              <a:ext uri="{FF2B5EF4-FFF2-40B4-BE49-F238E27FC236}">
                <a16:creationId xmlns:a16="http://schemas.microsoft.com/office/drawing/2014/main" id="{74AD400C-BBB4-909C-8050-63F05B171694}"/>
              </a:ext>
            </a:extLst>
          </p:cNvPr>
          <p:cNvSpPr>
            <a:spLocks noGrp="1"/>
          </p:cNvSpPr>
          <p:nvPr>
            <p:ph idx="1"/>
          </p:nvPr>
        </p:nvSpPr>
        <p:spPr/>
        <p:txBody>
          <a:bodyPr/>
          <a:lstStyle/>
          <a:p>
            <a:endParaRPr lang="en-US"/>
          </a:p>
        </p:txBody>
      </p:sp>
      <p:sp>
        <p:nvSpPr>
          <p:cNvPr id="3" name="object 3"/>
          <p:cNvSpPr txBox="1"/>
          <p:nvPr/>
        </p:nvSpPr>
        <p:spPr>
          <a:xfrm>
            <a:off x="3084919" y="844410"/>
            <a:ext cx="2974975" cy="763270"/>
          </a:xfrm>
          <a:prstGeom prst="rect">
            <a:avLst/>
          </a:prstGeom>
        </p:spPr>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a:p>
            <a:pPr>
              <a:lnSpc>
                <a:spcPct val="100000"/>
              </a:lnSpc>
              <a:spcBef>
                <a:spcPts val="20"/>
              </a:spcBef>
            </a:pPr>
            <a:endParaRPr sz="1900" dirty="0">
              <a:latin typeface="Corbel" panose="020B0503020204020204" pitchFamily="34" charset="0"/>
            </a:endParaRPr>
          </a:p>
          <a:p>
            <a:pPr marL="13970">
              <a:lnSpc>
                <a:spcPct val="100000"/>
              </a:lnSpc>
            </a:pPr>
            <a:r>
              <a:rPr sz="1400" spc="25" dirty="0">
                <a:latin typeface="Corbel" panose="020B0503020204020204" pitchFamily="34" charset="0"/>
              </a:rPr>
              <a:t>90</a:t>
            </a:r>
            <a:endParaRPr sz="1400" dirty="0">
              <a:latin typeface="Corbel" panose="020B0503020204020204" pitchFamily="34" charset="0"/>
            </a:endParaRPr>
          </a:p>
        </p:txBody>
      </p:sp>
      <p:sp>
        <p:nvSpPr>
          <p:cNvPr id="4" name="object 4"/>
          <p:cNvSpPr txBox="1"/>
          <p:nvPr/>
        </p:nvSpPr>
        <p:spPr>
          <a:xfrm>
            <a:off x="29280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5" name="object 5"/>
          <p:cNvGrpSpPr/>
          <p:nvPr/>
        </p:nvGrpSpPr>
        <p:grpSpPr>
          <a:xfrm>
            <a:off x="2665800" y="1626476"/>
            <a:ext cx="3812540" cy="1995805"/>
            <a:chOff x="2665800" y="1626476"/>
            <a:chExt cx="3812540" cy="1995805"/>
          </a:xfrm>
        </p:grpSpPr>
        <p:sp>
          <p:nvSpPr>
            <p:cNvPr id="6" name="object 6"/>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38424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9" name="object 9"/>
          <p:cNvSpPr txBox="1"/>
          <p:nvPr/>
        </p:nvSpPr>
        <p:spPr>
          <a:xfrm>
            <a:off x="475680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0" name="object 10"/>
          <p:cNvSpPr txBox="1"/>
          <p:nvPr/>
        </p:nvSpPr>
        <p:spPr>
          <a:xfrm>
            <a:off x="5696818" y="369235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1" name="object 11"/>
          <p:cNvSpPr txBox="1"/>
          <p:nvPr/>
        </p:nvSpPr>
        <p:spPr>
          <a:xfrm>
            <a:off x="4000687" y="198023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2" name="object 12"/>
          <p:cNvSpPr txBox="1"/>
          <p:nvPr/>
        </p:nvSpPr>
        <p:spPr>
          <a:xfrm>
            <a:off x="4915087" y="202298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3" name="object 13"/>
          <p:cNvSpPr txBox="1"/>
          <p:nvPr/>
        </p:nvSpPr>
        <p:spPr>
          <a:xfrm>
            <a:off x="5829488" y="307500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4" name="object 14"/>
          <p:cNvSpPr txBox="1"/>
          <p:nvPr/>
        </p:nvSpPr>
        <p:spPr>
          <a:xfrm>
            <a:off x="1188720" y="4304783"/>
            <a:ext cx="6766559" cy="686085"/>
          </a:xfrm>
          <a:prstGeom prst="rect">
            <a:avLst/>
          </a:prstGeom>
          <a:solidFill>
            <a:srgbClr val="FFD966"/>
          </a:solidFill>
        </p:spPr>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3" name="Content Placeholder 2">
            <a:extLst>
              <a:ext uri="{FF2B5EF4-FFF2-40B4-BE49-F238E27FC236}">
                <a16:creationId xmlns:a16="http://schemas.microsoft.com/office/drawing/2014/main" id="{E3485394-E0B8-4456-834A-8FCEF17F8A26}"/>
              </a:ext>
            </a:extLst>
          </p:cNvPr>
          <p:cNvSpPr>
            <a:spLocks noGrp="1"/>
          </p:cNvSpPr>
          <p:nvPr>
            <p:ph idx="1"/>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sp>
        <p:nvSpPr>
          <p:cNvPr id="10" name="Content Placeholder 9">
            <a:extLst>
              <a:ext uri="{FF2B5EF4-FFF2-40B4-BE49-F238E27FC236}">
                <a16:creationId xmlns:a16="http://schemas.microsoft.com/office/drawing/2014/main" id="{C9234E21-1AC3-C35A-0CA1-3C2770AAD6BB}"/>
              </a:ext>
            </a:extLst>
          </p:cNvPr>
          <p:cNvSpPr>
            <a:spLocks noGrp="1"/>
          </p:cNvSpPr>
          <p:nvPr>
            <p:ph idx="1"/>
          </p:nvPr>
        </p:nvSpPr>
        <p:spPr/>
        <p:txBody>
          <a:bodyPr/>
          <a:lstStyle/>
          <a:p>
            <a:endParaRPr lang="en-US"/>
          </a:p>
        </p:txBody>
      </p:sp>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8" name="object 8"/>
          <p:cNvPicPr/>
          <p:nvPr/>
        </p:nvPicPr>
        <p:blipFill>
          <a:blip r:embed="rId2" cstate="print"/>
          <a:stretch>
            <a:fillRect/>
          </a:stretch>
        </p:blipFill>
        <p:spPr>
          <a:xfrm>
            <a:off x="3012020" y="1418964"/>
            <a:ext cx="122971" cy="396713"/>
          </a:xfrm>
          <a:prstGeom prst="rect">
            <a:avLst/>
          </a:prstGeom>
        </p:spPr>
      </p:pic>
      <p:sp>
        <p:nvSpPr>
          <p:cNvPr id="9" name="object 9"/>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70" dirty="0"/>
              <a:t>Common</a:t>
            </a:r>
            <a:r>
              <a:rPr spc="-80" dirty="0"/>
              <a:t> </a:t>
            </a:r>
            <a:r>
              <a:rPr spc="-65" dirty="0"/>
              <a:t>Token</a:t>
            </a:r>
            <a:r>
              <a:rPr spc="-75" dirty="0"/>
              <a:t> </a:t>
            </a:r>
            <a:r>
              <a:rPr spc="-45" dirty="0"/>
              <a:t>Bias</a:t>
            </a:r>
          </a:p>
        </p:txBody>
      </p:sp>
      <p:pic>
        <p:nvPicPr>
          <p:cNvPr id="19" name="Content Placeholder 18" descr="Table&#10;&#10;Description automatically generated">
            <a:extLst>
              <a:ext uri="{FF2B5EF4-FFF2-40B4-BE49-F238E27FC236}">
                <a16:creationId xmlns:a16="http://schemas.microsoft.com/office/drawing/2014/main" id="{23AA0B81-15CA-6761-3159-DE27B5AD31EB}"/>
              </a:ext>
            </a:extLst>
          </p:cNvPr>
          <p:cNvPicPr>
            <a:picLocks noGrp="1" noChangeAspect="1"/>
          </p:cNvPicPr>
          <p:nvPr>
            <p:ph idx="1"/>
          </p:nvPr>
        </p:nvPicPr>
        <p:blipFill>
          <a:blip r:embed="rId2"/>
          <a:stretch>
            <a:fillRect/>
          </a:stretch>
        </p:blipFill>
        <p:spPr>
          <a:xfrm>
            <a:off x="4626143" y="2881431"/>
            <a:ext cx="4400778" cy="870484"/>
          </a:xfrm>
        </p:spPr>
      </p:pic>
      <p:grpSp>
        <p:nvGrpSpPr>
          <p:cNvPr id="3" name="object 3"/>
          <p:cNvGrpSpPr/>
          <p:nvPr/>
        </p:nvGrpSpPr>
        <p:grpSpPr>
          <a:xfrm>
            <a:off x="1083343" y="900415"/>
            <a:ext cx="3980815" cy="495934"/>
            <a:chOff x="1083343" y="900415"/>
            <a:chExt cx="3980815" cy="495934"/>
          </a:xfrm>
        </p:grpSpPr>
        <p:sp>
          <p:nvSpPr>
            <p:cNvPr id="4" name="object 4"/>
            <p:cNvSpPr/>
            <p:nvPr/>
          </p:nvSpPr>
          <p:spPr>
            <a:xfrm>
              <a:off x="1088105" y="905177"/>
              <a:ext cx="3971290" cy="486409"/>
            </a:xfrm>
            <a:custGeom>
              <a:avLst/>
              <a:gdLst/>
              <a:ahLst/>
              <a:cxnLst/>
              <a:rect l="l" t="t" r="r" b="b"/>
              <a:pathLst>
                <a:path w="3971290" h="486409">
                  <a:moveTo>
                    <a:pt x="3889748" y="486299"/>
                  </a:moveTo>
                  <a:lnTo>
                    <a:pt x="81051" y="486299"/>
                  </a:lnTo>
                  <a:lnTo>
                    <a:pt x="49502" y="479930"/>
                  </a:lnTo>
                  <a:lnTo>
                    <a:pt x="23739" y="462560"/>
                  </a:lnTo>
                  <a:lnTo>
                    <a:pt x="6369" y="436797"/>
                  </a:lnTo>
                  <a:lnTo>
                    <a:pt x="0" y="405248"/>
                  </a:lnTo>
                  <a:lnTo>
                    <a:pt x="0" y="81051"/>
                  </a:ln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close/>
                </a:path>
              </a:pathLst>
            </a:custGeom>
            <a:solidFill>
              <a:srgbClr val="D9D1E9"/>
            </a:solidFill>
          </p:spPr>
          <p:txBody>
            <a:bodyPr wrap="square" lIns="0" tIns="0" rIns="0" bIns="0" rtlCol="0"/>
            <a:lstStyle/>
            <a:p>
              <a:endParaRPr dirty="0">
                <a:latin typeface="Corbel" panose="020B0503020204020204" pitchFamily="34" charset="0"/>
              </a:endParaRPr>
            </a:p>
          </p:txBody>
        </p:sp>
        <p:sp>
          <p:nvSpPr>
            <p:cNvPr id="5" name="object 5"/>
            <p:cNvSpPr/>
            <p:nvPr/>
          </p:nvSpPr>
          <p:spPr>
            <a:xfrm>
              <a:off x="1088105" y="905177"/>
              <a:ext cx="3971290" cy="486409"/>
            </a:xfrm>
            <a:custGeom>
              <a:avLst/>
              <a:gdLst/>
              <a:ahLst/>
              <a:cxnLst/>
              <a:rect l="l" t="t" r="r" b="b"/>
              <a:pathLst>
                <a:path w="3971290" h="486409">
                  <a:moveTo>
                    <a:pt x="0" y="81051"/>
                  </a:moveTo>
                  <a:lnTo>
                    <a:pt x="6369" y="49502"/>
                  </a:lnTo>
                  <a:lnTo>
                    <a:pt x="23739" y="23739"/>
                  </a:lnTo>
                  <a:lnTo>
                    <a:pt x="49502" y="6369"/>
                  </a:lnTo>
                  <a:lnTo>
                    <a:pt x="81051" y="0"/>
                  </a:lnTo>
                  <a:lnTo>
                    <a:pt x="3889748" y="0"/>
                  </a:lnTo>
                  <a:lnTo>
                    <a:pt x="3934715" y="13617"/>
                  </a:lnTo>
                  <a:lnTo>
                    <a:pt x="3964630" y="50034"/>
                  </a:lnTo>
                  <a:lnTo>
                    <a:pt x="3970800" y="81051"/>
                  </a:lnTo>
                  <a:lnTo>
                    <a:pt x="3970800" y="405248"/>
                  </a:lnTo>
                  <a:lnTo>
                    <a:pt x="3964430" y="436797"/>
                  </a:lnTo>
                  <a:lnTo>
                    <a:pt x="3947060" y="462560"/>
                  </a:lnTo>
                  <a:lnTo>
                    <a:pt x="3921297" y="479930"/>
                  </a:lnTo>
                  <a:lnTo>
                    <a:pt x="3889748" y="486299"/>
                  </a:lnTo>
                  <a:lnTo>
                    <a:pt x="81051" y="486299"/>
                  </a:lnTo>
                  <a:lnTo>
                    <a:pt x="49502" y="479930"/>
                  </a:lnTo>
                  <a:lnTo>
                    <a:pt x="23739" y="462560"/>
                  </a:lnTo>
                  <a:lnTo>
                    <a:pt x="6369" y="436797"/>
                  </a:lnTo>
                  <a:lnTo>
                    <a:pt x="0" y="405248"/>
                  </a:lnTo>
                  <a:lnTo>
                    <a:pt x="0" y="81051"/>
                  </a:lnTo>
                  <a:close/>
                </a:path>
              </a:pathLst>
            </a:custGeom>
            <a:ln w="9524">
              <a:solidFill>
                <a:srgbClr val="000000"/>
              </a:solidFill>
            </a:ln>
          </p:spPr>
          <p:txBody>
            <a:bodyPr wrap="square" lIns="0" tIns="0" rIns="0" bIns="0" rtlCol="0"/>
            <a:lstStyle/>
            <a:p>
              <a:endParaRPr dirty="0">
                <a:latin typeface="Corbel" panose="020B0503020204020204" pitchFamily="34" charset="0"/>
              </a:endParaRPr>
            </a:p>
          </p:txBody>
        </p:sp>
      </p:grpSp>
      <p:sp>
        <p:nvSpPr>
          <p:cNvPr id="6" name="object 6"/>
          <p:cNvSpPr txBox="1"/>
          <p:nvPr/>
        </p:nvSpPr>
        <p:spPr>
          <a:xfrm>
            <a:off x="1978939" y="947731"/>
            <a:ext cx="2190115" cy="375920"/>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orbel" panose="020B0503020204020204" pitchFamily="34" charset="0"/>
              </a:rPr>
              <a:t>Language</a:t>
            </a:r>
            <a:r>
              <a:rPr sz="2300" spc="-105" dirty="0">
                <a:latin typeface="Corbel" panose="020B0503020204020204" pitchFamily="34" charset="0"/>
              </a:rPr>
              <a:t> </a:t>
            </a:r>
            <a:r>
              <a:rPr sz="2300" spc="-10" dirty="0">
                <a:latin typeface="Corbel" panose="020B0503020204020204" pitchFamily="34" charset="0"/>
              </a:rPr>
              <a:t>Model</a:t>
            </a:r>
            <a:endParaRPr sz="2300" dirty="0">
              <a:latin typeface="Corbel" panose="020B0503020204020204" pitchFamily="34" charset="0"/>
            </a:endParaRPr>
          </a:p>
        </p:txBody>
      </p:sp>
      <p:sp>
        <p:nvSpPr>
          <p:cNvPr id="7" name="object 7"/>
          <p:cNvSpPr txBox="1"/>
          <p:nvPr/>
        </p:nvSpPr>
        <p:spPr>
          <a:xfrm>
            <a:off x="6219472" y="621276"/>
            <a:ext cx="607060"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Trebuchet MS"/>
                <a:cs typeface="Trebuchet MS"/>
              </a:rPr>
              <a:t>Token</a:t>
            </a:r>
            <a:endParaRPr sz="1600" dirty="0">
              <a:latin typeface="Trebuchet MS"/>
              <a:cs typeface="Trebuchet MS"/>
            </a:endParaRPr>
          </a:p>
        </p:txBody>
      </p:sp>
      <p:sp>
        <p:nvSpPr>
          <p:cNvPr id="8" name="object 8"/>
          <p:cNvSpPr/>
          <p:nvPr/>
        </p:nvSpPr>
        <p:spPr>
          <a:xfrm>
            <a:off x="5681396" y="951305"/>
            <a:ext cx="1671320" cy="1721485"/>
          </a:xfrm>
          <a:custGeom>
            <a:avLst/>
            <a:gdLst/>
            <a:ahLst/>
            <a:cxnLst/>
            <a:rect l="l" t="t" r="r" b="b"/>
            <a:pathLst>
              <a:path w="1671320" h="1721485">
                <a:moveTo>
                  <a:pt x="1671002" y="1376387"/>
                </a:moveTo>
                <a:lnTo>
                  <a:pt x="0" y="1376387"/>
                </a:lnTo>
                <a:lnTo>
                  <a:pt x="0" y="1721383"/>
                </a:lnTo>
                <a:lnTo>
                  <a:pt x="1671002" y="1721383"/>
                </a:lnTo>
                <a:lnTo>
                  <a:pt x="1671002" y="1376387"/>
                </a:lnTo>
                <a:close/>
              </a:path>
              <a:path w="1671320" h="1721485">
                <a:moveTo>
                  <a:pt x="1671002" y="0"/>
                </a:moveTo>
                <a:lnTo>
                  <a:pt x="0" y="0"/>
                </a:lnTo>
                <a:lnTo>
                  <a:pt x="0" y="342595"/>
                </a:lnTo>
                <a:lnTo>
                  <a:pt x="0" y="345008"/>
                </a:lnTo>
                <a:lnTo>
                  <a:pt x="0" y="1372768"/>
                </a:lnTo>
                <a:lnTo>
                  <a:pt x="1671002" y="1372768"/>
                </a:lnTo>
                <a:lnTo>
                  <a:pt x="1671002" y="342595"/>
                </a:lnTo>
                <a:lnTo>
                  <a:pt x="1671002" y="0"/>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5671880" y="941779"/>
          <a:ext cx="2582545" cy="1720215"/>
        </p:xfrm>
        <a:graphic>
          <a:graphicData uri="http://schemas.openxmlformats.org/drawingml/2006/table">
            <a:tbl>
              <a:tblPr firstRow="1" bandRow="1">
                <a:tableStyleId>{2D5ABB26-0587-4C30-8999-92F81FD0307C}</a:tableStyleId>
              </a:tblPr>
              <a:tblGrid>
                <a:gridCol w="1670685">
                  <a:extLst>
                    <a:ext uri="{9D8B030D-6E8A-4147-A177-3AD203B41FA5}">
                      <a16:colId xmlns:a16="http://schemas.microsoft.com/office/drawing/2014/main" val="20000"/>
                    </a:ext>
                  </a:extLst>
                </a:gridCol>
                <a:gridCol w="911860">
                  <a:extLst>
                    <a:ext uri="{9D8B030D-6E8A-4147-A177-3AD203B41FA5}">
                      <a16:colId xmlns:a16="http://schemas.microsoft.com/office/drawing/2014/main" val="20001"/>
                    </a:ext>
                  </a:extLst>
                </a:gridCol>
              </a:tblGrid>
              <a:tr h="343535">
                <a:tc>
                  <a:txBody>
                    <a:bodyPr/>
                    <a:lstStyle/>
                    <a:p>
                      <a:pPr marL="85725">
                        <a:lnSpc>
                          <a:spcPct val="100000"/>
                        </a:lnSpc>
                        <a:spcBef>
                          <a:spcPts val="320"/>
                        </a:spcBef>
                      </a:pPr>
                      <a:r>
                        <a:rPr sz="1600" i="1" spc="-20" dirty="0">
                          <a:latin typeface="Trebuchet MS"/>
                          <a:cs typeface="Trebuchet MS"/>
                        </a:rPr>
                        <a:t>book</a:t>
                      </a:r>
                      <a:endParaRPr sz="1600">
                        <a:latin typeface="Trebuchet MS"/>
                        <a:cs typeface="Trebuchet MS"/>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tcPr>
                </a:tc>
                <a:tc>
                  <a:txBody>
                    <a:bodyPr/>
                    <a:lstStyle/>
                    <a:p>
                      <a:pPr marL="235585">
                        <a:lnSpc>
                          <a:spcPct val="100000"/>
                        </a:lnSpc>
                        <a:spcBef>
                          <a:spcPts val="275"/>
                        </a:spcBef>
                      </a:pPr>
                      <a:r>
                        <a:rPr sz="1700" spc="-20" dirty="0">
                          <a:latin typeface="Trebuchet MS"/>
                          <a:cs typeface="Trebuchet MS"/>
                        </a:rPr>
                        <a:t>0.35</a:t>
                      </a:r>
                      <a:endParaRPr sz="1700">
                        <a:latin typeface="Trebuchet MS"/>
                        <a:cs typeface="Trebuchet MS"/>
                      </a:endParaRPr>
                    </a:p>
                  </a:txBody>
                  <a:tcPr marL="0" marR="0" marT="34925" marB="0">
                    <a:lnL w="19050">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37761C">
                        <a:alpha val="68638"/>
                      </a:srgbClr>
                    </a:solidFill>
                  </a:tcPr>
                </a:tc>
                <a:extLst>
                  <a:ext uri="{0D108BD9-81ED-4DB2-BD59-A6C34878D82A}">
                    <a16:rowId xmlns:a16="http://schemas.microsoft.com/office/drawing/2014/main" val="10000"/>
                  </a:ext>
                </a:extLst>
              </a:tr>
              <a:tr h="342265">
                <a:tc>
                  <a:txBody>
                    <a:bodyPr/>
                    <a:lstStyle/>
                    <a:p>
                      <a:pPr marL="85725">
                        <a:lnSpc>
                          <a:spcPct val="100000"/>
                        </a:lnSpc>
                        <a:spcBef>
                          <a:spcPts val="309"/>
                        </a:spcBef>
                      </a:pPr>
                      <a:r>
                        <a:rPr sz="1600" i="1" spc="-10" dirty="0">
                          <a:latin typeface="Trebuchet MS"/>
                          <a:cs typeface="Trebuchet MS"/>
                        </a:rPr>
                        <a:t>transportation</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0.23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54669"/>
                      </a:srgbClr>
                    </a:solidFill>
                  </a:tcPr>
                </a:tc>
                <a:extLst>
                  <a:ext uri="{0D108BD9-81ED-4DB2-BD59-A6C34878D82A}">
                    <a16:rowId xmlns:a16="http://schemas.microsoft.com/office/drawing/2014/main" val="10001"/>
                  </a:ext>
                </a:extLst>
              </a:tr>
              <a:tr h="342265">
                <a:tc>
                  <a:txBody>
                    <a:bodyPr/>
                    <a:lstStyle/>
                    <a:p>
                      <a:pPr marL="85725">
                        <a:lnSpc>
                          <a:spcPct val="100000"/>
                        </a:lnSpc>
                        <a:spcBef>
                          <a:spcPts val="309"/>
                        </a:spcBef>
                      </a:pPr>
                      <a:r>
                        <a:rPr sz="1600" i="1" spc="-10" dirty="0">
                          <a:latin typeface="Trebuchet MS"/>
                          <a:cs typeface="Trebuchet MS"/>
                        </a:rPr>
                        <a:t>school</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0.11</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36938"/>
                      </a:srgbClr>
                    </a:solidFill>
                  </a:tcPr>
                </a:tc>
                <a:extLst>
                  <a:ext uri="{0D108BD9-81ED-4DB2-BD59-A6C34878D82A}">
                    <a16:rowId xmlns:a16="http://schemas.microsoft.com/office/drawing/2014/main" val="10002"/>
                  </a:ext>
                </a:extLst>
              </a:tr>
              <a:tr h="345440">
                <a:tc>
                  <a:txBody>
                    <a:bodyPr/>
                    <a:lstStyle/>
                    <a:p>
                      <a:pPr marL="85725">
                        <a:lnSpc>
                          <a:spcPct val="100000"/>
                        </a:lnSpc>
                        <a:spcBef>
                          <a:spcPts val="309"/>
                        </a:spcBef>
                      </a:pPr>
                      <a:r>
                        <a:rPr sz="1600" i="1" spc="-10" dirty="0">
                          <a:latin typeface="Trebuchet MS"/>
                          <a:cs typeface="Trebuchet MS"/>
                        </a:rPr>
                        <a:t>village</a:t>
                      </a:r>
                      <a:endParaRPr sz="1600">
                        <a:latin typeface="Trebuchet MS"/>
                        <a:cs typeface="Trebuchet MS"/>
                      </a:endParaRPr>
                    </a:p>
                  </a:txBody>
                  <a:tcPr marL="0" marR="0" marT="39369"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235585">
                        <a:lnSpc>
                          <a:spcPct val="100000"/>
                        </a:lnSpc>
                        <a:spcBef>
                          <a:spcPts val="265"/>
                        </a:spcBef>
                      </a:pPr>
                      <a:r>
                        <a:rPr sz="1700" spc="-20" dirty="0">
                          <a:latin typeface="Trebuchet MS"/>
                          <a:cs typeface="Trebuchet MS"/>
                        </a:rPr>
                        <a:t>0.03</a:t>
                      </a:r>
                      <a:endParaRPr sz="1700">
                        <a:latin typeface="Trebuchet MS"/>
                        <a:cs typeface="Trebuchet MS"/>
                      </a:endParaRPr>
                    </a:p>
                  </a:txBody>
                  <a:tcPr marL="0" marR="0" marT="33655" marB="0">
                    <a:lnL w="19050">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solidFill>
                      <a:srgbClr val="93C47D">
                        <a:alpha val="13409"/>
                      </a:srgbClr>
                    </a:solidFill>
                  </a:tcPr>
                </a:tc>
                <a:extLst>
                  <a:ext uri="{0D108BD9-81ED-4DB2-BD59-A6C34878D82A}">
                    <a16:rowId xmlns:a16="http://schemas.microsoft.com/office/drawing/2014/main" val="10003"/>
                  </a:ext>
                </a:extLst>
              </a:tr>
              <a:tr h="346710">
                <a:tc>
                  <a:txBody>
                    <a:bodyPr/>
                    <a:lstStyle/>
                    <a:p>
                      <a:pPr marL="85725">
                        <a:lnSpc>
                          <a:spcPct val="100000"/>
                        </a:lnSpc>
                        <a:spcBef>
                          <a:spcPts val="330"/>
                        </a:spcBef>
                      </a:pPr>
                      <a:r>
                        <a:rPr sz="1600" i="1" spc="-10" dirty="0">
                          <a:latin typeface="Trebuchet MS"/>
                          <a:cs typeface="Trebuchet MS"/>
                        </a:rPr>
                        <a:t>company</a:t>
                      </a:r>
                      <a:endParaRPr sz="1600">
                        <a:latin typeface="Trebuchet MS"/>
                        <a:cs typeface="Trebuchet MS"/>
                      </a:endParaRPr>
                    </a:p>
                  </a:txBody>
                  <a:tcPr marL="0" marR="0" marT="4191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tcPr>
                </a:tc>
                <a:tc>
                  <a:txBody>
                    <a:bodyPr/>
                    <a:lstStyle/>
                    <a:p>
                      <a:pPr marL="235585">
                        <a:lnSpc>
                          <a:spcPct val="100000"/>
                        </a:lnSpc>
                        <a:spcBef>
                          <a:spcPts val="290"/>
                        </a:spcBef>
                      </a:pPr>
                      <a:r>
                        <a:rPr sz="1700" spc="-20" dirty="0">
                          <a:latin typeface="Trebuchet MS"/>
                          <a:cs typeface="Trebuchet MS"/>
                        </a:rPr>
                        <a:t>0.02</a:t>
                      </a:r>
                      <a:endParaRPr sz="1700">
                        <a:latin typeface="Trebuchet MS"/>
                        <a:cs typeface="Trebuchet MS"/>
                      </a:endParaRPr>
                    </a:p>
                  </a:txBody>
                  <a:tcPr marL="0" marR="0" marT="36830" marB="0">
                    <a:lnL w="19050">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13409"/>
                      </a:srgbClr>
                    </a:solidFill>
                  </a:tcPr>
                </a:tc>
                <a:extLst>
                  <a:ext uri="{0D108BD9-81ED-4DB2-BD59-A6C34878D82A}">
                    <a16:rowId xmlns:a16="http://schemas.microsoft.com/office/drawing/2014/main" val="10004"/>
                  </a:ext>
                </a:extLst>
              </a:tr>
            </a:tbl>
          </a:graphicData>
        </a:graphic>
      </p:graphicFrame>
      <p:sp>
        <p:nvSpPr>
          <p:cNvPr id="10" name="object 10"/>
          <p:cNvSpPr txBox="1"/>
          <p:nvPr/>
        </p:nvSpPr>
        <p:spPr>
          <a:xfrm>
            <a:off x="7540556" y="616005"/>
            <a:ext cx="509905" cy="284480"/>
          </a:xfrm>
          <a:prstGeom prst="rect">
            <a:avLst/>
          </a:prstGeom>
        </p:spPr>
        <p:txBody>
          <a:bodyPr vert="horz" wrap="square" lIns="0" tIns="12700" rIns="0" bIns="0" rtlCol="0">
            <a:spAutoFit/>
          </a:bodyPr>
          <a:lstStyle/>
          <a:p>
            <a:pPr marL="12700">
              <a:lnSpc>
                <a:spcPct val="100000"/>
              </a:lnSpc>
              <a:spcBef>
                <a:spcPts val="100"/>
              </a:spcBef>
            </a:pPr>
            <a:r>
              <a:rPr sz="1700" spc="-20" dirty="0">
                <a:latin typeface="Trebuchet MS"/>
                <a:cs typeface="Trebuchet MS"/>
              </a:rPr>
              <a:t>Prob</a:t>
            </a:r>
            <a:endParaRPr sz="1700" dirty="0">
              <a:latin typeface="Trebuchet MS"/>
              <a:cs typeface="Trebuchet MS"/>
            </a:endParaRPr>
          </a:p>
        </p:txBody>
      </p:sp>
      <p:grpSp>
        <p:nvGrpSpPr>
          <p:cNvPr id="11" name="object 11"/>
          <p:cNvGrpSpPr/>
          <p:nvPr/>
        </p:nvGrpSpPr>
        <p:grpSpPr>
          <a:xfrm>
            <a:off x="5044618" y="1086842"/>
            <a:ext cx="609600" cy="123189"/>
            <a:chOff x="5044618" y="1086842"/>
            <a:chExt cx="609600" cy="123189"/>
          </a:xfrm>
        </p:grpSpPr>
        <p:sp>
          <p:nvSpPr>
            <p:cNvPr id="12" name="object 12"/>
            <p:cNvSpPr/>
            <p:nvPr/>
          </p:nvSpPr>
          <p:spPr>
            <a:xfrm>
              <a:off x="5058905" y="1148327"/>
              <a:ext cx="451484" cy="0"/>
            </a:xfrm>
            <a:custGeom>
              <a:avLst/>
              <a:gdLst/>
              <a:ahLst/>
              <a:cxnLst/>
              <a:rect l="l" t="t" r="r" b="b"/>
              <a:pathLst>
                <a:path w="451485">
                  <a:moveTo>
                    <a:pt x="0" y="0"/>
                  </a:moveTo>
                  <a:lnTo>
                    <a:pt x="451049" y="0"/>
                  </a:lnTo>
                </a:path>
              </a:pathLst>
            </a:custGeom>
            <a:ln w="28574">
              <a:solidFill>
                <a:srgbClr val="595959"/>
              </a:solidFill>
            </a:ln>
          </p:spPr>
          <p:txBody>
            <a:bodyPr wrap="square" lIns="0" tIns="0" rIns="0" bIns="0" rtlCol="0"/>
            <a:lstStyle/>
            <a:p>
              <a:endParaRPr dirty="0">
                <a:latin typeface="Corbel" panose="020B0503020204020204" pitchFamily="34" charset="0"/>
              </a:endParaRPr>
            </a:p>
          </p:txBody>
        </p:sp>
        <p:pic>
          <p:nvPicPr>
            <p:cNvPr id="13" name="object 13"/>
            <p:cNvPicPr/>
            <p:nvPr/>
          </p:nvPicPr>
          <p:blipFill>
            <a:blip r:embed="rId3" cstate="print"/>
            <a:stretch>
              <a:fillRect/>
            </a:stretch>
          </p:blipFill>
          <p:spPr>
            <a:xfrm>
              <a:off x="5495668" y="1086842"/>
              <a:ext cx="158251" cy="122971"/>
            </a:xfrm>
            <a:prstGeom prst="rect">
              <a:avLst/>
            </a:prstGeom>
          </p:spPr>
        </p:pic>
      </p:grpSp>
      <p:sp>
        <p:nvSpPr>
          <p:cNvPr id="14" name="object 14"/>
          <p:cNvSpPr txBox="1"/>
          <p:nvPr/>
        </p:nvSpPr>
        <p:spPr>
          <a:xfrm>
            <a:off x="1088180" y="1821434"/>
            <a:ext cx="3971290" cy="769891"/>
          </a:xfrm>
          <a:prstGeom prst="rect">
            <a:avLst/>
          </a:prstGeom>
          <a:solidFill>
            <a:srgbClr val="F3F3F3"/>
          </a:solidFill>
          <a:ln w="9524">
            <a:solidFill>
              <a:srgbClr val="666666"/>
            </a:solidFill>
          </a:ln>
        </p:spPr>
        <p:txBody>
          <a:bodyPr vert="horz" wrap="square" lIns="0" tIns="30480" rIns="0" bIns="0" rtlCol="0">
            <a:spAutoFit/>
          </a:bodyPr>
          <a:lstStyle/>
          <a:p>
            <a:pPr marL="85725">
              <a:lnSpc>
                <a:spcPct val="100000"/>
              </a:lnSpc>
              <a:spcBef>
                <a:spcPts val="240"/>
              </a:spcBef>
            </a:pPr>
            <a:r>
              <a:rPr sz="1500" spc="75" dirty="0">
                <a:solidFill>
                  <a:srgbClr val="1A1A1A"/>
                </a:solidFill>
                <a:latin typeface="Corbel" panose="020B0503020204020204" pitchFamily="34" charset="0"/>
              </a:rPr>
              <a:t>What</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topic</a:t>
            </a:r>
            <a:r>
              <a:rPr sz="1500" spc="15" dirty="0">
                <a:solidFill>
                  <a:srgbClr val="1A1A1A"/>
                </a:solidFill>
                <a:latin typeface="Corbel" panose="020B0503020204020204" pitchFamily="34" charset="0"/>
              </a:rPr>
              <a:t> </a:t>
            </a:r>
            <a:r>
              <a:rPr sz="1500" dirty="0">
                <a:solidFill>
                  <a:srgbClr val="1A1A1A"/>
                </a:solidFill>
                <a:latin typeface="Corbel" panose="020B0503020204020204" pitchFamily="34" charset="0"/>
              </a:rPr>
              <a:t>is</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the</a:t>
            </a:r>
            <a:r>
              <a:rPr sz="1500" spc="15" dirty="0">
                <a:solidFill>
                  <a:srgbClr val="1A1A1A"/>
                </a:solidFill>
                <a:latin typeface="Corbel" panose="020B0503020204020204" pitchFamily="34" charset="0"/>
              </a:rPr>
              <a:t> </a:t>
            </a:r>
            <a:r>
              <a:rPr sz="1500" spc="50" dirty="0">
                <a:solidFill>
                  <a:srgbClr val="1A1A1A"/>
                </a:solidFill>
                <a:latin typeface="Corbel" panose="020B0503020204020204" pitchFamily="34" charset="0"/>
              </a:rPr>
              <a:t>following</a:t>
            </a:r>
            <a:r>
              <a:rPr sz="1500" spc="10" dirty="0">
                <a:solidFill>
                  <a:srgbClr val="1A1A1A"/>
                </a:solidFill>
                <a:latin typeface="Corbel" panose="020B0503020204020204" pitchFamily="34" charset="0"/>
              </a:rPr>
              <a:t> </a:t>
            </a:r>
            <a:r>
              <a:rPr sz="1500" dirty="0">
                <a:solidFill>
                  <a:srgbClr val="1A1A1A"/>
                </a:solidFill>
                <a:latin typeface="Corbel" panose="020B0503020204020204" pitchFamily="34" charset="0"/>
              </a:rPr>
              <a:t>text</a:t>
            </a:r>
            <a:r>
              <a:rPr sz="1500" spc="1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about?</a:t>
            </a:r>
            <a:endParaRPr sz="1500" dirty="0">
              <a:latin typeface="Corbel" panose="020B0503020204020204" pitchFamily="34" charset="0"/>
            </a:endParaRPr>
          </a:p>
          <a:p>
            <a:pPr marL="85725" marR="181610">
              <a:lnSpc>
                <a:spcPct val="114700"/>
              </a:lnSpc>
            </a:pPr>
            <a:r>
              <a:rPr sz="1500" dirty="0">
                <a:solidFill>
                  <a:srgbClr val="1A1A1A"/>
                </a:solidFill>
                <a:latin typeface="Corbel" panose="020B0503020204020204" pitchFamily="34" charset="0"/>
              </a:rPr>
              <a:t>The</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Model</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T</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was</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released</a:t>
            </a:r>
            <a:r>
              <a:rPr sz="1500" spc="-25" dirty="0">
                <a:solidFill>
                  <a:srgbClr val="1A1A1A"/>
                </a:solidFill>
                <a:latin typeface="Corbel" panose="020B0503020204020204" pitchFamily="34" charset="0"/>
              </a:rPr>
              <a:t> </a:t>
            </a:r>
            <a:r>
              <a:rPr sz="1500" dirty="0">
                <a:solidFill>
                  <a:srgbClr val="1A1A1A"/>
                </a:solidFill>
                <a:latin typeface="Corbel" panose="020B0503020204020204" pitchFamily="34" charset="0"/>
              </a:rPr>
              <a:t>by</a:t>
            </a:r>
            <a:r>
              <a:rPr sz="1500" spc="-20"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Ford</a:t>
            </a:r>
            <a:r>
              <a:rPr sz="1500" spc="-20" dirty="0">
                <a:solidFill>
                  <a:srgbClr val="1A1A1A"/>
                </a:solidFill>
                <a:latin typeface="Corbel" panose="020B0503020204020204" pitchFamily="34" charset="0"/>
              </a:rPr>
              <a:t> </a:t>
            </a:r>
            <a:r>
              <a:rPr sz="1500" dirty="0">
                <a:solidFill>
                  <a:srgbClr val="1A1A1A"/>
                </a:solidFill>
                <a:latin typeface="Corbel" panose="020B0503020204020204" pitchFamily="34" charset="0"/>
              </a:rPr>
              <a:t>in</a:t>
            </a:r>
            <a:r>
              <a:rPr sz="1500" spc="-25" dirty="0">
                <a:solidFill>
                  <a:srgbClr val="1A1A1A"/>
                </a:solidFill>
                <a:latin typeface="Corbel" panose="020B0503020204020204" pitchFamily="34" charset="0"/>
              </a:rPr>
              <a:t> </a:t>
            </a:r>
            <a:r>
              <a:rPr sz="1500" spc="-10" dirty="0">
                <a:solidFill>
                  <a:srgbClr val="1A1A1A"/>
                </a:solidFill>
                <a:latin typeface="Corbel" panose="020B0503020204020204" pitchFamily="34" charset="0"/>
              </a:rPr>
              <a:t>1908. Answer:</a:t>
            </a:r>
            <a:endParaRPr sz="1500" dirty="0">
              <a:latin typeface="Corbel" panose="020B0503020204020204" pitchFamily="34" charset="0"/>
            </a:endParaRPr>
          </a:p>
        </p:txBody>
      </p:sp>
      <p:pic>
        <p:nvPicPr>
          <p:cNvPr id="15" name="object 15"/>
          <p:cNvPicPr/>
          <p:nvPr/>
        </p:nvPicPr>
        <p:blipFill>
          <a:blip r:embed="rId4" cstate="print"/>
          <a:stretch>
            <a:fillRect/>
          </a:stretch>
        </p:blipFill>
        <p:spPr>
          <a:xfrm>
            <a:off x="3012020" y="1418964"/>
            <a:ext cx="122971" cy="396713"/>
          </a:xfrm>
          <a:prstGeom prst="rect">
            <a:avLst/>
          </a:prstGeom>
        </p:spPr>
      </p:pic>
      <p:sp>
        <p:nvSpPr>
          <p:cNvPr id="16" name="object 16"/>
          <p:cNvSpPr txBox="1"/>
          <p:nvPr/>
        </p:nvSpPr>
        <p:spPr>
          <a:xfrm>
            <a:off x="370746" y="2108413"/>
            <a:ext cx="645160" cy="243656"/>
          </a:xfrm>
          <a:prstGeom prst="rect">
            <a:avLst/>
          </a:prstGeom>
        </p:spPr>
        <p:txBody>
          <a:bodyPr vert="horz" wrap="square" lIns="0" tIns="12700" rIns="0" bIns="0" rtlCol="0">
            <a:spAutoFit/>
          </a:bodyPr>
          <a:lstStyle/>
          <a:p>
            <a:pPr marL="12700">
              <a:lnSpc>
                <a:spcPct val="100000"/>
              </a:lnSpc>
              <a:spcBef>
                <a:spcPts val="100"/>
              </a:spcBef>
            </a:pPr>
            <a:r>
              <a:rPr sz="1500" spc="-10" dirty="0">
                <a:latin typeface="Corbel" panose="020B0503020204020204" pitchFamily="34" charset="0"/>
              </a:rPr>
              <a:t>Prompt</a:t>
            </a:r>
            <a:endParaRPr sz="1500" dirty="0">
              <a:latin typeface="Corbel" panose="020B0503020204020204" pitchFamily="34" charset="0"/>
            </a:endParaRPr>
          </a:p>
        </p:txBody>
      </p:sp>
      <p:sp>
        <p:nvSpPr>
          <p:cNvPr id="21" name="TextBox 20">
            <a:extLst>
              <a:ext uri="{FF2B5EF4-FFF2-40B4-BE49-F238E27FC236}">
                <a16:creationId xmlns:a16="http://schemas.microsoft.com/office/drawing/2014/main" id="{427FDC11-872F-A753-5A92-6BFE323A6F9B}"/>
              </a:ext>
            </a:extLst>
          </p:cNvPr>
          <p:cNvSpPr txBox="1"/>
          <p:nvPr/>
        </p:nvSpPr>
        <p:spPr>
          <a:xfrm>
            <a:off x="68219" y="3048198"/>
            <a:ext cx="4729054" cy="830997"/>
          </a:xfrm>
          <a:prstGeom prst="rect">
            <a:avLst/>
          </a:prstGeom>
          <a:noFill/>
        </p:spPr>
        <p:txBody>
          <a:bodyPr wrap="square">
            <a:spAutoFit/>
          </a:bodyPr>
          <a:lstStyle/>
          <a:p>
            <a:r>
              <a:rPr lang="en-US" sz="1600" dirty="0">
                <a:latin typeface="Corbel" panose="020B0503020204020204" pitchFamily="34" charset="0"/>
              </a:rPr>
              <a:t>Model is biased towards predicting the incorrect frequent token "book" even when both "book" and "transportation" are equally likely labels in the dataset</a:t>
            </a:r>
          </a:p>
        </p:txBody>
      </p:sp>
      <p:sp>
        <p:nvSpPr>
          <p:cNvPr id="22" name="object 17">
            <a:extLst>
              <a:ext uri="{FF2B5EF4-FFF2-40B4-BE49-F238E27FC236}">
                <a16:creationId xmlns:a16="http://schemas.microsoft.com/office/drawing/2014/main" id="{6F25CB95-6840-4076-726C-B7233112955C}"/>
              </a:ext>
            </a:extLst>
          </p:cNvPr>
          <p:cNvSpPr txBox="1"/>
          <p:nvPr/>
        </p:nvSpPr>
        <p:spPr>
          <a:xfrm>
            <a:off x="1015906" y="4238323"/>
            <a:ext cx="6872547" cy="686085"/>
          </a:xfrm>
          <a:prstGeom prst="rect">
            <a:avLst/>
          </a:prstGeom>
          <a:solidFill>
            <a:srgbClr val="FFD966"/>
          </a:solidFill>
        </p:spPr>
        <p:txBody>
          <a:bodyPr vert="horz" wrap="square" lIns="0" tIns="100330" rIns="0" bIns="0" rtlCol="0">
            <a:spAutoFit/>
          </a:bodyPr>
          <a:lstStyle/>
          <a:p>
            <a:pPr marL="469265" indent="-374015">
              <a:lnSpc>
                <a:spcPct val="100000"/>
              </a:lnSpc>
              <a:spcBef>
                <a:spcPts val="2280"/>
              </a:spcBef>
              <a:buFont typeface="Arial"/>
              <a:buChar char="●"/>
              <a:tabLst>
                <a:tab pos="469265" algn="l"/>
                <a:tab pos="469900" algn="l"/>
              </a:tabLst>
            </a:pPr>
            <a:r>
              <a:rPr lang="en-US" sz="1900" spc="-70" dirty="0">
                <a:latin typeface="Corbel" panose="020B0503020204020204" pitchFamily="34" charset="0"/>
              </a:rPr>
              <a:t>Common</a:t>
            </a:r>
            <a:r>
              <a:rPr lang="en-US" sz="1900" spc="-65" dirty="0">
                <a:latin typeface="Corbel" panose="020B0503020204020204" pitchFamily="34" charset="0"/>
              </a:rPr>
              <a:t> </a:t>
            </a:r>
            <a:r>
              <a:rPr lang="en-US" sz="1900" spc="-10" dirty="0">
                <a:latin typeface="Corbel" panose="020B0503020204020204" pitchFamily="34" charset="0"/>
              </a:rPr>
              <a:t>token</a:t>
            </a:r>
            <a:r>
              <a:rPr lang="en-US" sz="1900" spc="-55" dirty="0">
                <a:latin typeface="Corbel" panose="020B0503020204020204" pitchFamily="34" charset="0"/>
              </a:rPr>
              <a:t> </a:t>
            </a:r>
            <a:r>
              <a:rPr lang="en-US" sz="1900" spc="-75" dirty="0">
                <a:latin typeface="Corbel" panose="020B0503020204020204" pitchFamily="34" charset="0"/>
              </a:rPr>
              <a:t>bias:</a:t>
            </a:r>
            <a:r>
              <a:rPr lang="en-US" sz="1900" spc="-55" dirty="0">
                <a:latin typeface="Corbel" panose="020B0503020204020204" pitchFamily="34" charset="0"/>
              </a:rPr>
              <a:t> </a:t>
            </a:r>
            <a:r>
              <a:rPr lang="en-US" sz="1900" spc="-10" dirty="0">
                <a:latin typeface="Corbel" panose="020B0503020204020204" pitchFamily="34" charset="0"/>
              </a:rPr>
              <a:t>common</a:t>
            </a:r>
            <a:r>
              <a:rPr lang="en-US" sz="1900" spc="-90" dirty="0">
                <a:latin typeface="Corbel" panose="020B0503020204020204" pitchFamily="34" charset="0"/>
              </a:rPr>
              <a:t> </a:t>
            </a:r>
            <a:r>
              <a:rPr lang="en-US" sz="1900" spc="95" dirty="0">
                <a:latin typeface="Corbel" panose="020B0503020204020204" pitchFamily="34" charset="0"/>
              </a:rPr>
              <a:t>n-</a:t>
            </a:r>
            <a:r>
              <a:rPr lang="en-US" sz="1900" dirty="0">
                <a:latin typeface="Corbel" panose="020B0503020204020204" pitchFamily="34" charset="0"/>
              </a:rPr>
              <a:t>grams</a:t>
            </a:r>
            <a:r>
              <a:rPr lang="en-US" sz="1900" spc="-85" dirty="0">
                <a:latin typeface="Corbel" panose="020B0503020204020204" pitchFamily="34" charset="0"/>
              </a:rPr>
              <a:t> </a:t>
            </a:r>
            <a:r>
              <a:rPr lang="en-US" sz="1900" dirty="0">
                <a:latin typeface="Corbel" panose="020B0503020204020204" pitchFamily="34" charset="0"/>
              </a:rPr>
              <a:t>dominate</a:t>
            </a:r>
            <a:r>
              <a:rPr lang="en-US" sz="1900" spc="-85" dirty="0">
                <a:latin typeface="Corbel" panose="020B0503020204020204" pitchFamily="34" charset="0"/>
              </a:rPr>
              <a:t> </a:t>
            </a:r>
            <a:r>
              <a:rPr lang="en-US" sz="1900" spc="-10" dirty="0">
                <a:latin typeface="Corbel" panose="020B0503020204020204" pitchFamily="34" charset="0"/>
              </a:rPr>
              <a:t>predictions</a:t>
            </a:r>
            <a:endParaRPr lang="en-US" sz="1900" dirty="0">
              <a:latin typeface="Corbel" panose="020B0503020204020204" pitchFamily="34" charset="0"/>
            </a:endParaRPr>
          </a:p>
          <a:p>
            <a:pPr marL="926465" lvl="1" indent="-374015">
              <a:lnSpc>
                <a:spcPct val="100000"/>
              </a:lnSpc>
              <a:buChar char="○"/>
              <a:tabLst>
                <a:tab pos="926465" algn="l"/>
                <a:tab pos="927100" algn="l"/>
              </a:tabLst>
            </a:pPr>
            <a:r>
              <a:rPr lang="en-US" sz="1900" dirty="0">
                <a:latin typeface="Corbel" panose="020B0503020204020204" pitchFamily="34" charset="0"/>
              </a:rPr>
              <a:t>helps</a:t>
            </a:r>
            <a:r>
              <a:rPr lang="en-US" sz="1900" spc="-10" dirty="0">
                <a:latin typeface="Corbel" panose="020B0503020204020204" pitchFamily="34" charset="0"/>
              </a:rPr>
              <a:t> </a:t>
            </a:r>
            <a:r>
              <a:rPr lang="en-US" sz="1900" dirty="0">
                <a:latin typeface="Corbel" panose="020B0503020204020204" pitchFamily="34" charset="0"/>
              </a:rPr>
              <a:t>explain</a:t>
            </a:r>
            <a:r>
              <a:rPr lang="en-US" sz="1900" spc="-10" dirty="0">
                <a:latin typeface="Corbel" panose="020B0503020204020204" pitchFamily="34" charset="0"/>
              </a:rPr>
              <a:t> </a:t>
            </a:r>
            <a:r>
              <a:rPr lang="en-US" sz="1900" spc="-35" dirty="0">
                <a:latin typeface="Corbel" panose="020B0503020204020204" pitchFamily="34" charset="0"/>
              </a:rPr>
              <a:t>variance</a:t>
            </a:r>
            <a:r>
              <a:rPr lang="en-US" sz="1900" spc="-10" dirty="0">
                <a:latin typeface="Corbel" panose="020B0503020204020204" pitchFamily="34" charset="0"/>
              </a:rPr>
              <a:t> </a:t>
            </a:r>
            <a:r>
              <a:rPr lang="en-US" sz="1900" spc="-40" dirty="0">
                <a:latin typeface="Corbel" panose="020B0503020204020204" pitchFamily="34" charset="0"/>
              </a:rPr>
              <a:t>across</a:t>
            </a:r>
            <a:r>
              <a:rPr lang="en-US" sz="1900" spc="-25" dirty="0">
                <a:latin typeface="Corbel" panose="020B0503020204020204" pitchFamily="34" charset="0"/>
              </a:rPr>
              <a:t> </a:t>
            </a:r>
            <a:r>
              <a:rPr lang="en-US" sz="1900" dirty="0">
                <a:latin typeface="Corbel" panose="020B0503020204020204" pitchFamily="34" charset="0"/>
              </a:rPr>
              <a:t>prompt</a:t>
            </a:r>
            <a:r>
              <a:rPr lang="en-US" sz="1900" spc="-10" dirty="0">
                <a:latin typeface="Corbel" panose="020B0503020204020204" pitchFamily="34" charset="0"/>
              </a:rPr>
              <a:t> formats</a:t>
            </a:r>
            <a:endParaRPr sz="1400" dirty="0">
              <a:latin typeface="Corbel" panose="020B05030202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54F6-5222-5170-0F76-A671F893724B}"/>
              </a:ext>
            </a:extLst>
          </p:cNvPr>
          <p:cNvSpPr>
            <a:spLocks noGrp="1"/>
          </p:cNvSpPr>
          <p:nvPr>
            <p:ph type="title"/>
          </p:nvPr>
        </p:nvSpPr>
        <p:spPr/>
        <p:txBody>
          <a:bodyPr>
            <a:normAutofit fontScale="90000"/>
          </a:bodyPr>
          <a:lstStyle/>
          <a:p>
            <a:r>
              <a:rPr lang="en-US" dirty="0"/>
              <a:t>Calibrating LM Probabilities</a:t>
            </a:r>
          </a:p>
        </p:txBody>
      </p:sp>
      <p:pic>
        <p:nvPicPr>
          <p:cNvPr id="5" name="Content Placeholder 4" descr="Diagram&#10;&#10;Description automatically generated">
            <a:extLst>
              <a:ext uri="{FF2B5EF4-FFF2-40B4-BE49-F238E27FC236}">
                <a16:creationId xmlns:a16="http://schemas.microsoft.com/office/drawing/2014/main" id="{F577304C-4409-625E-6581-7DADE62DE17F}"/>
              </a:ext>
            </a:extLst>
          </p:cNvPr>
          <p:cNvPicPr>
            <a:picLocks noGrp="1" noChangeAspect="1"/>
          </p:cNvPicPr>
          <p:nvPr>
            <p:ph idx="1"/>
          </p:nvPr>
        </p:nvPicPr>
        <p:blipFill>
          <a:blip r:embed="rId2"/>
          <a:stretch>
            <a:fillRect/>
          </a:stretch>
        </p:blipFill>
        <p:spPr>
          <a:xfrm>
            <a:off x="365337" y="1298876"/>
            <a:ext cx="8521700" cy="3204877"/>
          </a:xfrm>
        </p:spPr>
      </p:pic>
      <p:sp>
        <p:nvSpPr>
          <p:cNvPr id="6" name="Google Shape;138;g1501cc781cf_0_0">
            <a:extLst>
              <a:ext uri="{FF2B5EF4-FFF2-40B4-BE49-F238E27FC236}">
                <a16:creationId xmlns:a16="http://schemas.microsoft.com/office/drawing/2014/main" id="{1779A04D-2C8B-5664-990C-744388470D0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00674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AA7FF3-7FE7-42BB-3878-46F202DB05BD}"/>
              </a:ext>
            </a:extLst>
          </p:cNvPr>
          <p:cNvSpPr>
            <a:spLocks noGrp="1"/>
          </p:cNvSpPr>
          <p:nvPr>
            <p:ph idx="1"/>
          </p:nvPr>
        </p:nvSpPr>
        <p:spPr/>
        <p:txBody>
          <a:bodyPr/>
          <a:lstStyle/>
          <a:p>
            <a:endParaRPr lang="en-US"/>
          </a:p>
        </p:txBody>
      </p:sp>
      <p:sp>
        <p:nvSpPr>
          <p:cNvPr id="3" name="object 3"/>
          <p:cNvSpPr txBox="1"/>
          <p:nvPr/>
        </p:nvSpPr>
        <p:spPr>
          <a:xfrm>
            <a:off x="1025833" y="827278"/>
            <a:ext cx="25215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9" name="Title 1">
            <a:extLst>
              <a:ext uri="{FF2B5EF4-FFF2-40B4-BE49-F238E27FC236}">
                <a16:creationId xmlns:a16="http://schemas.microsoft.com/office/drawing/2014/main" id="{DCF10CE5-0D15-F8D9-BC89-EC236C7DCFA6}"/>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52924CC-8D88-EDAC-596F-24F038DC080F}"/>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10" name="Title 1">
            <a:extLst>
              <a:ext uri="{FF2B5EF4-FFF2-40B4-BE49-F238E27FC236}">
                <a16:creationId xmlns:a16="http://schemas.microsoft.com/office/drawing/2014/main" id="{5852E296-09B7-3F77-282B-CF72D4861944}"/>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1" name="object 7">
            <a:extLst>
              <a:ext uri="{FF2B5EF4-FFF2-40B4-BE49-F238E27FC236}">
                <a16:creationId xmlns:a16="http://schemas.microsoft.com/office/drawing/2014/main" id="{4183D5BB-C3E8-510E-CD9E-692A0A76C70C}"/>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BE28B77-AF39-0274-EDEA-E049A3E85C61}"/>
              </a:ext>
            </a:extLst>
          </p:cNvPr>
          <p:cNvSpPr>
            <a:spLocks noGrp="1"/>
          </p:cNvSpPr>
          <p:nvPr>
            <p:ph idx="1"/>
          </p:nvPr>
        </p:nvSpPr>
        <p:spPr/>
        <p:txBody>
          <a:bodyPr/>
          <a:lstStyle/>
          <a:p>
            <a:endParaRPr lang="en-US"/>
          </a:p>
        </p:txBody>
      </p:sp>
      <p:sp>
        <p:nvSpPr>
          <p:cNvPr id="3" name="object 3"/>
          <p:cNvSpPr txBox="1"/>
          <p:nvPr/>
        </p:nvSpPr>
        <p:spPr>
          <a:xfrm>
            <a:off x="1025833" y="827278"/>
            <a:ext cx="2521585" cy="689932"/>
          </a:xfrm>
          <a:prstGeom prst="rect">
            <a:avLst/>
          </a:prstGeom>
        </p:spPr>
        <p:txBody>
          <a:bodyPr vert="horz" wrap="square" lIns="0" tIns="12700" rIns="0" bIns="0" rtlCol="0">
            <a:spAutoFit/>
          </a:bodyPr>
          <a:lstStyle/>
          <a:p>
            <a:pPr marL="12700">
              <a:lnSpc>
                <a:spcPct val="100000"/>
              </a:lnSpc>
              <a:spcBef>
                <a:spcPts val="100"/>
              </a:spcBef>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4" name="object 4"/>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5" name="object 5"/>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6" name="object 6"/>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7" name="object 7"/>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8" name="object 8"/>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2" name="Title 1">
            <a:extLst>
              <a:ext uri="{FF2B5EF4-FFF2-40B4-BE49-F238E27FC236}">
                <a16:creationId xmlns:a16="http://schemas.microsoft.com/office/drawing/2014/main" id="{363339F0-35A6-84BA-6057-6A61EC900A53}"/>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3" name="object 7">
            <a:extLst>
              <a:ext uri="{FF2B5EF4-FFF2-40B4-BE49-F238E27FC236}">
                <a16:creationId xmlns:a16="http://schemas.microsoft.com/office/drawing/2014/main" id="{A1511D78-1255-3DFE-5F19-A5087C8D7006}"/>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spc="-70" dirty="0"/>
              <a:t>Why</a:t>
            </a:r>
            <a:r>
              <a:rPr spc="-35" dirty="0"/>
              <a:t> </a:t>
            </a:r>
            <a:r>
              <a:rPr lang="en-US" spc="45" dirty="0"/>
              <a:t>D</a:t>
            </a:r>
            <a:r>
              <a:rPr spc="45" dirty="0"/>
              <a:t>o</a:t>
            </a:r>
            <a:r>
              <a:rPr spc="-30" dirty="0"/>
              <a:t> </a:t>
            </a:r>
            <a:r>
              <a:rPr lang="en-US" spc="25" dirty="0"/>
              <a:t>W</a:t>
            </a:r>
            <a:r>
              <a:rPr spc="25" dirty="0"/>
              <a:t>e</a:t>
            </a:r>
            <a:r>
              <a:rPr spc="-35" dirty="0"/>
              <a:t> </a:t>
            </a:r>
            <a:r>
              <a:rPr lang="en-US" spc="-25" dirty="0"/>
              <a:t>C</a:t>
            </a:r>
            <a:r>
              <a:rPr spc="-25" dirty="0"/>
              <a:t>are</a:t>
            </a:r>
            <a:r>
              <a:rPr spc="-30" dirty="0"/>
              <a:t> </a:t>
            </a:r>
            <a:r>
              <a:rPr lang="en-US" spc="5" dirty="0"/>
              <a:t>A</a:t>
            </a:r>
            <a:r>
              <a:rPr spc="5" dirty="0"/>
              <a:t>bout</a:t>
            </a:r>
            <a:r>
              <a:rPr spc="-35" dirty="0"/>
              <a:t> </a:t>
            </a:r>
            <a:r>
              <a:rPr spc="-45" dirty="0"/>
              <a:t>Few-Shot</a:t>
            </a:r>
            <a:r>
              <a:rPr spc="-30" dirty="0"/>
              <a:t> </a:t>
            </a:r>
            <a:r>
              <a:rPr spc="-65" dirty="0"/>
              <a:t>Learning?</a:t>
            </a:r>
          </a:p>
        </p:txBody>
      </p:sp>
      <p:sp>
        <p:nvSpPr>
          <p:cNvPr id="12" name="Content Placeholder 11">
            <a:extLst>
              <a:ext uri="{FF2B5EF4-FFF2-40B4-BE49-F238E27FC236}">
                <a16:creationId xmlns:a16="http://schemas.microsoft.com/office/drawing/2014/main" id="{FD0F8AC6-4476-E559-49C1-7B70C435430E}"/>
              </a:ext>
            </a:extLst>
          </p:cNvPr>
          <p:cNvSpPr>
            <a:spLocks noGrp="1"/>
          </p:cNvSpPr>
          <p:nvPr>
            <p:ph idx="1"/>
          </p:nvPr>
        </p:nvSpPr>
        <p:spPr/>
        <p:txBody>
          <a:bodyPr/>
          <a:lstStyle/>
          <a:p>
            <a:endParaRPr lang="en-US"/>
          </a:p>
        </p:txBody>
      </p:sp>
      <p:grpSp>
        <p:nvGrpSpPr>
          <p:cNvPr id="4" name="object 4"/>
          <p:cNvGrpSpPr/>
          <p:nvPr/>
        </p:nvGrpSpPr>
        <p:grpSpPr>
          <a:xfrm>
            <a:off x="936462" y="2039212"/>
            <a:ext cx="3315335" cy="1065530"/>
            <a:chOff x="936462" y="2039212"/>
            <a:chExt cx="3315335" cy="1065530"/>
          </a:xfrm>
        </p:grpSpPr>
        <p:sp>
          <p:nvSpPr>
            <p:cNvPr id="5" name="object 5"/>
            <p:cNvSpPr/>
            <p:nvPr/>
          </p:nvSpPr>
          <p:spPr>
            <a:xfrm>
              <a:off x="950750" y="2053500"/>
              <a:ext cx="3286760" cy="1036955"/>
            </a:xfrm>
            <a:custGeom>
              <a:avLst/>
              <a:gdLst/>
              <a:ahLst/>
              <a:cxnLst/>
              <a:rect l="l" t="t" r="r" b="b"/>
              <a:pathLst>
                <a:path w="3286760"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63D197"/>
            </a:solidFill>
          </p:spPr>
          <p:txBody>
            <a:bodyPr wrap="square" lIns="0" tIns="0" rIns="0" bIns="0" rtlCol="0"/>
            <a:lstStyle/>
            <a:p>
              <a:endParaRPr dirty="0">
                <a:latin typeface="Corbel" panose="020B0503020204020204" pitchFamily="34" charset="0"/>
              </a:endParaRPr>
            </a:p>
          </p:txBody>
        </p:sp>
        <p:sp>
          <p:nvSpPr>
            <p:cNvPr id="6" name="object 6"/>
            <p:cNvSpPr/>
            <p:nvPr/>
          </p:nvSpPr>
          <p:spPr>
            <a:xfrm>
              <a:off x="950750" y="2053500"/>
              <a:ext cx="3286760" cy="1036955"/>
            </a:xfrm>
            <a:custGeom>
              <a:avLst/>
              <a:gdLst/>
              <a:ahLst/>
              <a:cxnLst/>
              <a:rect l="l" t="t" r="r" b="b"/>
              <a:pathLst>
                <a:path w="3286760"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4BA173"/>
              </a:solidFill>
            </a:ln>
          </p:spPr>
          <p:txBody>
            <a:bodyPr wrap="square" lIns="0" tIns="0" rIns="0" bIns="0" rtlCol="0"/>
            <a:lstStyle/>
            <a:p>
              <a:endParaRPr dirty="0">
                <a:latin typeface="Corbel" panose="020B0503020204020204" pitchFamily="34" charset="0"/>
              </a:endParaRPr>
            </a:p>
          </p:txBody>
        </p:sp>
      </p:grpSp>
      <p:sp>
        <p:nvSpPr>
          <p:cNvPr id="7" name="object 7"/>
          <p:cNvSpPr txBox="1"/>
          <p:nvPr/>
        </p:nvSpPr>
        <p:spPr>
          <a:xfrm>
            <a:off x="1704589" y="2411793"/>
            <a:ext cx="17735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MT"/>
              </a:rPr>
              <a:t>Practically</a:t>
            </a:r>
            <a:r>
              <a:rPr sz="1800" spc="-85" dirty="0">
                <a:latin typeface="Corbel" panose="020B0503020204020204" pitchFamily="34" charset="0"/>
                <a:cs typeface="Arial MT"/>
              </a:rPr>
              <a:t> </a:t>
            </a:r>
            <a:r>
              <a:rPr sz="1800" spc="-5" dirty="0">
                <a:latin typeface="Corbel" panose="020B0503020204020204" pitchFamily="34" charset="0"/>
                <a:cs typeface="Arial MT"/>
              </a:rPr>
              <a:t>Useful</a:t>
            </a:r>
            <a:endParaRPr sz="1800" dirty="0">
              <a:latin typeface="Corbel" panose="020B0503020204020204" pitchFamily="34" charset="0"/>
              <a:cs typeface="Arial MT"/>
            </a:endParaRPr>
          </a:p>
        </p:txBody>
      </p:sp>
      <p:grpSp>
        <p:nvGrpSpPr>
          <p:cNvPr id="8" name="object 8"/>
          <p:cNvGrpSpPr/>
          <p:nvPr/>
        </p:nvGrpSpPr>
        <p:grpSpPr>
          <a:xfrm>
            <a:off x="4892762" y="2039212"/>
            <a:ext cx="3315335" cy="1065530"/>
            <a:chOff x="4892762" y="2039212"/>
            <a:chExt cx="3315335" cy="1065530"/>
          </a:xfrm>
        </p:grpSpPr>
        <p:sp>
          <p:nvSpPr>
            <p:cNvPr id="9" name="object 9"/>
            <p:cNvSpPr/>
            <p:nvPr/>
          </p:nvSpPr>
          <p:spPr>
            <a:xfrm>
              <a:off x="4907050" y="2053500"/>
              <a:ext cx="3286760" cy="1036955"/>
            </a:xfrm>
            <a:custGeom>
              <a:avLst/>
              <a:gdLst/>
              <a:ahLst/>
              <a:cxnLst/>
              <a:rect l="l" t="t" r="r" b="b"/>
              <a:pathLst>
                <a:path w="3286759" h="1036955">
                  <a:moveTo>
                    <a:pt x="3113446" y="1036499"/>
                  </a:moveTo>
                  <a:lnTo>
                    <a:pt x="172753" y="1036499"/>
                  </a:lnTo>
                  <a:lnTo>
                    <a:pt x="126828" y="1030329"/>
                  </a:lnTo>
                  <a:lnTo>
                    <a:pt x="85561" y="1012914"/>
                  </a:lnTo>
                  <a:lnTo>
                    <a:pt x="50598" y="985901"/>
                  </a:lnTo>
                  <a:lnTo>
                    <a:pt x="23585" y="950938"/>
                  </a:lnTo>
                  <a:lnTo>
                    <a:pt x="6170" y="909671"/>
                  </a:lnTo>
                  <a:lnTo>
                    <a:pt x="0" y="863746"/>
                  </a:lnTo>
                  <a:lnTo>
                    <a:pt x="0" y="172753"/>
                  </a:ln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close/>
                </a:path>
              </a:pathLst>
            </a:custGeom>
            <a:solidFill>
              <a:srgbClr val="FF5252">
                <a:alpha val="29409"/>
              </a:srgbClr>
            </a:solidFill>
          </p:spPr>
          <p:txBody>
            <a:bodyPr wrap="square" lIns="0" tIns="0" rIns="0" bIns="0" rtlCol="0"/>
            <a:lstStyle/>
            <a:p>
              <a:endParaRPr dirty="0">
                <a:latin typeface="Corbel" panose="020B0503020204020204" pitchFamily="34" charset="0"/>
              </a:endParaRPr>
            </a:p>
          </p:txBody>
        </p:sp>
        <p:sp>
          <p:nvSpPr>
            <p:cNvPr id="10" name="object 10"/>
            <p:cNvSpPr/>
            <p:nvPr/>
          </p:nvSpPr>
          <p:spPr>
            <a:xfrm>
              <a:off x="4907050" y="2053500"/>
              <a:ext cx="3286760" cy="1036955"/>
            </a:xfrm>
            <a:custGeom>
              <a:avLst/>
              <a:gdLst/>
              <a:ahLst/>
              <a:cxnLst/>
              <a:rect l="l" t="t" r="r" b="b"/>
              <a:pathLst>
                <a:path w="3286759" h="1036955">
                  <a:moveTo>
                    <a:pt x="0" y="172753"/>
                  </a:moveTo>
                  <a:lnTo>
                    <a:pt x="6170" y="126828"/>
                  </a:lnTo>
                  <a:lnTo>
                    <a:pt x="23585" y="85561"/>
                  </a:lnTo>
                  <a:lnTo>
                    <a:pt x="50598" y="50598"/>
                  </a:lnTo>
                  <a:lnTo>
                    <a:pt x="85561" y="23585"/>
                  </a:lnTo>
                  <a:lnTo>
                    <a:pt x="126828" y="6170"/>
                  </a:lnTo>
                  <a:lnTo>
                    <a:pt x="172753" y="0"/>
                  </a:lnTo>
                  <a:lnTo>
                    <a:pt x="3113446" y="0"/>
                  </a:lnTo>
                  <a:lnTo>
                    <a:pt x="3179556" y="13150"/>
                  </a:lnTo>
                  <a:lnTo>
                    <a:pt x="3235601" y="50598"/>
                  </a:lnTo>
                  <a:lnTo>
                    <a:pt x="3273049" y="106643"/>
                  </a:lnTo>
                  <a:lnTo>
                    <a:pt x="3286199" y="172753"/>
                  </a:lnTo>
                  <a:lnTo>
                    <a:pt x="3286199" y="863746"/>
                  </a:lnTo>
                  <a:lnTo>
                    <a:pt x="3280029" y="909671"/>
                  </a:lnTo>
                  <a:lnTo>
                    <a:pt x="3262614" y="950938"/>
                  </a:lnTo>
                  <a:lnTo>
                    <a:pt x="3235601" y="985901"/>
                  </a:lnTo>
                  <a:lnTo>
                    <a:pt x="3200638" y="1012914"/>
                  </a:lnTo>
                  <a:lnTo>
                    <a:pt x="3159371" y="1030329"/>
                  </a:lnTo>
                  <a:lnTo>
                    <a:pt x="3113446" y="1036499"/>
                  </a:lnTo>
                  <a:lnTo>
                    <a:pt x="172753" y="1036499"/>
                  </a:lnTo>
                  <a:lnTo>
                    <a:pt x="126828" y="1030329"/>
                  </a:lnTo>
                  <a:lnTo>
                    <a:pt x="85561" y="1012914"/>
                  </a:lnTo>
                  <a:lnTo>
                    <a:pt x="50598" y="985901"/>
                  </a:lnTo>
                  <a:lnTo>
                    <a:pt x="23585" y="950938"/>
                  </a:lnTo>
                  <a:lnTo>
                    <a:pt x="6170" y="909671"/>
                  </a:lnTo>
                  <a:lnTo>
                    <a:pt x="0" y="863746"/>
                  </a:lnTo>
                  <a:lnTo>
                    <a:pt x="0" y="172753"/>
                  </a:lnTo>
                  <a:close/>
                </a:path>
              </a:pathLst>
            </a:custGeom>
            <a:ln w="28574">
              <a:solidFill>
                <a:srgbClr val="FF5252"/>
              </a:solidFill>
            </a:ln>
          </p:spPr>
          <p:txBody>
            <a:bodyPr wrap="square" lIns="0" tIns="0" rIns="0" bIns="0" rtlCol="0"/>
            <a:lstStyle/>
            <a:p>
              <a:endParaRPr dirty="0">
                <a:latin typeface="Corbel" panose="020B0503020204020204" pitchFamily="34" charset="0"/>
              </a:endParaRPr>
            </a:p>
          </p:txBody>
        </p:sp>
      </p:grpSp>
      <p:sp>
        <p:nvSpPr>
          <p:cNvPr id="11" name="object 11"/>
          <p:cNvSpPr txBox="1"/>
          <p:nvPr/>
        </p:nvSpPr>
        <p:spPr>
          <a:xfrm>
            <a:off x="5384801" y="2420260"/>
            <a:ext cx="2207025" cy="289823"/>
          </a:xfrm>
          <a:prstGeom prst="rect">
            <a:avLst/>
          </a:prstGeom>
        </p:spPr>
        <p:txBody>
          <a:bodyPr vert="horz" wrap="square" lIns="0" tIns="12700" rIns="0" bIns="0" rtlCol="0">
            <a:spAutoFit/>
          </a:bodyPr>
          <a:lstStyle/>
          <a:p>
            <a:pPr marL="12700">
              <a:lnSpc>
                <a:spcPct val="100000"/>
              </a:lnSpc>
              <a:spcBef>
                <a:spcPts val="100"/>
              </a:spcBef>
            </a:pPr>
            <a:r>
              <a:rPr lang="en-US" sz="1800" spc="-5" dirty="0">
                <a:latin typeface="Corbel" panose="020B0503020204020204" pitchFamily="34" charset="0"/>
                <a:cs typeface="Arial MT"/>
              </a:rPr>
              <a:t>Intellectually Intriguing</a:t>
            </a:r>
            <a:endParaRPr sz="1800" dirty="0">
              <a:latin typeface="Corbel" panose="020B0503020204020204" pitchFamily="34" charset="0"/>
              <a:cs typeface="Arial MT"/>
            </a:endParaRPr>
          </a:p>
        </p:txBody>
      </p:sp>
      <p:sp>
        <p:nvSpPr>
          <p:cNvPr id="13" name="Google Shape;138;g1501cc781cf_0_0">
            <a:extLst>
              <a:ext uri="{FF2B5EF4-FFF2-40B4-BE49-F238E27FC236}">
                <a16:creationId xmlns:a16="http://schemas.microsoft.com/office/drawing/2014/main" id="{0D9EB1E5-5037-74F4-BA13-D59B9FFA470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6171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F3E2121-63DD-BD2F-FF27-E6DECBC47C27}"/>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689932"/>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a:p>
            <a:pPr>
              <a:lnSpc>
                <a:spcPct val="100000"/>
              </a:lnSpc>
            </a:pPr>
            <a:endParaRPr sz="26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8" name="object 8"/>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9" name="object 9"/>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3" name="Title 1">
            <a:extLst>
              <a:ext uri="{FF2B5EF4-FFF2-40B4-BE49-F238E27FC236}">
                <a16:creationId xmlns:a16="http://schemas.microsoft.com/office/drawing/2014/main" id="{0954F5AD-5769-A066-1FF8-B10DF6806E8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4" name="object 7">
            <a:extLst>
              <a:ext uri="{FF2B5EF4-FFF2-40B4-BE49-F238E27FC236}">
                <a16:creationId xmlns:a16="http://schemas.microsoft.com/office/drawing/2014/main" id="{A26545EA-29BE-1DC1-CDCF-C4384D02269E}"/>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3C6C42B-36D4-0C9C-3A28-D4BBDF7267C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lang="en-US" sz="1800" dirty="0">
                <a:latin typeface="Corbel" panose="020B0503020204020204" pitchFamily="34" charset="0"/>
              </a:rPr>
              <a:t>Step</a:t>
            </a:r>
            <a:r>
              <a:rPr lang="en-US" sz="1800" spc="-65" dirty="0">
                <a:latin typeface="Corbel" panose="020B0503020204020204" pitchFamily="34" charset="0"/>
              </a:rPr>
              <a:t> </a:t>
            </a:r>
            <a:r>
              <a:rPr lang="en-US" sz="1800" dirty="0">
                <a:latin typeface="Corbel" panose="020B0503020204020204" pitchFamily="34" charset="0"/>
              </a:rPr>
              <a:t>1:</a:t>
            </a:r>
            <a:r>
              <a:rPr lang="en-US" sz="1800" spc="-60" dirty="0">
                <a:latin typeface="Corbel" panose="020B0503020204020204" pitchFamily="34" charset="0"/>
              </a:rPr>
              <a:t> </a:t>
            </a:r>
            <a:r>
              <a:rPr lang="en-US" sz="1800" spc="-20" dirty="0">
                <a:latin typeface="Corbel" panose="020B0503020204020204" pitchFamily="34" charset="0"/>
              </a:rPr>
              <a:t>Estimate</a:t>
            </a:r>
            <a:r>
              <a:rPr lang="en-US" sz="1800" spc="-60" dirty="0">
                <a:latin typeface="Corbel" panose="020B0503020204020204" pitchFamily="34" charset="0"/>
              </a:rPr>
              <a:t> </a:t>
            </a:r>
            <a:r>
              <a:rPr lang="en-US" sz="1800" dirty="0">
                <a:latin typeface="Corbel" panose="020B0503020204020204" pitchFamily="34" charset="0"/>
              </a:rPr>
              <a:t>the</a:t>
            </a:r>
            <a:r>
              <a:rPr lang="en-US" sz="1800" spc="-65" dirty="0">
                <a:latin typeface="Corbel" panose="020B0503020204020204" pitchFamily="34" charset="0"/>
              </a:rPr>
              <a:t> </a:t>
            </a:r>
            <a:r>
              <a:rPr lang="en-US" sz="1800" spc="-20" dirty="0">
                <a:latin typeface="Corbel" panose="020B0503020204020204" pitchFamily="34" charset="0"/>
              </a:rPr>
              <a:t>bias</a:t>
            </a:r>
            <a:r>
              <a:rPr lang="en-US" sz="1800" dirty="0">
                <a:latin typeface="Corbel" panose="020B0503020204020204" pitchFamily="34" charset="0"/>
              </a:rPr>
              <a:t>	Step</a:t>
            </a:r>
            <a:r>
              <a:rPr lang="en-US" sz="1800" spc="-65" dirty="0">
                <a:latin typeface="Corbel" panose="020B0503020204020204" pitchFamily="34" charset="0"/>
              </a:rPr>
              <a:t> </a:t>
            </a:r>
            <a:r>
              <a:rPr lang="en-US" sz="1800" dirty="0">
                <a:latin typeface="Corbel" panose="020B0503020204020204" pitchFamily="34" charset="0"/>
              </a:rPr>
              <a:t>2:</a:t>
            </a:r>
            <a:r>
              <a:rPr lang="en-US" sz="1800" spc="-60" dirty="0">
                <a:latin typeface="Corbel" panose="020B0503020204020204" pitchFamily="34" charset="0"/>
              </a:rPr>
              <a:t> </a:t>
            </a:r>
            <a:r>
              <a:rPr lang="en-US" sz="1800" spc="-20" dirty="0">
                <a:latin typeface="Corbel" panose="020B0503020204020204" pitchFamily="34" charset="0"/>
              </a:rPr>
              <a:t>Counter</a:t>
            </a:r>
            <a:r>
              <a:rPr lang="en-US" sz="1800" spc="-65" dirty="0">
                <a:latin typeface="Corbel" panose="020B0503020204020204" pitchFamily="34" charset="0"/>
              </a:rPr>
              <a:t> </a:t>
            </a:r>
            <a:r>
              <a:rPr lang="en-US" sz="1800" dirty="0">
                <a:latin typeface="Corbel" panose="020B0503020204020204" pitchFamily="34" charset="0"/>
              </a:rPr>
              <a:t>the</a:t>
            </a:r>
            <a:r>
              <a:rPr lang="en-US" sz="1800" spc="-60" dirty="0">
                <a:latin typeface="Corbel" panose="020B0503020204020204" pitchFamily="34" charset="0"/>
              </a:rPr>
              <a:t> </a:t>
            </a:r>
            <a:r>
              <a:rPr lang="en-US" sz="1800" spc="-20" dirty="0">
                <a:latin typeface="Corbel" panose="020B0503020204020204" pitchFamily="34" charset="0"/>
              </a:rPr>
              <a:t>bias</a:t>
            </a:r>
            <a:endParaRPr lang="en-US"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6" name="Title 1">
            <a:extLst>
              <a:ext uri="{FF2B5EF4-FFF2-40B4-BE49-F238E27FC236}">
                <a16:creationId xmlns:a16="http://schemas.microsoft.com/office/drawing/2014/main" id="{2030C54D-033B-A929-1E01-45F767E70C9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18" name="TextBox 17">
            <a:extLst>
              <a:ext uri="{FF2B5EF4-FFF2-40B4-BE49-F238E27FC236}">
                <a16:creationId xmlns:a16="http://schemas.microsoft.com/office/drawing/2014/main" id="{33CDE01E-EBAC-9FFB-8992-27D18F27BD10}"/>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19" name="object 7">
            <a:extLst>
              <a:ext uri="{FF2B5EF4-FFF2-40B4-BE49-F238E27FC236}">
                <a16:creationId xmlns:a16="http://schemas.microsoft.com/office/drawing/2014/main" id="{DC76A7ED-212A-8C86-183B-01B21EDDDF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0" name="object 7">
            <a:extLst>
              <a:ext uri="{FF2B5EF4-FFF2-40B4-BE49-F238E27FC236}">
                <a16:creationId xmlns:a16="http://schemas.microsoft.com/office/drawing/2014/main" id="{858F29A8-40C7-87FE-A7A8-CDFD41EED6DF}"/>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82F0B5A-C68A-117B-E397-B8FBD9B8E7EE}"/>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0" name="Title 1">
            <a:extLst>
              <a:ext uri="{FF2B5EF4-FFF2-40B4-BE49-F238E27FC236}">
                <a16:creationId xmlns:a16="http://schemas.microsoft.com/office/drawing/2014/main" id="{60E5E4EC-8A26-090A-DBB7-A727357414A0}"/>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1" name="TextBox 20">
            <a:extLst>
              <a:ext uri="{FF2B5EF4-FFF2-40B4-BE49-F238E27FC236}">
                <a16:creationId xmlns:a16="http://schemas.microsoft.com/office/drawing/2014/main" id="{3847BDD7-BE3E-BAED-9B63-3754F0D427D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2" name="object 7">
            <a:extLst>
              <a:ext uri="{FF2B5EF4-FFF2-40B4-BE49-F238E27FC236}">
                <a16:creationId xmlns:a16="http://schemas.microsoft.com/office/drawing/2014/main" id="{CB7B8B54-5074-FD1B-3D9C-9093F1597EA8}"/>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5"/>
              </a:rPr>
              <a:t>“Calibrate </a:t>
            </a:r>
            <a:r>
              <a:rPr sz="1250" spc="-5" dirty="0">
                <a:solidFill>
                  <a:schemeClr val="bg1">
                    <a:lumMod val="50000"/>
                  </a:schemeClr>
                </a:solidFill>
                <a:latin typeface="Corbel" panose="020B0503020204020204" pitchFamily="34" charset="0"/>
                <a:hlinkClick r:id="rId5"/>
              </a:rPr>
              <a:t>Before Use: Improving Few-Shot Performance of Language</a:t>
            </a:r>
            <a:r>
              <a:rPr sz="1250" spc="-45" dirty="0">
                <a:solidFill>
                  <a:schemeClr val="bg1">
                    <a:lumMod val="50000"/>
                  </a:schemeClr>
                </a:solidFill>
                <a:latin typeface="Corbel" panose="020B0503020204020204" pitchFamily="34" charset="0"/>
                <a:hlinkClick r:id="rId5"/>
              </a:rPr>
              <a:t> </a:t>
            </a:r>
            <a:r>
              <a:rPr sz="1250" dirty="0">
                <a:solidFill>
                  <a:schemeClr val="bg1">
                    <a:lumMod val="50000"/>
                  </a:schemeClr>
                </a:solidFill>
                <a:latin typeface="Corbel" panose="020B0503020204020204" pitchFamily="34" charset="0"/>
                <a:hlinkClick r:id="rId5"/>
              </a:rPr>
              <a:t>Models</a:t>
            </a:r>
            <a:r>
              <a:rPr lang="en-US" sz="1250" dirty="0">
                <a:solidFill>
                  <a:schemeClr val="bg1">
                    <a:lumMod val="50000"/>
                  </a:schemeClr>
                </a:solidFill>
                <a:latin typeface="Corbel" panose="020B0503020204020204" pitchFamily="34" charset="0"/>
                <a:hlinkClick r:id="rId5"/>
              </a:rPr>
              <a:t>.</a:t>
            </a:r>
            <a:r>
              <a:rPr sz="1250" dirty="0">
                <a:solidFill>
                  <a:schemeClr val="bg1">
                    <a:lumMod val="50000"/>
                  </a:schemeClr>
                </a:solidFill>
                <a:latin typeface="Corbel" panose="020B0503020204020204" pitchFamily="34" charset="0"/>
                <a:hlinkClick r:id="rId5"/>
              </a:rPr>
              <a:t>”</a:t>
            </a:r>
            <a:r>
              <a:rPr lang="en-US" sz="1250" dirty="0">
                <a:solidFill>
                  <a:schemeClr val="bg1">
                    <a:lumMod val="50000"/>
                  </a:schemeClr>
                </a:solidFill>
                <a:latin typeface="Corbel" panose="020B0503020204020204" pitchFamily="34" charset="0"/>
                <a:hlinkClick r:id="rId5"/>
              </a:rPr>
              <a:t> </a:t>
            </a:r>
            <a:r>
              <a:rPr lang="en-US" sz="1250" spc="-5" dirty="0">
                <a:solidFill>
                  <a:schemeClr val="bg1">
                    <a:lumMod val="50000"/>
                  </a:schemeClr>
                </a:solidFill>
                <a:uFill>
                  <a:solidFill>
                    <a:srgbClr val="FF5252"/>
                  </a:solidFill>
                </a:uFill>
                <a:latin typeface="Corbel" panose="020B0503020204020204" pitchFamily="34" charset="0"/>
                <a:hlinkClick r:id="rId5"/>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3" name="object 7">
            <a:extLst>
              <a:ext uri="{FF2B5EF4-FFF2-40B4-BE49-F238E27FC236}">
                <a16:creationId xmlns:a16="http://schemas.microsoft.com/office/drawing/2014/main" id="{36F6B890-B065-9436-EEE8-2ED184187A8B}"/>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4ED59FA5-3D7F-A121-F3A6-05F9EF336F29}"/>
              </a:ext>
            </a:extLst>
          </p:cNvPr>
          <p:cNvSpPr>
            <a:spLocks noGrp="1"/>
          </p:cNvSpPr>
          <p:nvPr>
            <p:ph idx="1"/>
          </p:nvPr>
        </p:nvSpPr>
        <p:spPr/>
        <p:txBody>
          <a:bodyPr/>
          <a:lstStyle/>
          <a:p>
            <a:endParaRPr lang="en-US"/>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3" name="object 13"/>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4" name="object 14"/>
          <p:cNvPicPr/>
          <p:nvPr/>
        </p:nvPicPr>
        <p:blipFill>
          <a:blip r:embed="rId3" cstate="print"/>
          <a:stretch>
            <a:fillRect/>
          </a:stretch>
        </p:blipFill>
        <p:spPr>
          <a:xfrm>
            <a:off x="7352720" y="2332493"/>
            <a:ext cx="81981" cy="258575"/>
          </a:xfrm>
          <a:prstGeom prst="rect">
            <a:avLst/>
          </a:prstGeom>
        </p:spPr>
      </p:pic>
      <p:sp>
        <p:nvSpPr>
          <p:cNvPr id="15" name="object 15"/>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16" name="object 16"/>
          <p:cNvPicPr/>
          <p:nvPr/>
        </p:nvPicPr>
        <p:blipFill>
          <a:blip r:embed="rId4" cstate="print"/>
          <a:stretch>
            <a:fillRect/>
          </a:stretch>
        </p:blipFill>
        <p:spPr>
          <a:xfrm>
            <a:off x="5780784" y="2324342"/>
            <a:ext cx="81981" cy="258575"/>
          </a:xfrm>
          <a:prstGeom prst="rect">
            <a:avLst/>
          </a:prstGeom>
        </p:spPr>
      </p:pic>
      <p:sp>
        <p:nvSpPr>
          <p:cNvPr id="23" name="Title 1">
            <a:extLst>
              <a:ext uri="{FF2B5EF4-FFF2-40B4-BE49-F238E27FC236}">
                <a16:creationId xmlns:a16="http://schemas.microsoft.com/office/drawing/2014/main" id="{64E9CCF1-863B-7A64-F0A6-4ADCD13AADC9}"/>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24" name="TextBox 23">
            <a:extLst>
              <a:ext uri="{FF2B5EF4-FFF2-40B4-BE49-F238E27FC236}">
                <a16:creationId xmlns:a16="http://schemas.microsoft.com/office/drawing/2014/main" id="{6DB9501A-753E-EAF7-E22F-869A38469E72}"/>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25" name="object 17">
            <a:extLst>
              <a:ext uri="{FF2B5EF4-FFF2-40B4-BE49-F238E27FC236}">
                <a16:creationId xmlns:a16="http://schemas.microsoft.com/office/drawing/2014/main" id="{2580D4C9-C2A0-BAB7-4405-1041CA807E81}"/>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pic>
        <p:nvPicPr>
          <p:cNvPr id="26" name="object 23">
            <a:extLst>
              <a:ext uri="{FF2B5EF4-FFF2-40B4-BE49-F238E27FC236}">
                <a16:creationId xmlns:a16="http://schemas.microsoft.com/office/drawing/2014/main" id="{4058163A-CFC0-A1FE-CC73-080388EF9FE9}"/>
              </a:ext>
            </a:extLst>
          </p:cNvPr>
          <p:cNvPicPr/>
          <p:nvPr/>
        </p:nvPicPr>
        <p:blipFill>
          <a:blip r:embed="rId5" cstate="print"/>
          <a:stretch>
            <a:fillRect/>
          </a:stretch>
        </p:blipFill>
        <p:spPr>
          <a:xfrm>
            <a:off x="5179327" y="3066361"/>
            <a:ext cx="248076" cy="145403"/>
          </a:xfrm>
          <a:prstGeom prst="rect">
            <a:avLst/>
          </a:prstGeom>
        </p:spPr>
      </p:pic>
      <p:pic>
        <p:nvPicPr>
          <p:cNvPr id="27" name="object 24">
            <a:extLst>
              <a:ext uri="{FF2B5EF4-FFF2-40B4-BE49-F238E27FC236}">
                <a16:creationId xmlns:a16="http://schemas.microsoft.com/office/drawing/2014/main" id="{4DF0DFA1-6F57-AA1A-B3F7-CAB0C29D4425}"/>
              </a:ext>
            </a:extLst>
          </p:cNvPr>
          <p:cNvPicPr/>
          <p:nvPr/>
        </p:nvPicPr>
        <p:blipFill>
          <a:blip r:embed="rId6" cstate="print"/>
          <a:stretch>
            <a:fillRect/>
          </a:stretch>
        </p:blipFill>
        <p:spPr>
          <a:xfrm>
            <a:off x="5765200" y="3057933"/>
            <a:ext cx="135548" cy="156769"/>
          </a:xfrm>
          <a:prstGeom prst="rect">
            <a:avLst/>
          </a:prstGeom>
        </p:spPr>
      </p:pic>
      <p:sp>
        <p:nvSpPr>
          <p:cNvPr id="28" name="object 7">
            <a:extLst>
              <a:ext uri="{FF2B5EF4-FFF2-40B4-BE49-F238E27FC236}">
                <a16:creationId xmlns:a16="http://schemas.microsoft.com/office/drawing/2014/main" id="{A9861BC7-1BC2-24BC-589E-08D2B621321F}"/>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29" name="object 7">
            <a:extLst>
              <a:ext uri="{FF2B5EF4-FFF2-40B4-BE49-F238E27FC236}">
                <a16:creationId xmlns:a16="http://schemas.microsoft.com/office/drawing/2014/main" id="{52996F3A-F356-EC36-375D-6C5B2FEBBD73}"/>
              </a:ext>
            </a:extLst>
          </p:cNvPr>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17">
            <a:extLst>
              <a:ext uri="{FF2B5EF4-FFF2-40B4-BE49-F238E27FC236}">
                <a16:creationId xmlns:a16="http://schemas.microsoft.com/office/drawing/2014/main" id="{66901D47-AB43-1226-C237-1BE0A4E46AA4}"/>
              </a:ext>
            </a:extLst>
          </p:cNvPr>
          <p:cNvSpPr txBox="1"/>
          <p:nvPr/>
        </p:nvSpPr>
        <p:spPr>
          <a:xfrm>
            <a:off x="4939375" y="3002242"/>
            <a:ext cx="4021741" cy="443711"/>
          </a:xfrm>
          <a:prstGeom prst="rect">
            <a:avLst/>
          </a:prstGeom>
        </p:spPr>
        <p:txBody>
          <a:bodyPr vert="horz" wrap="square" lIns="0" tIns="12700" rIns="0" bIns="0" rtlCol="0">
            <a:spAutoFit/>
          </a:bodyPr>
          <a:lstStyle/>
          <a:p>
            <a:pPr marL="12700">
              <a:lnSpc>
                <a:spcPct val="100000"/>
              </a:lnSpc>
              <a:spcBef>
                <a:spcPts val="100"/>
              </a:spcBef>
              <a:tabLst>
                <a:tab pos="494665" algn="l"/>
                <a:tab pos="981710" algn="l"/>
              </a:tabLst>
            </a:pPr>
            <a:r>
              <a:rPr lang="en-US" sz="1400" spc="-25" dirty="0">
                <a:latin typeface="Corbel" panose="020B0503020204020204" pitchFamily="34" charset="0"/>
              </a:rPr>
              <a:t>Fit</a:t>
            </a:r>
            <a:r>
              <a:rPr lang="en-US" sz="1400" dirty="0">
                <a:latin typeface="Corbel" panose="020B0503020204020204" pitchFamily="34" charset="0"/>
              </a:rPr>
              <a:t>	</a:t>
            </a:r>
            <a:r>
              <a:rPr lang="en-US" sz="1400" spc="-25" dirty="0">
                <a:latin typeface="Corbel" panose="020B0503020204020204" pitchFamily="34" charset="0"/>
              </a:rPr>
              <a:t>and</a:t>
            </a:r>
            <a:r>
              <a:rPr lang="en-US" sz="1400" dirty="0">
                <a:latin typeface="Corbel" panose="020B0503020204020204" pitchFamily="34" charset="0"/>
              </a:rPr>
              <a:t>	to</a:t>
            </a:r>
            <a:r>
              <a:rPr lang="en-US" sz="1400" spc="-15" dirty="0">
                <a:latin typeface="Corbel" panose="020B0503020204020204" pitchFamily="34" charset="0"/>
              </a:rPr>
              <a:t> </a:t>
            </a:r>
            <a:r>
              <a:rPr lang="en-US" sz="1400" dirty="0">
                <a:solidFill>
                  <a:srgbClr val="424242"/>
                </a:solidFill>
                <a:latin typeface="Corbel" panose="020B0503020204020204" pitchFamily="34" charset="0"/>
              </a:rPr>
              <a:t>so </a:t>
            </a:r>
            <a:r>
              <a:rPr lang="en-US" sz="1400" spc="-5" dirty="0">
                <a:solidFill>
                  <a:srgbClr val="424242"/>
                </a:solidFill>
                <a:latin typeface="Corbel" panose="020B0503020204020204" pitchFamily="34" charset="0"/>
              </a:rPr>
              <a:t>that outputs for the </a:t>
            </a:r>
            <a:r>
              <a:rPr lang="en-US" sz="1400" dirty="0">
                <a:solidFill>
                  <a:srgbClr val="424242"/>
                </a:solidFill>
                <a:latin typeface="Corbel" panose="020B0503020204020204" pitchFamily="34" charset="0"/>
              </a:rPr>
              <a:t>content-free </a:t>
            </a:r>
            <a:r>
              <a:rPr lang="en-US" sz="1400" spc="-5" dirty="0">
                <a:solidFill>
                  <a:srgbClr val="424242"/>
                </a:solidFill>
                <a:latin typeface="Corbel" panose="020B0503020204020204" pitchFamily="34" charset="0"/>
              </a:rPr>
              <a:t>input</a:t>
            </a:r>
            <a:r>
              <a:rPr lang="en-US" sz="1400" spc="-55" dirty="0">
                <a:solidFill>
                  <a:srgbClr val="424242"/>
                </a:solidFill>
                <a:latin typeface="Corbel" panose="020B0503020204020204" pitchFamily="34" charset="0"/>
              </a:rPr>
              <a:t> </a:t>
            </a:r>
            <a:r>
              <a:rPr lang="en-US" sz="1400" spc="-5" dirty="0">
                <a:solidFill>
                  <a:srgbClr val="424242"/>
                </a:solidFill>
                <a:latin typeface="Corbel" panose="020B0503020204020204" pitchFamily="34" charset="0"/>
              </a:rPr>
              <a:t>are </a:t>
            </a:r>
            <a:r>
              <a:rPr lang="en-US" sz="1400" spc="-5" dirty="0">
                <a:solidFill>
                  <a:srgbClr val="4BA172"/>
                </a:solidFill>
                <a:latin typeface="Corbel" panose="020B0503020204020204" pitchFamily="34" charset="0"/>
              </a:rPr>
              <a:t>uniform</a:t>
            </a:r>
            <a:endParaRPr lang="en-US" sz="1400" dirty="0">
              <a:latin typeface="Corbel" panose="020B0503020204020204" pitchFamily="34" charset="0"/>
            </a:endParaRPr>
          </a:p>
        </p:txBody>
      </p:sp>
      <p:sp>
        <p:nvSpPr>
          <p:cNvPr id="3" name="object 3"/>
          <p:cNvSpPr/>
          <p:nvPr/>
        </p:nvSpPr>
        <p:spPr>
          <a:xfrm>
            <a:off x="4572000" y="547915"/>
            <a:ext cx="0" cy="4427220"/>
          </a:xfrm>
          <a:custGeom>
            <a:avLst/>
            <a:gdLst/>
            <a:ahLst/>
            <a:cxnLst/>
            <a:rect l="l" t="t" r="r" b="b"/>
            <a:pathLst>
              <a:path h="4427220">
                <a:moveTo>
                  <a:pt x="0" y="0"/>
                </a:moveTo>
                <a:lnTo>
                  <a:pt x="0" y="4426799"/>
                </a:lnTo>
              </a:path>
            </a:pathLst>
          </a:custGeom>
          <a:ln w="19049">
            <a:solidFill>
              <a:srgbClr val="999999"/>
            </a:solidFill>
          </a:ln>
        </p:spPr>
        <p:txBody>
          <a:bodyPr wrap="square" lIns="0" tIns="0" rIns="0" bIns="0" rtlCol="0"/>
          <a:lstStyle/>
          <a:p>
            <a:endParaRPr dirty="0">
              <a:latin typeface="Corbel" panose="020B0503020204020204" pitchFamily="34" charset="0"/>
            </a:endParaRPr>
          </a:p>
        </p:txBody>
      </p:sp>
      <p:sp>
        <p:nvSpPr>
          <p:cNvPr id="4" name="object 4"/>
          <p:cNvSpPr txBox="1"/>
          <p:nvPr/>
        </p:nvSpPr>
        <p:spPr>
          <a:xfrm>
            <a:off x="1025833" y="827278"/>
            <a:ext cx="7055484" cy="299720"/>
          </a:xfrm>
          <a:prstGeom prst="rect">
            <a:avLst/>
          </a:prstGeom>
        </p:spPr>
        <p:txBody>
          <a:bodyPr vert="horz" wrap="square" lIns="0" tIns="12700" rIns="0" bIns="0" rtlCol="0">
            <a:spAutoFit/>
          </a:bodyPr>
          <a:lstStyle/>
          <a:p>
            <a:pPr marL="12700">
              <a:lnSpc>
                <a:spcPct val="100000"/>
              </a:lnSpc>
              <a:spcBef>
                <a:spcPts val="100"/>
              </a:spcBef>
              <a:tabLst>
                <a:tab pos="4622165" algn="l"/>
              </a:tabLst>
            </a:pPr>
            <a:r>
              <a:rPr sz="1800" dirty="0">
                <a:latin typeface="Corbel" panose="020B0503020204020204" pitchFamily="34" charset="0"/>
              </a:rPr>
              <a:t>Step</a:t>
            </a:r>
            <a:r>
              <a:rPr sz="1800" spc="-65" dirty="0">
                <a:latin typeface="Corbel" panose="020B0503020204020204" pitchFamily="34" charset="0"/>
              </a:rPr>
              <a:t> </a:t>
            </a:r>
            <a:r>
              <a:rPr sz="1800" dirty="0">
                <a:latin typeface="Corbel" panose="020B0503020204020204" pitchFamily="34" charset="0"/>
              </a:rPr>
              <a:t>1:</a:t>
            </a:r>
            <a:r>
              <a:rPr sz="1800" spc="-60" dirty="0">
                <a:latin typeface="Corbel" panose="020B0503020204020204" pitchFamily="34" charset="0"/>
              </a:rPr>
              <a:t> </a:t>
            </a:r>
            <a:r>
              <a:rPr sz="1800" spc="-20" dirty="0">
                <a:latin typeface="Corbel" panose="020B0503020204020204" pitchFamily="34" charset="0"/>
              </a:rPr>
              <a:t>Estimate</a:t>
            </a:r>
            <a:r>
              <a:rPr sz="1800" spc="-60" dirty="0">
                <a:latin typeface="Corbel" panose="020B0503020204020204" pitchFamily="34" charset="0"/>
              </a:rPr>
              <a:t> </a:t>
            </a:r>
            <a:r>
              <a:rPr sz="1800" dirty="0">
                <a:latin typeface="Corbel" panose="020B0503020204020204" pitchFamily="34" charset="0"/>
              </a:rPr>
              <a:t>the</a:t>
            </a:r>
            <a:r>
              <a:rPr sz="1800" spc="-65" dirty="0">
                <a:latin typeface="Corbel" panose="020B0503020204020204" pitchFamily="34" charset="0"/>
              </a:rPr>
              <a:t> </a:t>
            </a:r>
            <a:r>
              <a:rPr sz="1800" spc="-20" dirty="0">
                <a:latin typeface="Corbel" panose="020B0503020204020204" pitchFamily="34" charset="0"/>
              </a:rPr>
              <a:t>bias</a:t>
            </a:r>
            <a:r>
              <a:rPr sz="1800" dirty="0">
                <a:latin typeface="Corbel" panose="020B0503020204020204" pitchFamily="34" charset="0"/>
              </a:rPr>
              <a:t>	Step</a:t>
            </a:r>
            <a:r>
              <a:rPr sz="1800" spc="-65" dirty="0">
                <a:latin typeface="Corbel" panose="020B0503020204020204" pitchFamily="34" charset="0"/>
              </a:rPr>
              <a:t> </a:t>
            </a:r>
            <a:r>
              <a:rPr sz="1800" dirty="0">
                <a:latin typeface="Corbel" panose="020B0503020204020204" pitchFamily="34" charset="0"/>
              </a:rPr>
              <a:t>2:</a:t>
            </a:r>
            <a:r>
              <a:rPr sz="1800" spc="-60" dirty="0">
                <a:latin typeface="Corbel" panose="020B0503020204020204" pitchFamily="34" charset="0"/>
              </a:rPr>
              <a:t> </a:t>
            </a:r>
            <a:r>
              <a:rPr sz="1800" spc="-20" dirty="0">
                <a:latin typeface="Corbel" panose="020B0503020204020204" pitchFamily="34" charset="0"/>
              </a:rPr>
              <a:t>Counter</a:t>
            </a:r>
            <a:r>
              <a:rPr sz="1800" spc="-65" dirty="0">
                <a:latin typeface="Corbel" panose="020B0503020204020204" pitchFamily="34" charset="0"/>
              </a:rPr>
              <a:t> </a:t>
            </a:r>
            <a:r>
              <a:rPr sz="1800" dirty="0">
                <a:latin typeface="Corbel" panose="020B0503020204020204" pitchFamily="34" charset="0"/>
              </a:rPr>
              <a:t>the</a:t>
            </a:r>
            <a:r>
              <a:rPr sz="1800" spc="-60" dirty="0">
                <a:latin typeface="Corbel" panose="020B0503020204020204" pitchFamily="34" charset="0"/>
              </a:rPr>
              <a:t> </a:t>
            </a:r>
            <a:r>
              <a:rPr sz="1800" spc="-20" dirty="0">
                <a:latin typeface="Corbel" panose="020B0503020204020204" pitchFamily="34" charset="0"/>
              </a:rPr>
              <a:t>bias</a:t>
            </a:r>
            <a:endParaRPr sz="1800" dirty="0">
              <a:latin typeface="Corbel" panose="020B0503020204020204" pitchFamily="34" charset="0"/>
            </a:endParaRPr>
          </a:p>
        </p:txBody>
      </p:sp>
      <p:sp>
        <p:nvSpPr>
          <p:cNvPr id="5" name="object 5"/>
          <p:cNvSpPr txBox="1"/>
          <p:nvPr/>
        </p:nvSpPr>
        <p:spPr>
          <a:xfrm>
            <a:off x="1267211" y="2481713"/>
            <a:ext cx="312420" cy="192360"/>
          </a:xfrm>
          <a:prstGeom prst="rect">
            <a:avLst/>
          </a:prstGeom>
          <a:solidFill>
            <a:srgbClr val="FFD966"/>
          </a:solidFill>
        </p:spPr>
        <p:txBody>
          <a:bodyPr vert="horz" wrap="square" lIns="0" tIns="0" rIns="0" bIns="0" rtlCol="0">
            <a:spAutoFit/>
          </a:bodyPr>
          <a:lstStyle/>
          <a:p>
            <a:pPr>
              <a:lnSpc>
                <a:spcPts val="1525"/>
              </a:lnSpc>
            </a:pPr>
            <a:r>
              <a:rPr sz="1300" spc="-25" dirty="0">
                <a:solidFill>
                  <a:srgbClr val="1A1A1A"/>
                </a:solidFill>
                <a:latin typeface="Corbel" panose="020B0503020204020204" pitchFamily="34" charset="0"/>
              </a:rPr>
              <a:t>N/A</a:t>
            </a:r>
            <a:endParaRPr sz="1300" dirty="0">
              <a:latin typeface="Corbel" panose="020B0503020204020204" pitchFamily="34" charset="0"/>
            </a:endParaRPr>
          </a:p>
        </p:txBody>
      </p:sp>
      <p:sp>
        <p:nvSpPr>
          <p:cNvPr id="6" name="object 6"/>
          <p:cNvSpPr txBox="1"/>
          <p:nvPr/>
        </p:nvSpPr>
        <p:spPr>
          <a:xfrm>
            <a:off x="722480" y="1861469"/>
            <a:ext cx="3247390" cy="792267"/>
          </a:xfrm>
          <a:prstGeom prst="rect">
            <a:avLst/>
          </a:prstGeom>
          <a:solidFill>
            <a:srgbClr val="F3F3F3"/>
          </a:solidFill>
          <a:ln w="9524">
            <a:solidFill>
              <a:srgbClr val="666666"/>
            </a:solidFill>
          </a:ln>
        </p:spPr>
        <p:txBody>
          <a:bodyPr vert="horz" wrap="square" lIns="0" tIns="27939" rIns="0" bIns="0" rtlCol="0">
            <a:spAutoFit/>
          </a:bodyPr>
          <a:lstStyle/>
          <a:p>
            <a:pPr marL="85090" marR="121920">
              <a:lnSpc>
                <a:spcPct val="132300"/>
              </a:lnSpc>
              <a:spcBef>
                <a:spcPts val="219"/>
              </a:spcBef>
              <a:tabLst>
                <a:tab pos="1639570" algn="l"/>
              </a:tabLst>
            </a:pPr>
            <a:r>
              <a:rPr sz="1300" dirty="0">
                <a:solidFill>
                  <a:srgbClr val="1A1A1A"/>
                </a:solidFill>
                <a:latin typeface="Corbel" panose="020B0503020204020204" pitchFamily="34" charset="0"/>
              </a:rPr>
              <a:t>Input:</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Subpar</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acting.</a:t>
            </a:r>
            <a:r>
              <a:rPr sz="1300" spc="-4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negative </a:t>
            </a:r>
            <a:r>
              <a:rPr sz="1300" dirty="0">
                <a:solidFill>
                  <a:srgbClr val="1A1A1A"/>
                </a:solidFill>
                <a:latin typeface="Corbel" panose="020B0503020204020204" pitchFamily="34" charset="0"/>
              </a:rPr>
              <a:t>Input:</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Beautiful</a:t>
            </a:r>
            <a:r>
              <a:rPr sz="1300" spc="35" dirty="0">
                <a:solidFill>
                  <a:srgbClr val="1A1A1A"/>
                </a:solidFill>
                <a:latin typeface="Corbel" panose="020B0503020204020204" pitchFamily="34" charset="0"/>
              </a:rPr>
              <a:t> </a:t>
            </a:r>
            <a:r>
              <a:rPr sz="1300" dirty="0">
                <a:solidFill>
                  <a:srgbClr val="1A1A1A"/>
                </a:solidFill>
                <a:latin typeface="Corbel" panose="020B0503020204020204" pitchFamily="34" charset="0"/>
              </a:rPr>
              <a:t>ﬁlm.</a:t>
            </a:r>
            <a:r>
              <a:rPr sz="1300" spc="310" dirty="0">
                <a:solidFill>
                  <a:srgbClr val="1A1A1A"/>
                </a:solidFill>
                <a:latin typeface="Corbel" panose="020B0503020204020204" pitchFamily="34" charset="0"/>
              </a:rPr>
              <a:t> </a:t>
            </a:r>
            <a:r>
              <a:rPr sz="1300" dirty="0">
                <a:solidFill>
                  <a:srgbClr val="1A1A1A"/>
                </a:solidFill>
                <a:latin typeface="Corbel" panose="020B0503020204020204" pitchFamily="34" charset="0"/>
              </a:rPr>
              <a:t>Sentiment:</a:t>
            </a:r>
            <a:r>
              <a:rPr sz="1300" spc="35"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positive Input:</a:t>
            </a:r>
            <a:r>
              <a:rPr sz="1300" dirty="0">
                <a:solidFill>
                  <a:srgbClr val="1A1A1A"/>
                </a:solidFill>
                <a:latin typeface="Corbel" panose="020B0503020204020204" pitchFamily="34" charset="0"/>
              </a:rPr>
              <a:t>	</a:t>
            </a:r>
            <a:r>
              <a:rPr sz="1300" spc="-10" dirty="0">
                <a:solidFill>
                  <a:srgbClr val="1A1A1A"/>
                </a:solidFill>
                <a:latin typeface="Corbel" panose="020B0503020204020204" pitchFamily="34" charset="0"/>
              </a:rPr>
              <a:t>Sentiment:</a:t>
            </a:r>
            <a:endParaRPr sz="1300" dirty="0">
              <a:latin typeface="Corbel" panose="020B0503020204020204" pitchFamily="34" charset="0"/>
            </a:endParaRPr>
          </a:p>
        </p:txBody>
      </p:sp>
      <p:sp>
        <p:nvSpPr>
          <p:cNvPr id="7" name="object 7"/>
          <p:cNvSpPr txBox="1"/>
          <p:nvPr/>
        </p:nvSpPr>
        <p:spPr>
          <a:xfrm>
            <a:off x="612688" y="1481814"/>
            <a:ext cx="334772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Insert</a:t>
            </a:r>
            <a:r>
              <a:rPr sz="1400" spc="20" dirty="0">
                <a:latin typeface="Corbel" panose="020B0503020204020204" pitchFamily="34" charset="0"/>
              </a:rPr>
              <a:t> </a:t>
            </a:r>
            <a:r>
              <a:rPr sz="1400" dirty="0">
                <a:latin typeface="Corbel" panose="020B0503020204020204" pitchFamily="34" charset="0"/>
              </a:rPr>
              <a:t>“content-free”</a:t>
            </a:r>
            <a:r>
              <a:rPr sz="1400" spc="10" dirty="0">
                <a:latin typeface="Corbel" panose="020B0503020204020204" pitchFamily="34" charset="0"/>
              </a:rPr>
              <a:t> </a:t>
            </a:r>
            <a:r>
              <a:rPr sz="1400" dirty="0">
                <a:latin typeface="Corbel" panose="020B0503020204020204" pitchFamily="34" charset="0"/>
              </a:rPr>
              <a:t>test</a:t>
            </a:r>
            <a:r>
              <a:rPr sz="1400" spc="25" dirty="0">
                <a:latin typeface="Corbel" panose="020B0503020204020204" pitchFamily="34" charset="0"/>
              </a:rPr>
              <a:t> </a:t>
            </a:r>
            <a:r>
              <a:rPr sz="1400" dirty="0">
                <a:latin typeface="Corbel" panose="020B0503020204020204" pitchFamily="34" charset="0"/>
              </a:rPr>
              <a:t>input</a:t>
            </a:r>
            <a:r>
              <a:rPr sz="1400" spc="20" dirty="0">
                <a:latin typeface="Corbel" panose="020B0503020204020204" pitchFamily="34" charset="0"/>
              </a:rPr>
              <a:t> </a:t>
            </a:r>
            <a:r>
              <a:rPr sz="1400" dirty="0">
                <a:latin typeface="Corbel" panose="020B0503020204020204" pitchFamily="34" charset="0"/>
              </a:rPr>
              <a:t>into</a:t>
            </a:r>
            <a:r>
              <a:rPr sz="1400" spc="25" dirty="0">
                <a:latin typeface="Corbel" panose="020B0503020204020204" pitchFamily="34" charset="0"/>
              </a:rPr>
              <a:t> </a:t>
            </a:r>
            <a:r>
              <a:rPr sz="1400" spc="-10" dirty="0">
                <a:latin typeface="Corbel" panose="020B0503020204020204" pitchFamily="34" charset="0"/>
              </a:rPr>
              <a:t>prompt</a:t>
            </a:r>
            <a:endParaRPr sz="1400" dirty="0">
              <a:latin typeface="Corbel" panose="020B0503020204020204" pitchFamily="34" charset="0"/>
            </a:endParaRPr>
          </a:p>
        </p:txBody>
      </p:sp>
      <p:sp>
        <p:nvSpPr>
          <p:cNvPr id="8" name="object 8"/>
          <p:cNvSpPr/>
          <p:nvPr/>
        </p:nvSpPr>
        <p:spPr>
          <a:xfrm>
            <a:off x="1398177" y="4200585"/>
            <a:ext cx="974725" cy="323215"/>
          </a:xfrm>
          <a:custGeom>
            <a:avLst/>
            <a:gdLst/>
            <a:ahLst/>
            <a:cxnLst/>
            <a:rect l="l" t="t" r="r" b="b"/>
            <a:pathLst>
              <a:path w="974725" h="323214">
                <a:moveTo>
                  <a:pt x="974099" y="323099"/>
                </a:moveTo>
                <a:lnTo>
                  <a:pt x="0" y="323099"/>
                </a:lnTo>
                <a:lnTo>
                  <a:pt x="0" y="0"/>
                </a:lnTo>
                <a:lnTo>
                  <a:pt x="974099" y="0"/>
                </a:lnTo>
                <a:lnTo>
                  <a:pt x="974099" y="323099"/>
                </a:lnTo>
                <a:close/>
              </a:path>
            </a:pathLst>
          </a:custGeom>
          <a:solidFill>
            <a:srgbClr val="FFFFFF"/>
          </a:solidFill>
        </p:spPr>
        <p:txBody>
          <a:bodyPr wrap="square" lIns="0" tIns="0" rIns="0" bIns="0" rtlCol="0"/>
          <a:lstStyle/>
          <a:p>
            <a:endParaRPr dirty="0">
              <a:latin typeface="Corbel" panose="020B0503020204020204" pitchFamily="34" charset="0"/>
            </a:endParaRPr>
          </a:p>
        </p:txBody>
      </p:sp>
      <p:graphicFrame>
        <p:nvGraphicFramePr>
          <p:cNvPr id="9" name="object 9"/>
          <p:cNvGraphicFramePr>
            <a:graphicFrameLocks noGrp="1"/>
          </p:cNvGraphicFramePr>
          <p:nvPr/>
        </p:nvGraphicFramePr>
        <p:xfrm>
          <a:off x="1388652" y="3870030"/>
          <a:ext cx="1778635" cy="643890"/>
        </p:xfrm>
        <a:graphic>
          <a:graphicData uri="http://schemas.openxmlformats.org/drawingml/2006/table">
            <a:tbl>
              <a:tblPr firstRow="1" bandRow="1">
                <a:tableStyleId>{2D5ABB26-0587-4C30-8999-92F81FD0307C}</a:tableStyleId>
              </a:tblPr>
              <a:tblGrid>
                <a:gridCol w="974090">
                  <a:extLst>
                    <a:ext uri="{9D8B030D-6E8A-4147-A177-3AD203B41FA5}">
                      <a16:colId xmlns:a16="http://schemas.microsoft.com/office/drawing/2014/main" val="20000"/>
                    </a:ext>
                  </a:extLst>
                </a:gridCol>
                <a:gridCol w="804545">
                  <a:extLst>
                    <a:ext uri="{9D8B030D-6E8A-4147-A177-3AD203B41FA5}">
                      <a16:colId xmlns:a16="http://schemas.microsoft.com/office/drawing/2014/main" val="20001"/>
                    </a:ext>
                  </a:extLst>
                </a:gridCol>
              </a:tblGrid>
              <a:tr h="321945">
                <a:tc>
                  <a:txBody>
                    <a:bodyPr/>
                    <a:lstStyle/>
                    <a:p>
                      <a:pPr marL="85090">
                        <a:lnSpc>
                          <a:spcPct val="100000"/>
                        </a:lnSpc>
                        <a:spcBef>
                          <a:spcPts val="229"/>
                        </a:spcBef>
                      </a:pPr>
                      <a:r>
                        <a:rPr sz="1600" i="1" spc="-10" dirty="0">
                          <a:latin typeface="Trebuchet MS"/>
                          <a:cs typeface="Trebuchet MS"/>
                        </a:rPr>
                        <a:t>positive</a:t>
                      </a:r>
                      <a:endParaRPr sz="1600">
                        <a:latin typeface="Trebuchet MS"/>
                        <a:cs typeface="Trebuchet MS"/>
                      </a:endParaRPr>
                    </a:p>
                  </a:txBody>
                  <a:tcPr marL="0" marR="0" marT="29209" marB="0">
                    <a:lnL w="19050">
                      <a:solidFill>
                        <a:srgbClr val="000000"/>
                      </a:solidFill>
                      <a:prstDash val="solid"/>
                    </a:lnL>
                    <a:lnR w="28575">
                      <a:solidFill>
                        <a:srgbClr val="000000"/>
                      </a:solidFill>
                      <a:prstDash val="solid"/>
                    </a:lnR>
                    <a:lnT w="19050">
                      <a:solidFill>
                        <a:srgbClr val="000000"/>
                      </a:solidFill>
                      <a:prstDash val="solid"/>
                    </a:lnT>
                    <a:lnB w="28575">
                      <a:solidFill>
                        <a:srgbClr val="000000"/>
                      </a:solidFill>
                      <a:prstDash val="solid"/>
                    </a:lnB>
                  </a:tcPr>
                </a:tc>
                <a:tc>
                  <a:txBody>
                    <a:bodyPr/>
                    <a:lstStyle/>
                    <a:p>
                      <a:pPr algn="ctr">
                        <a:lnSpc>
                          <a:spcPct val="100000"/>
                        </a:lnSpc>
                        <a:spcBef>
                          <a:spcPts val="190"/>
                        </a:spcBef>
                      </a:pPr>
                      <a:r>
                        <a:rPr sz="1700" spc="-20" dirty="0">
                          <a:latin typeface="Trebuchet MS"/>
                          <a:cs typeface="Trebuchet MS"/>
                        </a:rPr>
                        <a:t>0.65</a:t>
                      </a:r>
                      <a:endParaRPr sz="1700">
                        <a:latin typeface="Trebuchet MS"/>
                        <a:cs typeface="Trebuchet MS"/>
                      </a:endParaRPr>
                    </a:p>
                  </a:txBody>
                  <a:tcPr marL="0" marR="0" marT="24130" marB="0">
                    <a:lnL w="28575">
                      <a:solidFill>
                        <a:srgbClr val="00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6AA84F"/>
                    </a:solidFill>
                  </a:tcPr>
                </a:tc>
                <a:extLst>
                  <a:ext uri="{0D108BD9-81ED-4DB2-BD59-A6C34878D82A}">
                    <a16:rowId xmlns:a16="http://schemas.microsoft.com/office/drawing/2014/main" val="10000"/>
                  </a:ext>
                </a:extLst>
              </a:tr>
              <a:tr h="321945">
                <a:tc>
                  <a:txBody>
                    <a:bodyPr/>
                    <a:lstStyle/>
                    <a:p>
                      <a:pPr marL="85090">
                        <a:lnSpc>
                          <a:spcPct val="100000"/>
                        </a:lnSpc>
                        <a:spcBef>
                          <a:spcPts val="225"/>
                        </a:spcBef>
                      </a:pPr>
                      <a:r>
                        <a:rPr sz="1600" i="1" spc="-10" dirty="0">
                          <a:latin typeface="Trebuchet MS"/>
                          <a:cs typeface="Trebuchet MS"/>
                        </a:rPr>
                        <a:t>negative</a:t>
                      </a:r>
                      <a:endParaRPr sz="1600">
                        <a:latin typeface="Trebuchet MS"/>
                        <a:cs typeface="Trebuchet MS"/>
                      </a:endParaRPr>
                    </a:p>
                  </a:txBody>
                  <a:tcPr marL="0" marR="0" marT="28575"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tcPr>
                </a:tc>
                <a:tc>
                  <a:txBody>
                    <a:bodyPr/>
                    <a:lstStyle/>
                    <a:p>
                      <a:pPr algn="ctr">
                        <a:lnSpc>
                          <a:spcPct val="100000"/>
                        </a:lnSpc>
                        <a:spcBef>
                          <a:spcPts val="180"/>
                        </a:spcBef>
                      </a:pPr>
                      <a:r>
                        <a:rPr sz="1700" spc="-20" dirty="0">
                          <a:latin typeface="Trebuchet MS"/>
                          <a:cs typeface="Trebuchet MS"/>
                        </a:rPr>
                        <a:t>0.35</a:t>
                      </a:r>
                      <a:endParaRPr sz="1700">
                        <a:latin typeface="Trebuchet MS"/>
                        <a:cs typeface="Trebuchet MS"/>
                      </a:endParaRPr>
                    </a:p>
                  </a:txBody>
                  <a:tcPr marL="0" marR="0" marT="22860"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93C47D">
                        <a:alpha val="66429"/>
                      </a:srgbClr>
                    </a:solidFill>
                  </a:tcPr>
                </a:tc>
                <a:extLst>
                  <a:ext uri="{0D108BD9-81ED-4DB2-BD59-A6C34878D82A}">
                    <a16:rowId xmlns:a16="http://schemas.microsoft.com/office/drawing/2014/main" val="10001"/>
                  </a:ext>
                </a:extLst>
              </a:tr>
            </a:tbl>
          </a:graphicData>
        </a:graphic>
      </p:graphicFrame>
      <p:sp>
        <p:nvSpPr>
          <p:cNvPr id="10" name="object 10"/>
          <p:cNvSpPr txBox="1"/>
          <p:nvPr/>
        </p:nvSpPr>
        <p:spPr>
          <a:xfrm>
            <a:off x="1397060" y="3211645"/>
            <a:ext cx="1779270"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Get</a:t>
            </a:r>
            <a:r>
              <a:rPr sz="1400" spc="-60" dirty="0">
                <a:latin typeface="Corbel" panose="020B0503020204020204" pitchFamily="34" charset="0"/>
              </a:rPr>
              <a:t> </a:t>
            </a:r>
            <a:r>
              <a:rPr sz="1400" spc="-10" dirty="0">
                <a:latin typeface="Corbel" panose="020B0503020204020204" pitchFamily="34" charset="0"/>
              </a:rPr>
              <a:t>model’s</a:t>
            </a:r>
            <a:r>
              <a:rPr sz="1400" spc="-60" dirty="0">
                <a:latin typeface="Corbel" panose="020B0503020204020204" pitchFamily="34" charset="0"/>
              </a:rPr>
              <a:t> </a:t>
            </a:r>
            <a:r>
              <a:rPr sz="1400" spc="-10" dirty="0">
                <a:latin typeface="Corbel" panose="020B0503020204020204" pitchFamily="34" charset="0"/>
              </a:rPr>
              <a:t>prediction</a:t>
            </a:r>
            <a:endParaRPr sz="1400" dirty="0">
              <a:latin typeface="Corbel" panose="020B0503020204020204" pitchFamily="34" charset="0"/>
            </a:endParaRPr>
          </a:p>
        </p:txBody>
      </p:sp>
      <p:sp>
        <p:nvSpPr>
          <p:cNvPr id="11" name="object 11"/>
          <p:cNvSpPr txBox="1"/>
          <p:nvPr/>
        </p:nvSpPr>
        <p:spPr>
          <a:xfrm>
            <a:off x="4944527" y="1481814"/>
            <a:ext cx="382968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rbel" panose="020B0503020204020204" pitchFamily="34" charset="0"/>
              </a:rPr>
              <a:t>“Calibrate”</a:t>
            </a:r>
            <a:r>
              <a:rPr sz="1400" spc="-65" dirty="0">
                <a:latin typeface="Corbel" panose="020B0503020204020204" pitchFamily="34" charset="0"/>
              </a:rPr>
              <a:t> </a:t>
            </a:r>
            <a:r>
              <a:rPr sz="1400" dirty="0">
                <a:latin typeface="Corbel" panose="020B0503020204020204" pitchFamily="34" charset="0"/>
              </a:rPr>
              <a:t>predictions</a:t>
            </a:r>
            <a:r>
              <a:rPr sz="1400" spc="-65" dirty="0">
                <a:latin typeface="Corbel" panose="020B0503020204020204" pitchFamily="34" charset="0"/>
              </a:rPr>
              <a:t> </a:t>
            </a:r>
            <a:r>
              <a:rPr sz="1400" spc="55" dirty="0">
                <a:latin typeface="Corbel" panose="020B0503020204020204" pitchFamily="34" charset="0"/>
              </a:rPr>
              <a:t>with</a:t>
            </a:r>
            <a:r>
              <a:rPr sz="1400" spc="-65" dirty="0">
                <a:latin typeface="Corbel" panose="020B0503020204020204" pitchFamily="34" charset="0"/>
              </a:rPr>
              <a:t> </a:t>
            </a:r>
            <a:r>
              <a:rPr sz="1400" dirty="0">
                <a:latin typeface="Corbel" panose="020B0503020204020204" pitchFamily="34" charset="0"/>
              </a:rPr>
              <a:t>afﬁne</a:t>
            </a:r>
            <a:r>
              <a:rPr sz="1400" spc="-65" dirty="0">
                <a:latin typeface="Corbel" panose="020B0503020204020204" pitchFamily="34" charset="0"/>
              </a:rPr>
              <a:t> </a:t>
            </a:r>
            <a:r>
              <a:rPr sz="1400" spc="-10" dirty="0">
                <a:latin typeface="Corbel" panose="020B0503020204020204" pitchFamily="34" charset="0"/>
              </a:rPr>
              <a:t>transformation</a:t>
            </a:r>
            <a:endParaRPr sz="1400" dirty="0">
              <a:latin typeface="Corbel" panose="020B0503020204020204" pitchFamily="34" charset="0"/>
            </a:endParaRPr>
          </a:p>
        </p:txBody>
      </p:sp>
      <p:pic>
        <p:nvPicPr>
          <p:cNvPr id="12" name="object 12"/>
          <p:cNvPicPr/>
          <p:nvPr/>
        </p:nvPicPr>
        <p:blipFill>
          <a:blip r:embed="rId2" cstate="print"/>
          <a:stretch>
            <a:fillRect/>
          </a:stretch>
        </p:blipFill>
        <p:spPr>
          <a:xfrm>
            <a:off x="5753102" y="2034235"/>
            <a:ext cx="2240927" cy="248994"/>
          </a:xfrm>
          <a:prstGeom prst="rect">
            <a:avLst/>
          </a:prstGeom>
        </p:spPr>
      </p:pic>
      <p:sp>
        <p:nvSpPr>
          <p:cNvPr id="17" name="object 17"/>
          <p:cNvSpPr txBox="1"/>
          <p:nvPr/>
        </p:nvSpPr>
        <p:spPr>
          <a:xfrm>
            <a:off x="6904532" y="2551136"/>
            <a:ext cx="9785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Corbel" panose="020B0503020204020204" pitchFamily="34" charset="0"/>
              </a:rPr>
              <a:t>Original</a:t>
            </a:r>
            <a:r>
              <a:rPr sz="1200" spc="5" dirty="0">
                <a:latin typeface="Corbel" panose="020B0503020204020204" pitchFamily="34" charset="0"/>
              </a:rPr>
              <a:t> </a:t>
            </a:r>
            <a:r>
              <a:rPr sz="1200" spc="-10" dirty="0">
                <a:latin typeface="Corbel" panose="020B0503020204020204" pitchFamily="34" charset="0"/>
              </a:rPr>
              <a:t>probs</a:t>
            </a:r>
            <a:endParaRPr sz="1200" dirty="0">
              <a:latin typeface="Corbel" panose="020B0503020204020204" pitchFamily="34" charset="0"/>
            </a:endParaRPr>
          </a:p>
        </p:txBody>
      </p:sp>
      <p:pic>
        <p:nvPicPr>
          <p:cNvPr id="18" name="object 18"/>
          <p:cNvPicPr/>
          <p:nvPr/>
        </p:nvPicPr>
        <p:blipFill>
          <a:blip r:embed="rId3" cstate="print"/>
          <a:stretch>
            <a:fillRect/>
          </a:stretch>
        </p:blipFill>
        <p:spPr>
          <a:xfrm>
            <a:off x="7352720" y="2332493"/>
            <a:ext cx="81981" cy="258575"/>
          </a:xfrm>
          <a:prstGeom prst="rect">
            <a:avLst/>
          </a:prstGeom>
        </p:spPr>
      </p:pic>
      <p:sp>
        <p:nvSpPr>
          <p:cNvPr id="19" name="object 19"/>
          <p:cNvSpPr txBox="1"/>
          <p:nvPr/>
        </p:nvSpPr>
        <p:spPr>
          <a:xfrm>
            <a:off x="5251900" y="2542985"/>
            <a:ext cx="1140460"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orbel" panose="020B0503020204020204" pitchFamily="34" charset="0"/>
              </a:rPr>
              <a:t>Calibrated</a:t>
            </a:r>
            <a:r>
              <a:rPr sz="1200" spc="5" dirty="0">
                <a:latin typeface="Corbel" panose="020B0503020204020204" pitchFamily="34" charset="0"/>
              </a:rPr>
              <a:t> </a:t>
            </a:r>
            <a:r>
              <a:rPr sz="1200" spc="-20" dirty="0">
                <a:latin typeface="Corbel" panose="020B0503020204020204" pitchFamily="34" charset="0"/>
              </a:rPr>
              <a:t>probs</a:t>
            </a:r>
            <a:endParaRPr sz="1200" dirty="0">
              <a:latin typeface="Corbel" panose="020B0503020204020204" pitchFamily="34" charset="0"/>
            </a:endParaRPr>
          </a:p>
        </p:txBody>
      </p:sp>
      <p:pic>
        <p:nvPicPr>
          <p:cNvPr id="20" name="object 20"/>
          <p:cNvPicPr/>
          <p:nvPr/>
        </p:nvPicPr>
        <p:blipFill>
          <a:blip r:embed="rId4" cstate="print"/>
          <a:stretch>
            <a:fillRect/>
          </a:stretch>
        </p:blipFill>
        <p:spPr>
          <a:xfrm>
            <a:off x="5780784" y="2324342"/>
            <a:ext cx="81981" cy="258575"/>
          </a:xfrm>
          <a:prstGeom prst="rect">
            <a:avLst/>
          </a:prstGeom>
        </p:spPr>
      </p:pic>
      <p:pic>
        <p:nvPicPr>
          <p:cNvPr id="23" name="object 23"/>
          <p:cNvPicPr/>
          <p:nvPr/>
        </p:nvPicPr>
        <p:blipFill>
          <a:blip r:embed="rId5" cstate="print"/>
          <a:stretch>
            <a:fillRect/>
          </a:stretch>
        </p:blipFill>
        <p:spPr>
          <a:xfrm>
            <a:off x="5179327" y="3066361"/>
            <a:ext cx="248076" cy="145403"/>
          </a:xfrm>
          <a:prstGeom prst="rect">
            <a:avLst/>
          </a:prstGeom>
        </p:spPr>
      </p:pic>
      <p:pic>
        <p:nvPicPr>
          <p:cNvPr id="24" name="object 24"/>
          <p:cNvPicPr/>
          <p:nvPr/>
        </p:nvPicPr>
        <p:blipFill>
          <a:blip r:embed="rId6" cstate="print"/>
          <a:stretch>
            <a:fillRect/>
          </a:stretch>
        </p:blipFill>
        <p:spPr>
          <a:xfrm>
            <a:off x="5765200" y="3057933"/>
            <a:ext cx="135548" cy="156769"/>
          </a:xfrm>
          <a:prstGeom prst="rect">
            <a:avLst/>
          </a:prstGeom>
        </p:spPr>
      </p:pic>
      <p:sp>
        <p:nvSpPr>
          <p:cNvPr id="36" name="Title 1">
            <a:extLst>
              <a:ext uri="{FF2B5EF4-FFF2-40B4-BE49-F238E27FC236}">
                <a16:creationId xmlns:a16="http://schemas.microsoft.com/office/drawing/2014/main" id="{FA3AAB72-8010-D8F8-5F7E-948CAB9689B7}"/>
              </a:ext>
            </a:extLst>
          </p:cNvPr>
          <p:cNvSpPr>
            <a:spLocks noGrp="1"/>
          </p:cNvSpPr>
          <p:nvPr>
            <p:ph type="title"/>
          </p:nvPr>
        </p:nvSpPr>
        <p:spPr>
          <a:xfrm>
            <a:off x="311700" y="179849"/>
            <a:ext cx="8520600" cy="572700"/>
          </a:xfrm>
        </p:spPr>
        <p:txBody>
          <a:bodyPr>
            <a:normAutofit fontScale="90000"/>
          </a:bodyPr>
          <a:lstStyle/>
          <a:p>
            <a:r>
              <a:rPr lang="en-US" dirty="0"/>
              <a:t>Calibrating LM Probabilities</a:t>
            </a:r>
          </a:p>
        </p:txBody>
      </p:sp>
      <p:sp>
        <p:nvSpPr>
          <p:cNvPr id="39" name="TextBox 38">
            <a:extLst>
              <a:ext uri="{FF2B5EF4-FFF2-40B4-BE49-F238E27FC236}">
                <a16:creationId xmlns:a16="http://schemas.microsoft.com/office/drawing/2014/main" id="{CA1E6F7E-D011-CA77-2C47-8B2B51EF4E07}"/>
              </a:ext>
            </a:extLst>
          </p:cNvPr>
          <p:cNvSpPr txBox="1"/>
          <p:nvPr/>
        </p:nvSpPr>
        <p:spPr>
          <a:xfrm>
            <a:off x="7836408" y="836422"/>
            <a:ext cx="1380744" cy="276999"/>
          </a:xfrm>
          <a:prstGeom prst="rect">
            <a:avLst/>
          </a:prstGeom>
          <a:noFill/>
        </p:spPr>
        <p:txBody>
          <a:bodyPr wrap="square">
            <a:spAutoFit/>
          </a:bodyPr>
          <a:lstStyle/>
          <a:p>
            <a:r>
              <a:rPr lang="en-US" sz="1200" spc="-5" dirty="0">
                <a:solidFill>
                  <a:srgbClr val="424242"/>
                </a:solidFill>
                <a:latin typeface="Corbel" panose="020B0503020204020204" pitchFamily="34" charset="0"/>
              </a:rPr>
              <a:t>(“Platt</a:t>
            </a:r>
            <a:r>
              <a:rPr lang="en-US" sz="1200" spc="-85" dirty="0">
                <a:solidFill>
                  <a:srgbClr val="424242"/>
                </a:solidFill>
                <a:latin typeface="Corbel" panose="020B0503020204020204" pitchFamily="34" charset="0"/>
              </a:rPr>
              <a:t> </a:t>
            </a:r>
            <a:r>
              <a:rPr lang="en-US" sz="1200" spc="-5" dirty="0">
                <a:solidFill>
                  <a:srgbClr val="424242"/>
                </a:solidFill>
                <a:latin typeface="Corbel" panose="020B0503020204020204" pitchFamily="34" charset="0"/>
              </a:rPr>
              <a:t>Scaling”)</a:t>
            </a:r>
            <a:endParaRPr lang="en-US" sz="1200" dirty="0"/>
          </a:p>
        </p:txBody>
      </p:sp>
      <p:sp>
        <p:nvSpPr>
          <p:cNvPr id="43" name="object 7">
            <a:extLst>
              <a:ext uri="{FF2B5EF4-FFF2-40B4-BE49-F238E27FC236}">
                <a16:creationId xmlns:a16="http://schemas.microsoft.com/office/drawing/2014/main" id="{5B4DEA1E-A0BB-3CD3-F5A4-F966CCFBAD06}"/>
              </a:ext>
            </a:extLst>
          </p:cNvPr>
          <p:cNvSpPr txBox="1"/>
          <p:nvPr/>
        </p:nvSpPr>
        <p:spPr>
          <a:xfrm>
            <a:off x="1185862" y="491666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7"/>
              </a:rPr>
              <a:t>“Calibrate </a:t>
            </a:r>
            <a:r>
              <a:rPr sz="1250" spc="-5" dirty="0">
                <a:solidFill>
                  <a:schemeClr val="bg1">
                    <a:lumMod val="50000"/>
                  </a:schemeClr>
                </a:solidFill>
                <a:latin typeface="Corbel" panose="020B0503020204020204" pitchFamily="34" charset="0"/>
                <a:hlinkClick r:id="rId7"/>
              </a:rPr>
              <a:t>Before Use: Improving Few-Shot Performance of Language</a:t>
            </a:r>
            <a:r>
              <a:rPr sz="1250" spc="-45" dirty="0">
                <a:solidFill>
                  <a:schemeClr val="bg1">
                    <a:lumMod val="50000"/>
                  </a:schemeClr>
                </a:solidFill>
                <a:latin typeface="Corbel" panose="020B0503020204020204" pitchFamily="34" charset="0"/>
                <a:hlinkClick r:id="rId7"/>
              </a:rPr>
              <a:t> </a:t>
            </a:r>
            <a:r>
              <a:rPr sz="1250" dirty="0">
                <a:solidFill>
                  <a:schemeClr val="bg1">
                    <a:lumMod val="50000"/>
                  </a:schemeClr>
                </a:solidFill>
                <a:latin typeface="Corbel" panose="020B0503020204020204" pitchFamily="34" charset="0"/>
                <a:hlinkClick r:id="rId7"/>
              </a:rPr>
              <a:t>Models</a:t>
            </a:r>
            <a:r>
              <a:rPr lang="en-US" sz="1250" dirty="0">
                <a:solidFill>
                  <a:schemeClr val="bg1">
                    <a:lumMod val="50000"/>
                  </a:schemeClr>
                </a:solidFill>
                <a:latin typeface="Corbel" panose="020B0503020204020204" pitchFamily="34" charset="0"/>
                <a:hlinkClick r:id="rId7"/>
              </a:rPr>
              <a:t>.</a:t>
            </a:r>
            <a:r>
              <a:rPr sz="1250" dirty="0">
                <a:solidFill>
                  <a:schemeClr val="bg1">
                    <a:lumMod val="50000"/>
                  </a:schemeClr>
                </a:solidFill>
                <a:latin typeface="Corbel" panose="020B0503020204020204" pitchFamily="34" charset="0"/>
                <a:hlinkClick r:id="rId7"/>
              </a:rPr>
              <a:t>”</a:t>
            </a:r>
            <a:r>
              <a:rPr lang="en-US" sz="1250" dirty="0">
                <a:solidFill>
                  <a:schemeClr val="bg1">
                    <a:lumMod val="50000"/>
                  </a:schemeClr>
                </a:solidFill>
                <a:latin typeface="Corbel" panose="020B0503020204020204" pitchFamily="34" charset="0"/>
                <a:hlinkClick r:id="rId7"/>
              </a:rPr>
              <a:t> </a:t>
            </a:r>
            <a:r>
              <a:rPr lang="en-US" sz="1250" spc="-5" dirty="0">
                <a:solidFill>
                  <a:schemeClr val="bg1">
                    <a:lumMod val="50000"/>
                  </a:schemeClr>
                </a:solidFill>
                <a:uFill>
                  <a:solidFill>
                    <a:srgbClr val="FF5252"/>
                  </a:solidFill>
                </a:uFill>
                <a:latin typeface="Corbel" panose="020B0503020204020204" pitchFamily="34" charset="0"/>
                <a:hlinkClick r:id="rId7"/>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pic>
        <p:nvPicPr>
          <p:cNvPr id="45" name="Picture 44" descr="Diagram&#10;&#10;Description automatically generated with medium confidence">
            <a:extLst>
              <a:ext uri="{FF2B5EF4-FFF2-40B4-BE49-F238E27FC236}">
                <a16:creationId xmlns:a16="http://schemas.microsoft.com/office/drawing/2014/main" id="{ECAD154A-D1DC-5F14-733B-F4A092AF0A77}"/>
              </a:ext>
            </a:extLst>
          </p:cNvPr>
          <p:cNvPicPr>
            <a:picLocks noChangeAspect="1"/>
          </p:cNvPicPr>
          <p:nvPr/>
        </p:nvPicPr>
        <p:blipFill>
          <a:blip r:embed="rId8"/>
          <a:stretch>
            <a:fillRect/>
          </a:stretch>
        </p:blipFill>
        <p:spPr>
          <a:xfrm>
            <a:off x="4863018" y="3557484"/>
            <a:ext cx="4253062" cy="976993"/>
          </a:xfrm>
          <a:prstGeom prst="rect">
            <a:avLst/>
          </a:prstGeom>
        </p:spPr>
      </p:pic>
      <p:sp>
        <p:nvSpPr>
          <p:cNvPr id="46" name="Rounded Rectangle 45">
            <a:extLst>
              <a:ext uri="{FF2B5EF4-FFF2-40B4-BE49-F238E27FC236}">
                <a16:creationId xmlns:a16="http://schemas.microsoft.com/office/drawing/2014/main" id="{1773CEB3-BFB6-5A43-DA77-494D14C679CC}"/>
              </a:ext>
            </a:extLst>
          </p:cNvPr>
          <p:cNvSpPr/>
          <p:nvPr/>
        </p:nvSpPr>
        <p:spPr>
          <a:xfrm>
            <a:off x="163899" y="1317787"/>
            <a:ext cx="4324186" cy="14800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810" lvl="2">
              <a:tabLst>
                <a:tab pos="469265" algn="l"/>
                <a:tab pos="469900" algn="l"/>
              </a:tabLst>
            </a:pPr>
            <a:r>
              <a:rPr lang="en-US" dirty="0">
                <a:solidFill>
                  <a:schemeClr val="tx1"/>
                </a:solidFill>
                <a:latin typeface="Corbel" panose="020B0503020204020204" pitchFamily="34" charset="0"/>
              </a:rPr>
              <a:t>Note, this calibration does </a:t>
            </a:r>
            <a:r>
              <a:rPr lang="en-US" b="1" dirty="0">
                <a:solidFill>
                  <a:schemeClr val="tx1"/>
                </a:solidFill>
                <a:latin typeface="Corbel" panose="020B0503020204020204" pitchFamily="34" charset="0"/>
              </a:rPr>
              <a:t>not </a:t>
            </a:r>
            <a:r>
              <a:rPr lang="en-US" dirty="0">
                <a:solidFill>
                  <a:schemeClr val="tx1"/>
                </a:solidFill>
                <a:latin typeface="Corbel" panose="020B0503020204020204" pitchFamily="34" charset="0"/>
              </a:rPr>
              <a:t>require any labeled data.</a:t>
            </a:r>
            <a:br>
              <a:rPr lang="en-US" dirty="0">
                <a:solidFill>
                  <a:schemeClr val="tx1"/>
                </a:solidFill>
                <a:latin typeface="Corbel" panose="020B0503020204020204" pitchFamily="34" charset="0"/>
              </a:rPr>
            </a:br>
            <a:endParaRPr lang="en-US" dirty="0">
              <a:solidFill>
                <a:schemeClr val="tx1"/>
              </a:solidFill>
              <a:latin typeface="Corbel" panose="020B0503020204020204" pitchFamily="34" charset="0"/>
            </a:endParaRP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Classification tasks:</a:t>
            </a:r>
            <a:r>
              <a:rPr lang="en-US" dirty="0">
                <a:solidFill>
                  <a:schemeClr val="tx1"/>
                </a:solidFill>
                <a:latin typeface="Corbel" panose="020B0503020204020204" pitchFamily="34" charset="0"/>
              </a:rPr>
              <a:t> normalized scores of labels</a:t>
            </a:r>
          </a:p>
          <a:p>
            <a:pPr marL="289560" lvl="2" indent="-285750">
              <a:buFont typeface="Arial" panose="020B0604020202020204" pitchFamily="34" charset="0"/>
              <a:buChar char="•"/>
              <a:tabLst>
                <a:tab pos="469265" algn="l"/>
                <a:tab pos="469900" algn="l"/>
              </a:tabLst>
            </a:pPr>
            <a:r>
              <a:rPr lang="en-US" b="1" dirty="0">
                <a:solidFill>
                  <a:schemeClr val="tx1"/>
                </a:solidFill>
                <a:latin typeface="Corbel" panose="020B0503020204020204" pitchFamily="34" charset="0"/>
              </a:rPr>
              <a:t>Generation tasks:</a:t>
            </a:r>
            <a:r>
              <a:rPr lang="en-US" dirty="0">
                <a:solidFill>
                  <a:schemeClr val="tx1"/>
                </a:solidFill>
                <a:latin typeface="Corbel" panose="020B0503020204020204" pitchFamily="34" charset="0"/>
              </a:rPr>
              <a:t> probabilities of the first token of the generation over the entire vocabulary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11700" y="445025"/>
            <a:ext cx="8520600" cy="459100"/>
          </a:xfrm>
          <a:prstGeom prst="rect">
            <a:avLst/>
          </a:prstGeom>
        </p:spPr>
        <p:txBody>
          <a:bodyPr vert="horz" wrap="square" lIns="0" tIns="15240" rIns="0" bIns="0" rtlCol="0">
            <a:spAutoFit/>
          </a:bodyPr>
          <a:lstStyle/>
          <a:p>
            <a:pPr marL="12700">
              <a:lnSpc>
                <a:spcPct val="100000"/>
              </a:lnSpc>
              <a:spcBef>
                <a:spcPts val="120"/>
              </a:spcBef>
            </a:pPr>
            <a:r>
              <a:rPr lang="en-US" spc="-20" dirty="0"/>
              <a:t>Effect</a:t>
            </a:r>
            <a:r>
              <a:rPr lang="en-US" spc="-100" dirty="0"/>
              <a:t> </a:t>
            </a:r>
            <a:r>
              <a:rPr lang="en-US" dirty="0"/>
              <a:t>of</a:t>
            </a:r>
            <a:r>
              <a:rPr lang="en-US" spc="-95" dirty="0"/>
              <a:t> </a:t>
            </a:r>
            <a:r>
              <a:rPr lang="en-US" spc="-10" dirty="0"/>
              <a:t>Calibration</a:t>
            </a:r>
          </a:p>
        </p:txBody>
      </p:sp>
      <p:sp>
        <p:nvSpPr>
          <p:cNvPr id="7" name="Content Placeholder 6">
            <a:extLst>
              <a:ext uri="{FF2B5EF4-FFF2-40B4-BE49-F238E27FC236}">
                <a16:creationId xmlns:a16="http://schemas.microsoft.com/office/drawing/2014/main" id="{91BC9AD0-FF75-8E48-DE0D-D733FA5E47CE}"/>
              </a:ext>
            </a:extLst>
          </p:cNvPr>
          <p:cNvSpPr>
            <a:spLocks noGrp="1"/>
          </p:cNvSpPr>
          <p:nvPr>
            <p:ph idx="1"/>
          </p:nvPr>
        </p:nvSpPr>
        <p:spPr/>
        <p:txBody>
          <a:bodyPr/>
          <a:lstStyle/>
          <a:p>
            <a:r>
              <a:rPr lang="en-US" sz="1800" spc="-20" dirty="0">
                <a:latin typeface="Corbel" panose="020B0503020204020204" pitchFamily="34" charset="0"/>
                <a:cs typeface="Arial"/>
              </a:rPr>
              <a:t>Improves</a:t>
            </a:r>
            <a:r>
              <a:rPr lang="en-US" sz="1800" spc="-95" dirty="0">
                <a:latin typeface="Corbel" panose="020B0503020204020204" pitchFamily="34" charset="0"/>
                <a:cs typeface="Arial"/>
              </a:rPr>
              <a:t> </a:t>
            </a:r>
            <a:r>
              <a:rPr lang="en-US" sz="1800" spc="-10" dirty="0">
                <a:latin typeface="Corbel" panose="020B0503020204020204" pitchFamily="34" charset="0"/>
                <a:cs typeface="Arial"/>
              </a:rPr>
              <a:t>mean</a:t>
            </a:r>
            <a:r>
              <a:rPr lang="en-US" sz="1800" spc="-80" dirty="0">
                <a:latin typeface="Corbel" panose="020B0503020204020204" pitchFamily="34" charset="0"/>
                <a:cs typeface="Arial"/>
              </a:rPr>
              <a:t> </a:t>
            </a:r>
            <a:r>
              <a:rPr lang="en-US" sz="1800" dirty="0">
                <a:latin typeface="Corbel" panose="020B0503020204020204" pitchFamily="34" charset="0"/>
                <a:cs typeface="Arial"/>
              </a:rPr>
              <a:t>and</a:t>
            </a:r>
            <a:r>
              <a:rPr lang="en-US" sz="1800" spc="-80" dirty="0">
                <a:latin typeface="Corbel" panose="020B0503020204020204" pitchFamily="34" charset="0"/>
                <a:cs typeface="Arial"/>
              </a:rPr>
              <a:t> </a:t>
            </a:r>
            <a:r>
              <a:rPr lang="en-US" sz="1800" spc="65" dirty="0">
                <a:latin typeface="Corbel" panose="020B0503020204020204" pitchFamily="34" charset="0"/>
                <a:cs typeface="Arial"/>
              </a:rPr>
              <a:t>worst-</a:t>
            </a:r>
            <a:r>
              <a:rPr lang="en-US" sz="1800" spc="-70" dirty="0">
                <a:latin typeface="Corbel" panose="020B0503020204020204" pitchFamily="34" charset="0"/>
                <a:cs typeface="Arial"/>
              </a:rPr>
              <a:t>case </a:t>
            </a:r>
            <a:r>
              <a:rPr lang="en-US" sz="1800" spc="-30" dirty="0">
                <a:latin typeface="Corbel" panose="020B0503020204020204" pitchFamily="34" charset="0"/>
                <a:cs typeface="Arial"/>
              </a:rPr>
              <a:t>accuracy</a:t>
            </a:r>
          </a:p>
          <a:p>
            <a:r>
              <a:rPr lang="en-US" sz="1800" spc="-55" dirty="0">
                <a:latin typeface="Corbel" panose="020B0503020204020204" pitchFamily="34" charset="0"/>
                <a:cs typeface="Arial"/>
              </a:rPr>
              <a:t>Reduces</a:t>
            </a:r>
            <a:r>
              <a:rPr lang="en-US" sz="1800" spc="-85" dirty="0">
                <a:latin typeface="Corbel" panose="020B0503020204020204" pitchFamily="34" charset="0"/>
                <a:cs typeface="Arial"/>
              </a:rPr>
              <a:t> </a:t>
            </a:r>
            <a:r>
              <a:rPr lang="en-US" sz="1800" spc="-35" dirty="0">
                <a:latin typeface="Corbel" panose="020B0503020204020204" pitchFamily="34" charset="0"/>
                <a:cs typeface="Arial"/>
              </a:rPr>
              <a:t>variance</a:t>
            </a:r>
            <a:r>
              <a:rPr lang="en-US" sz="1800" spc="-75" dirty="0">
                <a:latin typeface="Corbel" panose="020B0503020204020204" pitchFamily="34" charset="0"/>
                <a:cs typeface="Arial"/>
              </a:rPr>
              <a:t> </a:t>
            </a:r>
            <a:r>
              <a:rPr lang="en-US" sz="1800" spc="-40" dirty="0">
                <a:latin typeface="Corbel" panose="020B0503020204020204" pitchFamily="34" charset="0"/>
                <a:cs typeface="Arial"/>
              </a:rPr>
              <a:t>across</a:t>
            </a:r>
            <a:r>
              <a:rPr lang="en-US" sz="1800" spc="-70" dirty="0">
                <a:latin typeface="Corbel" panose="020B0503020204020204" pitchFamily="34" charset="0"/>
                <a:cs typeface="Arial"/>
              </a:rPr>
              <a:t> </a:t>
            </a:r>
            <a:r>
              <a:rPr lang="en-US" sz="1800" dirty="0">
                <a:latin typeface="Corbel" panose="020B0503020204020204" pitchFamily="34" charset="0"/>
                <a:cs typeface="Arial"/>
              </a:rPr>
              <a:t>training</a:t>
            </a:r>
            <a:r>
              <a:rPr lang="en-US" sz="1800" spc="-75" dirty="0">
                <a:latin typeface="Corbel" panose="020B0503020204020204" pitchFamily="34" charset="0"/>
                <a:cs typeface="Arial"/>
              </a:rPr>
              <a:t> </a:t>
            </a:r>
            <a:r>
              <a:rPr lang="en-US" sz="1800" dirty="0">
                <a:latin typeface="Corbel" panose="020B0503020204020204" pitchFamily="34" charset="0"/>
                <a:cs typeface="Arial"/>
              </a:rPr>
              <a:t>sets</a:t>
            </a:r>
            <a:r>
              <a:rPr lang="en-US" sz="1800" spc="-75" dirty="0">
                <a:latin typeface="Corbel" panose="020B0503020204020204" pitchFamily="34" charset="0"/>
                <a:cs typeface="Arial"/>
              </a:rPr>
              <a:t> </a:t>
            </a:r>
            <a:r>
              <a:rPr lang="en-US" sz="1800" dirty="0">
                <a:latin typeface="Corbel" panose="020B0503020204020204" pitchFamily="34" charset="0"/>
                <a:cs typeface="Arial"/>
              </a:rPr>
              <a:t>and</a:t>
            </a:r>
            <a:r>
              <a:rPr lang="en-US" sz="1800" spc="-70" dirty="0">
                <a:latin typeface="Corbel" panose="020B0503020204020204" pitchFamily="34" charset="0"/>
                <a:cs typeface="Arial"/>
              </a:rPr>
              <a:t> </a:t>
            </a:r>
            <a:r>
              <a:rPr lang="en-US" sz="1800" spc="-10" dirty="0">
                <a:latin typeface="Corbel" panose="020B0503020204020204" pitchFamily="34" charset="0"/>
                <a:cs typeface="Arial"/>
              </a:rPr>
              <a:t>permutations</a:t>
            </a:r>
            <a:endParaRPr lang="en-US" sz="1800" dirty="0">
              <a:latin typeface="Corbel" panose="020B0503020204020204" pitchFamily="34" charset="0"/>
              <a:cs typeface="Arial"/>
            </a:endParaRPr>
          </a:p>
          <a:p>
            <a:endParaRPr lang="en-US" sz="1800" dirty="0">
              <a:latin typeface="Corbel" panose="020B0503020204020204" pitchFamily="34" charset="0"/>
              <a:cs typeface="Arial"/>
            </a:endParaRPr>
          </a:p>
          <a:p>
            <a:endParaRPr lang="en-US" dirty="0">
              <a:latin typeface="Corbel" panose="020B0503020204020204" pitchFamily="34" charset="0"/>
            </a:endParaRPr>
          </a:p>
        </p:txBody>
      </p:sp>
      <p:grpSp>
        <p:nvGrpSpPr>
          <p:cNvPr id="6" name="object 2">
            <a:extLst>
              <a:ext uri="{FF2B5EF4-FFF2-40B4-BE49-F238E27FC236}">
                <a16:creationId xmlns:a16="http://schemas.microsoft.com/office/drawing/2014/main" id="{1CC7F7AB-02AB-AB96-3527-DD0C975CA32C}"/>
              </a:ext>
            </a:extLst>
          </p:cNvPr>
          <p:cNvGrpSpPr/>
          <p:nvPr/>
        </p:nvGrpSpPr>
        <p:grpSpPr>
          <a:xfrm>
            <a:off x="1898784" y="2142600"/>
            <a:ext cx="5032375" cy="2555875"/>
            <a:chOff x="405671" y="2123320"/>
            <a:chExt cx="5032375" cy="2555875"/>
          </a:xfrm>
        </p:grpSpPr>
        <p:pic>
          <p:nvPicPr>
            <p:cNvPr id="8" name="object 3">
              <a:extLst>
                <a:ext uri="{FF2B5EF4-FFF2-40B4-BE49-F238E27FC236}">
                  <a16:creationId xmlns:a16="http://schemas.microsoft.com/office/drawing/2014/main" id="{AF5DB98B-7DF2-F0CB-723F-0C9AB5C055AE}"/>
                </a:ext>
              </a:extLst>
            </p:cNvPr>
            <p:cNvPicPr/>
            <p:nvPr/>
          </p:nvPicPr>
          <p:blipFill>
            <a:blip r:embed="rId2" cstate="print"/>
            <a:stretch>
              <a:fillRect/>
            </a:stretch>
          </p:blipFill>
          <p:spPr>
            <a:xfrm>
              <a:off x="405671" y="2289809"/>
              <a:ext cx="5032333" cy="2389363"/>
            </a:xfrm>
            <a:prstGeom prst="rect">
              <a:avLst/>
            </a:prstGeom>
          </p:spPr>
        </p:pic>
        <p:pic>
          <p:nvPicPr>
            <p:cNvPr id="9" name="object 4">
              <a:extLst>
                <a:ext uri="{FF2B5EF4-FFF2-40B4-BE49-F238E27FC236}">
                  <a16:creationId xmlns:a16="http://schemas.microsoft.com/office/drawing/2014/main" id="{2E3C89BC-CF5C-979F-3681-5EE1924025FB}"/>
                </a:ext>
              </a:extLst>
            </p:cNvPr>
            <p:cNvPicPr/>
            <p:nvPr/>
          </p:nvPicPr>
          <p:blipFill>
            <a:blip r:embed="rId3" cstate="print"/>
            <a:stretch>
              <a:fillRect/>
            </a:stretch>
          </p:blipFill>
          <p:spPr>
            <a:xfrm>
              <a:off x="1255302" y="2123320"/>
              <a:ext cx="3537451" cy="176324"/>
            </a:xfrm>
            <a:prstGeom prst="rect">
              <a:avLst/>
            </a:prstGeom>
          </p:spPr>
        </p:pic>
      </p:grpSp>
    </p:spTree>
    <p:extLst>
      <p:ext uri="{BB962C8B-B14F-4D97-AF65-F5344CB8AC3E}">
        <p14:creationId xmlns:p14="http://schemas.microsoft.com/office/powerpoint/2010/main" val="3624119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5E2-D5B4-2996-4C62-1A4E65B9A2EE}"/>
              </a:ext>
            </a:extLst>
          </p:cNvPr>
          <p:cNvSpPr>
            <a:spLocks noGrp="1"/>
          </p:cNvSpPr>
          <p:nvPr>
            <p:ph type="title"/>
          </p:nvPr>
        </p:nvSpPr>
        <p:spPr/>
        <p:txBody>
          <a:bodyPr>
            <a:normAutofit fontScale="90000"/>
          </a:bodyPr>
          <a:lstStyle/>
          <a:p>
            <a:r>
              <a:rPr lang="en-US" spc="-30" dirty="0"/>
              <a:t>Surface </a:t>
            </a:r>
            <a:r>
              <a:rPr lang="en-US" spc="-15" dirty="0"/>
              <a:t>Form</a:t>
            </a:r>
            <a:r>
              <a:rPr lang="en-US" spc="50" dirty="0"/>
              <a:t> </a:t>
            </a:r>
            <a:r>
              <a:rPr lang="en-US" spc="30" dirty="0"/>
              <a:t>Competition</a:t>
            </a:r>
            <a:endParaRPr lang="en-US" dirty="0"/>
          </a:p>
        </p:txBody>
      </p:sp>
      <p:pic>
        <p:nvPicPr>
          <p:cNvPr id="5" name="Content Placeholder 4" descr="Diagram&#10;&#10;Description automatically generated">
            <a:extLst>
              <a:ext uri="{FF2B5EF4-FFF2-40B4-BE49-F238E27FC236}">
                <a16:creationId xmlns:a16="http://schemas.microsoft.com/office/drawing/2014/main" id="{77187E81-FCB2-5E90-C4A3-D8742A6FA071}"/>
              </a:ext>
            </a:extLst>
          </p:cNvPr>
          <p:cNvPicPr>
            <a:picLocks noGrp="1" noChangeAspect="1"/>
          </p:cNvPicPr>
          <p:nvPr>
            <p:ph idx="1"/>
          </p:nvPr>
        </p:nvPicPr>
        <p:blipFill>
          <a:blip r:embed="rId3"/>
          <a:stretch>
            <a:fillRect/>
          </a:stretch>
        </p:blipFill>
        <p:spPr>
          <a:xfrm>
            <a:off x="582531" y="1017725"/>
            <a:ext cx="7978937" cy="3348561"/>
          </a:xfrm>
        </p:spPr>
      </p:pic>
      <p:sp>
        <p:nvSpPr>
          <p:cNvPr id="6" name="Google Shape;138;g1501cc781cf_0_0">
            <a:extLst>
              <a:ext uri="{FF2B5EF4-FFF2-40B4-BE49-F238E27FC236}">
                <a16:creationId xmlns:a16="http://schemas.microsoft.com/office/drawing/2014/main" id="{0159D664-6F73-D323-2916-36DBC98F13D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Howard Yen, </a:t>
            </a:r>
            <a:r>
              <a:rPr lang="en-US" sz="900" dirty="0" err="1">
                <a:latin typeface="Corbel"/>
                <a:ea typeface="Corbel"/>
                <a:cs typeface="Corbel"/>
                <a:sym typeface="Corbel"/>
              </a:rPr>
              <a:t>Vishvak</a:t>
            </a:r>
            <a:r>
              <a:rPr lang="en-US" sz="900" dirty="0">
                <a:latin typeface="Corbel"/>
                <a:ea typeface="Corbel"/>
                <a:cs typeface="Corbel"/>
                <a:sym typeface="Corbel"/>
              </a:rPr>
              <a:t> </a:t>
            </a:r>
            <a:r>
              <a:rPr lang="en-US" sz="900" dirty="0" err="1">
                <a:latin typeface="Corbel"/>
                <a:ea typeface="Corbel"/>
                <a:cs typeface="Corbel"/>
                <a:sym typeface="Corbel"/>
              </a:rPr>
              <a:t>Murahari</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Rounded Rectangle 6">
            <a:extLst>
              <a:ext uri="{FF2B5EF4-FFF2-40B4-BE49-F238E27FC236}">
                <a16:creationId xmlns:a16="http://schemas.microsoft.com/office/drawing/2014/main" id="{78B6E07B-5518-D2F1-A95A-C76D26C6F879}"/>
              </a:ext>
            </a:extLst>
          </p:cNvPr>
          <p:cNvSpPr/>
          <p:nvPr/>
        </p:nvSpPr>
        <p:spPr>
          <a:xfrm>
            <a:off x="216771" y="4219508"/>
            <a:ext cx="8520599"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tabLst>
                <a:tab pos="469265" algn="l"/>
                <a:tab pos="469900" algn="l"/>
              </a:tabLst>
            </a:pPr>
            <a:r>
              <a:rPr lang="en-US" sz="1800" dirty="0">
                <a:solidFill>
                  <a:schemeClr val="tx1"/>
                </a:solidFill>
                <a:latin typeface="Corbel" panose="020B0503020204020204" pitchFamily="34" charset="0"/>
              </a:rPr>
              <a:t>Surface forms are competing for probability mass — skew the probabilities. </a:t>
            </a:r>
          </a:p>
          <a:p>
            <a:pPr marL="3810" lvl="2">
              <a:tabLst>
                <a:tab pos="469265" algn="l"/>
                <a:tab pos="469900" algn="l"/>
              </a:tabLst>
            </a:pPr>
            <a:r>
              <a:rPr lang="en-US" sz="1800" dirty="0">
                <a:solidFill>
                  <a:schemeClr val="tx1"/>
                </a:solidFill>
                <a:latin typeface="Corbel" panose="020B0503020204020204" pitchFamily="34" charset="0"/>
              </a:rPr>
              <a:t>There are some ideas on how to calibrate for these issues (see </a:t>
            </a:r>
            <a:r>
              <a:rPr lang="en-US" sz="1800" dirty="0">
                <a:solidFill>
                  <a:schemeClr val="tx1"/>
                </a:solidFill>
                <a:latin typeface="Corbel" panose="020B0503020204020204" pitchFamily="34" charset="0"/>
                <a:hlinkClick r:id="rId4"/>
              </a:rPr>
              <a:t>Holtzman et al 2021</a:t>
            </a:r>
            <a:r>
              <a:rPr lang="en-US" sz="1800" dirty="0">
                <a:solidFill>
                  <a:schemeClr val="tx1"/>
                </a:solidFill>
                <a:latin typeface="Corbel" panose="020B0503020204020204" pitchFamily="34" charset="0"/>
              </a:rPr>
              <a:t>). </a:t>
            </a:r>
          </a:p>
        </p:txBody>
      </p:sp>
      <p:sp>
        <p:nvSpPr>
          <p:cNvPr id="8" name="object 11">
            <a:extLst>
              <a:ext uri="{FF2B5EF4-FFF2-40B4-BE49-F238E27FC236}">
                <a16:creationId xmlns:a16="http://schemas.microsoft.com/office/drawing/2014/main" id="{C24E359C-BA98-1914-2CAF-6A8BB33A2D79}"/>
              </a:ext>
            </a:extLst>
          </p:cNvPr>
          <p:cNvSpPr/>
          <p:nvPr/>
        </p:nvSpPr>
        <p:spPr>
          <a:xfrm>
            <a:off x="4699893" y="2499145"/>
            <a:ext cx="694821" cy="710971"/>
          </a:xfrm>
          <a:prstGeom prst="rect">
            <a:avLst/>
          </a:prstGeom>
          <a:blipFill>
            <a:blip r:embed="rId5" cstate="print"/>
            <a:stretch>
              <a:fillRect/>
            </a:stretch>
          </a:blipFill>
        </p:spPr>
        <p:txBody>
          <a:bodyPr wrap="square" lIns="0" tIns="0" rIns="0" bIns="0" rtlCol="0"/>
          <a:lstStyle/>
          <a:p>
            <a:endParaRPr dirty="0">
              <a:latin typeface="Corbel" panose="020B0503020204020204" pitchFamily="34" charset="0"/>
            </a:endParaRPr>
          </a:p>
        </p:txBody>
      </p:sp>
    </p:spTree>
    <p:extLst>
      <p:ext uri="{BB962C8B-B14F-4D97-AF65-F5344CB8AC3E}">
        <p14:creationId xmlns:p14="http://schemas.microsoft.com/office/powerpoint/2010/main" val="398158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Summary Thus Far </a:t>
            </a:r>
            <a:endParaRPr dirty="0"/>
          </a:p>
        </p:txBody>
      </p:sp>
      <p:sp>
        <p:nvSpPr>
          <p:cNvPr id="6" name="Content Placeholder 5">
            <a:extLst>
              <a:ext uri="{FF2B5EF4-FFF2-40B4-BE49-F238E27FC236}">
                <a16:creationId xmlns:a16="http://schemas.microsoft.com/office/drawing/2014/main" id="{8AC003F3-C006-3246-2132-D8D6F6395C3C}"/>
              </a:ext>
            </a:extLst>
          </p:cNvPr>
          <p:cNvSpPr>
            <a:spLocks noGrp="1"/>
          </p:cNvSpPr>
          <p:nvPr>
            <p:ph idx="1"/>
          </p:nvPr>
        </p:nvSpPr>
        <p:spPr/>
        <p:txBody>
          <a:bodyPr>
            <a:normAutofit/>
          </a:bodyPr>
          <a:lstStyle/>
          <a:p>
            <a:pPr marL="379095" marR="5080" indent="-367030">
              <a:lnSpc>
                <a:spcPct val="114999"/>
              </a:lnSpc>
              <a:spcBef>
                <a:spcPts val="100"/>
              </a:spcBef>
              <a:buFont typeface="Arial"/>
              <a:buChar char="●"/>
              <a:tabLst>
                <a:tab pos="379095" algn="l"/>
                <a:tab pos="379730" algn="l"/>
              </a:tabLst>
            </a:pPr>
            <a:r>
              <a:rPr lang="en-US" sz="1800" spc="-85" dirty="0">
                <a:solidFill>
                  <a:srgbClr val="606060"/>
                </a:solidFill>
                <a:latin typeface="Corbel" panose="020B0503020204020204" pitchFamily="34" charset="0"/>
                <a:cs typeface="FreeSans"/>
              </a:rPr>
              <a:t>LM </a:t>
            </a:r>
            <a:r>
              <a:rPr lang="en-US" sz="1800" spc="20" dirty="0">
                <a:solidFill>
                  <a:srgbClr val="606060"/>
                </a:solidFill>
                <a:latin typeface="Corbel" panose="020B0503020204020204" pitchFamily="34" charset="0"/>
                <a:cs typeface="FreeSans"/>
              </a:rPr>
              <a:t>prompting </a:t>
            </a:r>
            <a:r>
              <a:rPr lang="en-US" sz="1800" spc="-50" dirty="0">
                <a:solidFill>
                  <a:srgbClr val="606060"/>
                </a:solidFill>
                <a:latin typeface="Corbel" panose="020B0503020204020204" pitchFamily="34" charset="0"/>
                <a:cs typeface="FreeSans"/>
              </a:rPr>
              <a:t>&amp; </a:t>
            </a:r>
            <a:r>
              <a:rPr lang="en-US" sz="1800" spc="5" dirty="0">
                <a:solidFill>
                  <a:srgbClr val="606060"/>
                </a:solidFill>
                <a:latin typeface="Corbel" panose="020B0503020204020204" pitchFamily="34" charset="0"/>
                <a:cs typeface="FreeSans"/>
              </a:rPr>
              <a:t>In-context </a:t>
            </a:r>
            <a:r>
              <a:rPr lang="en-US" sz="1800" spc="15" dirty="0">
                <a:solidFill>
                  <a:srgbClr val="606060"/>
                </a:solidFill>
                <a:latin typeface="Corbel" panose="020B0503020204020204" pitchFamily="34" charset="0"/>
                <a:cs typeface="FreeSans"/>
              </a:rPr>
              <a:t>learning show </a:t>
            </a:r>
            <a:r>
              <a:rPr lang="en-US" sz="1800" spc="10" dirty="0">
                <a:solidFill>
                  <a:srgbClr val="606060"/>
                </a:solidFill>
                <a:latin typeface="Corbel" panose="020B0503020204020204" pitchFamily="34" charset="0"/>
                <a:cs typeface="FreeSans"/>
              </a:rPr>
              <a:t>promising </a:t>
            </a:r>
            <a:r>
              <a:rPr lang="en-US" sz="1800" spc="-10" dirty="0">
                <a:solidFill>
                  <a:srgbClr val="606060"/>
                </a:solidFill>
                <a:latin typeface="Corbel" panose="020B0503020204020204" pitchFamily="34" charset="0"/>
                <a:cs typeface="FreeSans"/>
              </a:rPr>
              <a:t>results,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their </a:t>
            </a:r>
            <a:r>
              <a:rPr lang="en-US" sz="1800" spc="15" dirty="0">
                <a:solidFill>
                  <a:srgbClr val="606060"/>
                </a:solidFill>
                <a:latin typeface="Corbel" panose="020B0503020204020204" pitchFamily="34" charset="0"/>
                <a:cs typeface="FreeSans"/>
              </a:rPr>
              <a:t>performance </a:t>
            </a:r>
            <a:r>
              <a:rPr lang="en-US" sz="1800" spc="-25" dirty="0">
                <a:solidFill>
                  <a:srgbClr val="606060"/>
                </a:solidFill>
                <a:latin typeface="Corbel" panose="020B0503020204020204" pitchFamily="34" charset="0"/>
                <a:cs typeface="FreeSans"/>
              </a:rPr>
              <a:t>is </a:t>
            </a:r>
            <a:r>
              <a:rPr lang="en-US" sz="1800" spc="20" dirty="0">
                <a:solidFill>
                  <a:srgbClr val="606060"/>
                </a:solidFill>
                <a:latin typeface="Corbel" panose="020B0503020204020204" pitchFamily="34" charset="0"/>
                <a:cs typeface="FreeSans"/>
              </a:rPr>
              <a:t>highly</a:t>
            </a:r>
            <a:r>
              <a:rPr lang="en-US" sz="1800" spc="3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unstable/brittle. </a:t>
            </a:r>
            <a:br>
              <a:rPr lang="en-US" sz="1800" spc="15" dirty="0">
                <a:solidFill>
                  <a:srgbClr val="606060"/>
                </a:solidFill>
                <a:latin typeface="Corbel" panose="020B0503020204020204" pitchFamily="34" charset="0"/>
                <a:cs typeface="FreeSans"/>
              </a:rPr>
            </a:br>
            <a:endParaRPr lang="en-US" sz="1800" dirty="0">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z="1800" spc="15" dirty="0">
                <a:solidFill>
                  <a:srgbClr val="606060"/>
                </a:solidFill>
                <a:latin typeface="Corbel" panose="020B0503020204020204" pitchFamily="34" charset="0"/>
                <a:cs typeface="FreeSans"/>
              </a:rPr>
              <a:t>Better</a:t>
            </a:r>
            <a:r>
              <a:rPr lang="en-US" sz="1800" spc="5" dirty="0">
                <a:solidFill>
                  <a:srgbClr val="606060"/>
                </a:solidFill>
                <a:latin typeface="Corbel" panose="020B0503020204020204" pitchFamily="34" charset="0"/>
                <a:cs typeface="FreeSans"/>
              </a:rPr>
              <a:t> scoring: Calibration</a:t>
            </a:r>
          </a:p>
          <a:p>
            <a:pPr marL="12065" indent="0">
              <a:lnSpc>
                <a:spcPct val="100000"/>
              </a:lnSpc>
              <a:spcBef>
                <a:spcPts val="320"/>
              </a:spcBef>
              <a:buNone/>
              <a:tabLst>
                <a:tab pos="379095" algn="l"/>
                <a:tab pos="379730" algn="l"/>
              </a:tabLst>
            </a:pPr>
            <a:endParaRPr lang="en-US" spc="5" dirty="0">
              <a:solidFill>
                <a:srgbClr val="606060"/>
              </a:solidFill>
              <a:latin typeface="Corbel" panose="020B0503020204020204" pitchFamily="34" charset="0"/>
              <a:cs typeface="FreeSans"/>
            </a:endParaRPr>
          </a:p>
          <a:p>
            <a:pPr marL="379095" indent="-367030">
              <a:lnSpc>
                <a:spcPct val="100000"/>
              </a:lnSpc>
              <a:spcBef>
                <a:spcPts val="320"/>
              </a:spcBef>
              <a:buFont typeface="Arial"/>
              <a:buChar char="●"/>
              <a:tabLst>
                <a:tab pos="379095" algn="l"/>
                <a:tab pos="379730" algn="l"/>
              </a:tabLst>
            </a:pPr>
            <a:r>
              <a:rPr lang="en-US" spc="5" dirty="0">
                <a:solidFill>
                  <a:srgbClr val="606060"/>
                </a:solidFill>
                <a:latin typeface="Corbel" panose="020B0503020204020204" pitchFamily="34" charset="0"/>
                <a:cs typeface="FreeSans"/>
              </a:rPr>
              <a:t>Other factors: </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formation</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a:t>
            </a:r>
            <a:r>
              <a:rPr lang="en-US" spc="-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demonstrations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15" dirty="0">
                <a:solidFill>
                  <a:srgbClr val="C00000"/>
                </a:solidFill>
                <a:latin typeface="Corbel" panose="020B0503020204020204" pitchFamily="34" charset="0"/>
                <a:cs typeface="FreeSans"/>
              </a:rPr>
              <a:t>choice</a:t>
            </a:r>
            <a:r>
              <a:rPr lang="en-US" spc="1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3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latin typeface="Corbel" panose="020B0503020204020204" pitchFamily="34" charset="0"/>
              <a:cs typeface="FreeSans"/>
            </a:endParaRPr>
          </a:p>
          <a:p>
            <a:pPr marL="836295" lvl="1" indent="-367030">
              <a:lnSpc>
                <a:spcPct val="100000"/>
              </a:lnSpc>
              <a:spcBef>
                <a:spcPts val="320"/>
              </a:spcBef>
              <a:buFont typeface="Arial"/>
              <a:buChar char="●"/>
              <a:tabLst>
                <a:tab pos="379095" algn="l"/>
                <a:tab pos="379730" algn="l"/>
              </a:tabLst>
            </a:pPr>
            <a:r>
              <a:rPr lang="en-US" spc="15" dirty="0">
                <a:solidFill>
                  <a:srgbClr val="606060"/>
                </a:solidFill>
                <a:latin typeface="Corbel" panose="020B0503020204020204" pitchFamily="34" charset="0"/>
                <a:cs typeface="FreeSans"/>
              </a:rPr>
              <a:t>Better </a:t>
            </a:r>
            <a:r>
              <a:rPr lang="en-US" spc="25" dirty="0">
                <a:solidFill>
                  <a:srgbClr val="C00000"/>
                </a:solidFill>
                <a:latin typeface="Corbel" panose="020B0503020204020204" pitchFamily="34" charset="0"/>
                <a:cs typeface="FreeSans"/>
              </a:rPr>
              <a:t>ordering</a:t>
            </a:r>
            <a:r>
              <a:rPr lang="en-US" spc="25" dirty="0">
                <a:solidFill>
                  <a:srgbClr val="606060"/>
                </a:solidFill>
                <a:latin typeface="Corbel" panose="020B0503020204020204" pitchFamily="34" charset="0"/>
                <a:cs typeface="FreeSans"/>
              </a:rPr>
              <a:t> </a:t>
            </a:r>
            <a:r>
              <a:rPr lang="en-US" spc="35" dirty="0">
                <a:solidFill>
                  <a:srgbClr val="606060"/>
                </a:solidFill>
                <a:latin typeface="Corbel" panose="020B0503020204020204" pitchFamily="34" charset="0"/>
                <a:cs typeface="FreeSans"/>
              </a:rPr>
              <a:t>of </a:t>
            </a:r>
            <a:r>
              <a:rPr lang="en-US" spc="10" dirty="0">
                <a:solidFill>
                  <a:srgbClr val="606060"/>
                </a:solidFill>
                <a:latin typeface="Corbel" panose="020B0503020204020204" pitchFamily="34" charset="0"/>
                <a:cs typeface="FreeSans"/>
              </a:rPr>
              <a:t>demonstrative</a:t>
            </a:r>
            <a:r>
              <a:rPr lang="en-US" spc="-40"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examples</a:t>
            </a:r>
            <a:endParaRPr lang="en-US" dirty="0"/>
          </a:p>
        </p:txBody>
      </p:sp>
      <p:sp>
        <p:nvSpPr>
          <p:cNvPr id="4" name="object 4"/>
          <p:cNvSpPr txBox="1"/>
          <p:nvPr/>
        </p:nvSpPr>
        <p:spPr>
          <a:xfrm>
            <a:off x="8775106" y="102819"/>
            <a:ext cx="143510" cy="166712"/>
          </a:xfrm>
          <a:prstGeom prst="rect">
            <a:avLst/>
          </a:prstGeom>
        </p:spPr>
        <p:txBody>
          <a:bodyPr vert="horz" wrap="square" lIns="0" tIns="12700" rIns="0" bIns="0" rtlCol="0">
            <a:spAutoFit/>
          </a:bodyPr>
          <a:lstStyle/>
          <a:p>
            <a:pPr marL="12700">
              <a:lnSpc>
                <a:spcPct val="100000"/>
              </a:lnSpc>
              <a:spcBef>
                <a:spcPts val="100"/>
              </a:spcBef>
            </a:pPr>
            <a:r>
              <a:rPr sz="1000" spc="-95" dirty="0">
                <a:solidFill>
                  <a:srgbClr val="999999"/>
                </a:solidFill>
                <a:latin typeface="Corbel" panose="020B0503020204020204" pitchFamily="34" charset="0"/>
                <a:cs typeface="FreeSans"/>
              </a:rPr>
              <a:t>61</a:t>
            </a:r>
            <a:endParaRPr sz="1000" dirty="0">
              <a:latin typeface="Corbel" panose="020B0503020204020204" pitchFamily="34" charset="0"/>
              <a:cs typeface="FreeSans"/>
            </a:endParaRPr>
          </a:p>
        </p:txBody>
      </p:sp>
      <p:sp>
        <p:nvSpPr>
          <p:cNvPr id="5" name="Google Shape;138;g1501cc781cf_0_0">
            <a:extLst>
              <a:ext uri="{FF2B5EF4-FFF2-40B4-BE49-F238E27FC236}">
                <a16:creationId xmlns:a16="http://schemas.microsoft.com/office/drawing/2014/main" id="{490667F4-685D-A530-56A6-2293B08AA8A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795"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4BA172"/>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431"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63</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69354F22-FAD4-5A53-A31A-C2A3A03BA5DF}"/>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50069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91703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231902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16161"/>
                </a:solidFill>
                <a:latin typeface="Corbel" panose="020B0503020204020204" pitchFamily="34" charset="0"/>
                <a:cs typeface="Trebuchet MS"/>
              </a:rPr>
              <a:t>Labeling</a:t>
            </a:r>
            <a:r>
              <a:rPr sz="1800" spc="-110"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data</a:t>
            </a:r>
            <a:r>
              <a:rPr sz="1800" spc="-110"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110" dirty="0">
                <a:solidFill>
                  <a:srgbClr val="616161"/>
                </a:solidFill>
                <a:latin typeface="Corbel" panose="020B0503020204020204" pitchFamily="34" charset="0"/>
                <a:cs typeface="Trebuchet MS"/>
              </a:rPr>
              <a:t> </a:t>
            </a:r>
            <a:r>
              <a:rPr sz="1800" spc="-25" dirty="0">
                <a:solidFill>
                  <a:srgbClr val="616161"/>
                </a:solidFill>
                <a:latin typeface="Corbel" panose="020B0503020204020204" pitchFamily="34" charset="0"/>
                <a:cs typeface="Trebuchet MS"/>
              </a:rPr>
              <a:t>costly</a:t>
            </a:r>
            <a:endParaRPr sz="1800" dirty="0">
              <a:latin typeface="Corbel" panose="020B0503020204020204" pitchFamily="34" charset="0"/>
              <a:cs typeface="Trebuchet MS"/>
            </a:endParaRPr>
          </a:p>
        </p:txBody>
      </p:sp>
      <p:sp>
        <p:nvSpPr>
          <p:cNvPr id="5" name="object 5"/>
          <p:cNvSpPr txBox="1"/>
          <p:nvPr/>
        </p:nvSpPr>
        <p:spPr>
          <a:xfrm>
            <a:off x="4693749" y="1283956"/>
            <a:ext cx="3541393" cy="1674817"/>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800" spc="-40" dirty="0">
                <a:latin typeface="Corbel" panose="020B0503020204020204" pitchFamily="34" charset="0"/>
                <a:cs typeface="Microsoft Sans Serif"/>
              </a:rPr>
              <a:t>May r</a:t>
            </a:r>
            <a:r>
              <a:rPr sz="1800" spc="-40" dirty="0">
                <a:latin typeface="Corbel" panose="020B0503020204020204" pitchFamily="34" charset="0"/>
                <a:cs typeface="Microsoft Sans Serif"/>
              </a:rPr>
              <a:t>equire</a:t>
            </a:r>
            <a:r>
              <a:rPr sz="1800" spc="-25" dirty="0">
                <a:latin typeface="Corbel" panose="020B0503020204020204" pitchFamily="34" charset="0"/>
                <a:cs typeface="Microsoft Sans Serif"/>
              </a:rPr>
              <a:t> </a:t>
            </a:r>
            <a:r>
              <a:rPr sz="1800" spc="-10" dirty="0">
                <a:latin typeface="Corbel" panose="020B0503020204020204" pitchFamily="34" charset="0"/>
                <a:cs typeface="Microsoft Sans Serif"/>
              </a:rPr>
              <a:t>domain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expertise</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20" dirty="0">
                <a:latin typeface="Corbel" panose="020B0503020204020204" pitchFamily="34" charset="0"/>
                <a:cs typeface="Microsoft Sans Serif"/>
              </a:rPr>
              <a:t>Medical,</a:t>
            </a:r>
            <a:r>
              <a:rPr sz="1800" spc="-40" dirty="0">
                <a:latin typeface="Corbel" panose="020B0503020204020204" pitchFamily="34" charset="0"/>
                <a:cs typeface="Microsoft Sans Serif"/>
              </a:rPr>
              <a:t> </a:t>
            </a:r>
            <a:r>
              <a:rPr sz="1800" spc="-20" dirty="0">
                <a:latin typeface="Corbel" panose="020B0503020204020204" pitchFamily="34" charset="0"/>
                <a:cs typeface="Microsoft Sans Serif"/>
              </a:rPr>
              <a:t>legal,</a:t>
            </a:r>
            <a:r>
              <a:rPr sz="1800" spc="-35" dirty="0">
                <a:latin typeface="Corbel" panose="020B0503020204020204" pitchFamily="34" charset="0"/>
                <a:cs typeface="Microsoft Sans Serif"/>
              </a:rPr>
              <a:t> </a:t>
            </a:r>
            <a:r>
              <a:rPr sz="1800" spc="-20" dirty="0">
                <a:latin typeface="Corbel" panose="020B0503020204020204" pitchFamily="34" charset="0"/>
                <a:cs typeface="Microsoft Sans Serif"/>
              </a:rPr>
              <a:t>ﬁnancial</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20" dirty="0">
                <a:latin typeface="Corbel" panose="020B0503020204020204" pitchFamily="34" charset="0"/>
                <a:cs typeface="Microsoft Sans Serif"/>
              </a:rPr>
              <a:t>Inputs</a:t>
            </a:r>
            <a:r>
              <a:rPr sz="1800" spc="-35" dirty="0">
                <a:latin typeface="Corbel" panose="020B0503020204020204" pitchFamily="34" charset="0"/>
                <a:cs typeface="Microsoft Sans Serif"/>
              </a:rPr>
              <a:t> </a:t>
            </a:r>
            <a:r>
              <a:rPr lang="en-US" sz="1800" spc="-20" dirty="0">
                <a:latin typeface="Corbel" panose="020B0503020204020204" pitchFamily="34" charset="0"/>
                <a:cs typeface="Microsoft Sans Serif"/>
              </a:rPr>
              <a:t>may be</a:t>
            </a:r>
            <a:r>
              <a:rPr sz="1800" spc="-30" dirty="0">
                <a:latin typeface="Corbel" panose="020B0503020204020204" pitchFamily="34" charset="0"/>
                <a:cs typeface="Microsoft Sans Serif"/>
              </a:rPr>
              <a:t> </a:t>
            </a:r>
            <a:r>
              <a:rPr sz="1800" spc="5" dirty="0">
                <a:latin typeface="Corbel" panose="020B0503020204020204" pitchFamily="34" charset="0"/>
                <a:cs typeface="Microsoft Sans Serif"/>
              </a:rPr>
              <a:t>long/complex</a:t>
            </a:r>
            <a:endParaRPr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800" spc="-30" dirty="0">
                <a:latin typeface="Corbel" panose="020B0503020204020204" pitchFamily="34" charset="0"/>
                <a:cs typeface="Microsoft Sans Serif"/>
              </a:rPr>
              <a:t>Grammaticality</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5" dirty="0">
                <a:latin typeface="Corbel" panose="020B0503020204020204" pitchFamily="34" charset="0"/>
                <a:cs typeface="Microsoft Sans Serif"/>
              </a:rPr>
              <a:t>Outputs may be complex</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30" dirty="0">
                <a:latin typeface="Corbel" panose="020B0503020204020204" pitchFamily="34" charset="0"/>
                <a:cs typeface="Microsoft Sans Serif"/>
              </a:rPr>
              <a:t>Semantic</a:t>
            </a:r>
            <a:r>
              <a:rPr lang="en-US" sz="1800" spc="-40" dirty="0">
                <a:latin typeface="Corbel" panose="020B0503020204020204" pitchFamily="34" charset="0"/>
                <a:cs typeface="Microsoft Sans Serif"/>
              </a:rPr>
              <a:t> </a:t>
            </a:r>
            <a:r>
              <a:rPr lang="en-US" sz="1800" spc="-15" dirty="0">
                <a:latin typeface="Corbel" panose="020B0503020204020204" pitchFamily="34" charset="0"/>
                <a:cs typeface="Microsoft Sans Serif"/>
              </a:rPr>
              <a:t>parsing</a:t>
            </a:r>
            <a:endParaRPr lang="en-US" sz="180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364432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9A8E647-5B19-591E-5292-B8CF509DA7F2}"/>
              </a:ext>
            </a:extLst>
          </p:cNvPr>
          <p:cNvSpPr>
            <a:spLocks noGrp="1"/>
          </p:cNvSpPr>
          <p:nvPr>
            <p:ph idx="1"/>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grpSp>
        <p:nvGrpSpPr>
          <p:cNvPr id="3" name="object 3"/>
          <p:cNvGrpSpPr/>
          <p:nvPr/>
        </p:nvGrpSpPr>
        <p:grpSpPr>
          <a:xfrm>
            <a:off x="231237" y="2887624"/>
            <a:ext cx="8900160" cy="1699895"/>
            <a:chOff x="231237" y="2857144"/>
            <a:chExt cx="8900160" cy="1699895"/>
          </a:xfrm>
        </p:grpSpPr>
        <p:sp>
          <p:nvSpPr>
            <p:cNvPr id="4" name="object 4"/>
            <p:cNvSpPr/>
            <p:nvPr/>
          </p:nvSpPr>
          <p:spPr>
            <a:xfrm>
              <a:off x="231237" y="2933724"/>
              <a:ext cx="2051183" cy="141818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2325215" y="3422752"/>
              <a:ext cx="1369477" cy="929152"/>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p:nvPr/>
          </p:nvSpPr>
          <p:spPr>
            <a:xfrm>
              <a:off x="3728092" y="2857144"/>
              <a:ext cx="5402914" cy="1699371"/>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5"/>
              </a:rPr>
              <a:t>"Impact of Pretraining </a:t>
            </a:r>
            <a:r>
              <a:rPr lang="en-US" sz="1050" spc="-40" dirty="0">
                <a:solidFill>
                  <a:srgbClr val="424242"/>
                </a:solidFill>
                <a:latin typeface="Corbel" panose="020B0503020204020204" pitchFamily="34" charset="0"/>
                <a:hlinkClick r:id="rId5"/>
              </a:rPr>
              <a:t>Term </a:t>
            </a:r>
            <a:r>
              <a:rPr lang="en-US" sz="1050" spc="-5" dirty="0">
                <a:solidFill>
                  <a:srgbClr val="424242"/>
                </a:solidFill>
                <a:latin typeface="Corbel" panose="020B0503020204020204" pitchFamily="34" charset="0"/>
                <a:hlinkClick r:id="rId5"/>
              </a:rPr>
              <a:t>Frequencies on Few-Shot</a:t>
            </a:r>
            <a:r>
              <a:rPr lang="en-US" sz="1050" spc="-30" dirty="0">
                <a:solidFill>
                  <a:srgbClr val="424242"/>
                </a:solidFill>
                <a:latin typeface="Corbel" panose="020B0503020204020204" pitchFamily="34" charset="0"/>
                <a:hlinkClick r:id="rId5"/>
              </a:rPr>
              <a:t> </a:t>
            </a:r>
            <a:r>
              <a:rPr lang="en-US" sz="1050" spc="-5" dirty="0">
                <a:solidFill>
                  <a:srgbClr val="424242"/>
                </a:solidFill>
                <a:latin typeface="Corbel" panose="020B0503020204020204" pitchFamily="34" charset="0"/>
                <a:hlinkClick r:id="rId5"/>
              </a:rPr>
              <a:t>Reasoning" </a:t>
            </a:r>
            <a:r>
              <a:rPr sz="1050" spc="-5" dirty="0" err="1">
                <a:solidFill>
                  <a:srgbClr val="FF5252"/>
                </a:solidFill>
                <a:uFill>
                  <a:solidFill>
                    <a:srgbClr val="FF5252"/>
                  </a:solidFill>
                </a:uFill>
                <a:latin typeface="Corbel" panose="020B0503020204020204" pitchFamily="34" charset="0"/>
                <a:hlinkClick r:id="rId5"/>
              </a:rPr>
              <a:t>Razeghi</a:t>
            </a:r>
            <a:r>
              <a:rPr sz="1050" spc="-5" dirty="0">
                <a:solidFill>
                  <a:srgbClr val="FF5252"/>
                </a:solidFill>
                <a:uFill>
                  <a:solidFill>
                    <a:srgbClr val="FF5252"/>
                  </a:solidFill>
                </a:uFill>
                <a:latin typeface="Corbel" panose="020B0503020204020204" pitchFamily="34" charset="0"/>
                <a:hlinkClick r:id="rId5"/>
              </a:rPr>
              <a:t> et al. 2022</a:t>
            </a:r>
            <a:r>
              <a:rPr sz="1050" spc="-5" dirty="0">
                <a:solidFill>
                  <a:srgbClr val="424242"/>
                </a:solidFill>
                <a:latin typeface="Corbel" panose="020B0503020204020204" pitchFamily="34" charset="0"/>
                <a:hlinkClick r:id="rId5"/>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9" name="object 9"/>
          <p:cNvSpPr txBox="1"/>
          <p:nvPr/>
        </p:nvSpPr>
        <p:spPr>
          <a:xfrm>
            <a:off x="8752763" y="102819"/>
            <a:ext cx="16637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67</a:t>
            </a:r>
            <a:endParaRPr sz="1000" dirty="0">
              <a:latin typeface="Corbel" panose="020B0503020204020204" pitchFamily="34" charset="0"/>
              <a:cs typeface="FreeSans"/>
            </a:endParaRPr>
          </a:p>
        </p:txBody>
      </p:sp>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fontScale="90000"/>
          </a:bodyPr>
          <a:lstStyle/>
          <a:p>
            <a:r>
              <a:rPr lang="en-US" dirty="0"/>
              <a:t>Impact of Pretraining Term Frequencies</a:t>
            </a:r>
          </a:p>
        </p:txBody>
      </p:sp>
    </p:spTree>
    <p:extLst>
      <p:ext uri="{BB962C8B-B14F-4D97-AF65-F5344CB8AC3E}">
        <p14:creationId xmlns:p14="http://schemas.microsoft.com/office/powerpoint/2010/main" val="1290742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7080" y="1189111"/>
            <a:ext cx="7477853" cy="2734029"/>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10" name="Rounded Rectangle 9">
            <a:extLst>
              <a:ext uri="{FF2B5EF4-FFF2-40B4-BE49-F238E27FC236}">
                <a16:creationId xmlns:a16="http://schemas.microsoft.com/office/drawing/2014/main" id="{94034D0C-C176-DBE7-8546-38F951FFB8BC}"/>
              </a:ext>
            </a:extLst>
          </p:cNvPr>
          <p:cNvSpPr/>
          <p:nvPr/>
        </p:nvSpPr>
        <p:spPr>
          <a:xfrm>
            <a:off x="1674205" y="4102755"/>
            <a:ext cx="5582690" cy="66461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3"/>
              </a:rPr>
              <a:t>"Impact of Pretraining </a:t>
            </a:r>
            <a:r>
              <a:rPr lang="en-US" sz="1050" spc="-40" dirty="0">
                <a:solidFill>
                  <a:srgbClr val="424242"/>
                </a:solidFill>
                <a:latin typeface="Corbel" panose="020B0503020204020204" pitchFamily="34" charset="0"/>
                <a:hlinkClick r:id="rId3"/>
              </a:rPr>
              <a:t>Term </a:t>
            </a:r>
            <a:r>
              <a:rPr lang="en-US" sz="1050" spc="-5" dirty="0">
                <a:solidFill>
                  <a:srgbClr val="424242"/>
                </a:solidFill>
                <a:latin typeface="Corbel" panose="020B0503020204020204" pitchFamily="34" charset="0"/>
                <a:hlinkClick r:id="rId3"/>
              </a:rPr>
              <a:t>Frequencies on Few-Shot</a:t>
            </a:r>
            <a:r>
              <a:rPr lang="en-US" sz="1050" spc="-30" dirty="0">
                <a:solidFill>
                  <a:srgbClr val="424242"/>
                </a:solidFill>
                <a:latin typeface="Corbel" panose="020B0503020204020204" pitchFamily="34" charset="0"/>
                <a:hlinkClick r:id="rId3"/>
              </a:rPr>
              <a:t> </a:t>
            </a:r>
            <a:r>
              <a:rPr lang="en-US" sz="1050" spc="-5" dirty="0">
                <a:solidFill>
                  <a:srgbClr val="424242"/>
                </a:solidFill>
                <a:latin typeface="Corbel" panose="020B0503020204020204" pitchFamily="34" charset="0"/>
                <a:hlinkClick r:id="rId3"/>
              </a:rPr>
              <a:t>Reasoning" </a:t>
            </a:r>
            <a:r>
              <a:rPr sz="1050" spc="-5" dirty="0" err="1">
                <a:solidFill>
                  <a:srgbClr val="FF5252"/>
                </a:solidFill>
                <a:uFill>
                  <a:solidFill>
                    <a:srgbClr val="FF5252"/>
                  </a:solidFill>
                </a:uFill>
                <a:latin typeface="Corbel" panose="020B0503020204020204" pitchFamily="34" charset="0"/>
                <a:hlinkClick r:id="rId3"/>
              </a:rPr>
              <a:t>Razeghi</a:t>
            </a:r>
            <a:r>
              <a:rPr sz="1050" spc="-5" dirty="0">
                <a:solidFill>
                  <a:srgbClr val="FF5252"/>
                </a:solidFill>
                <a:uFill>
                  <a:solidFill>
                    <a:srgbClr val="FF5252"/>
                  </a:solidFill>
                </a:uFill>
                <a:latin typeface="Corbel" panose="020B0503020204020204" pitchFamily="34" charset="0"/>
                <a:hlinkClick r:id="rId3"/>
              </a:rPr>
              <a:t> et al. 2022</a:t>
            </a:r>
            <a:r>
              <a:rPr sz="1050" spc="-5" dirty="0">
                <a:solidFill>
                  <a:srgbClr val="424242"/>
                </a:solidFill>
                <a:latin typeface="Corbel" panose="020B0503020204020204" pitchFamily="34" charset="0"/>
                <a:hlinkClick r:id="rId3"/>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fontScale="90000"/>
          </a:bodyPr>
          <a:lstStyle/>
          <a:p>
            <a:r>
              <a:rPr lang="en-US" dirty="0"/>
              <a:t>Impact of Pretraining Term Frequencies</a:t>
            </a:r>
          </a:p>
        </p:txBody>
      </p:sp>
      <p:sp>
        <p:nvSpPr>
          <p:cNvPr id="14" name="Rounded Rectangle 13">
            <a:extLst>
              <a:ext uri="{FF2B5EF4-FFF2-40B4-BE49-F238E27FC236}">
                <a16:creationId xmlns:a16="http://schemas.microsoft.com/office/drawing/2014/main" id="{6C9254BD-AD33-5B95-A956-146B3CD0D2C8}"/>
              </a:ext>
            </a:extLst>
          </p:cNvPr>
          <p:cNvSpPr/>
          <p:nvPr/>
        </p:nvSpPr>
        <p:spPr>
          <a:xfrm>
            <a:off x="81280" y="2418080"/>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But that brings up the question of how much LMs </a:t>
            </a:r>
            <a:r>
              <a:rPr lang="en-US" sz="2800" b="1" dirty="0">
                <a:solidFill>
                  <a:schemeClr val="tx1"/>
                </a:solidFill>
                <a:latin typeface="Corbel" panose="020B0503020204020204" pitchFamily="34" charset="0"/>
              </a:rPr>
              <a:t>actually </a:t>
            </a:r>
            <a:r>
              <a:rPr lang="en-US" sz="2800" dirty="0">
                <a:solidFill>
                  <a:schemeClr val="tx1"/>
                </a:solidFill>
                <a:latin typeface="Corbel" panose="020B0503020204020204" pitchFamily="34" charset="0"/>
              </a:rPr>
              <a:t>reason when solving these tasks.🤔 Overlooking the impact of pretraining data can be misleading in evaluation!</a:t>
            </a:r>
          </a:p>
        </p:txBody>
      </p:sp>
      <p:sp>
        <p:nvSpPr>
          <p:cNvPr id="2" name="Rounded Rectangle 1">
            <a:extLst>
              <a:ext uri="{FF2B5EF4-FFF2-40B4-BE49-F238E27FC236}">
                <a16:creationId xmlns:a16="http://schemas.microsoft.com/office/drawing/2014/main" id="{3C10D68C-0994-01FD-E4C7-E304DFE773C2}"/>
              </a:ext>
            </a:extLst>
          </p:cNvPr>
          <p:cNvSpPr/>
          <p:nvPr/>
        </p:nvSpPr>
        <p:spPr>
          <a:xfrm>
            <a:off x="125119" y="703044"/>
            <a:ext cx="8930640" cy="14630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2800" dirty="0">
                <a:solidFill>
                  <a:schemeClr val="tx1"/>
                </a:solidFill>
                <a:latin typeface="Corbel" panose="020B0503020204020204" pitchFamily="34" charset="0"/>
              </a:rPr>
              <a:t>This may also indicate that, demonstrations do not teach a new task; instead, it is about locating an  already-learned task during pretraining (Reynolds &amp; McDonell, 2021)</a:t>
            </a:r>
          </a:p>
        </p:txBody>
      </p:sp>
    </p:spTree>
    <p:extLst>
      <p:ext uri="{BB962C8B-B14F-4D97-AF65-F5344CB8AC3E}">
        <p14:creationId xmlns:p14="http://schemas.microsoft.com/office/powerpoint/2010/main" val="29213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1577178"/>
          </a:xfrm>
        </p:spPr>
        <p:txBody>
          <a:bodyPr/>
          <a:lstStyle/>
          <a:p>
            <a:r>
              <a:rPr lang="en-US" dirty="0"/>
              <a:t>Study the effect of randomizing labels in demonstrations. </a:t>
            </a:r>
          </a:p>
          <a:p>
            <a:pPr lvl="1"/>
            <a:r>
              <a:rPr lang="en-US" dirty="0"/>
              <a:t>Randomly sample a label from the correct label space</a:t>
            </a:r>
          </a:p>
        </p:txBody>
      </p:sp>
      <p:sp>
        <p:nvSpPr>
          <p:cNvPr id="8" name="object 14">
            <a:extLst>
              <a:ext uri="{FF2B5EF4-FFF2-40B4-BE49-F238E27FC236}">
                <a16:creationId xmlns:a16="http://schemas.microsoft.com/office/drawing/2014/main" id="{EFD58BCF-CFDC-D35C-15DB-D632E8A54E10}"/>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18E6854F-3379-C9E0-9415-C876B50AC729}"/>
              </a:ext>
            </a:extLst>
          </p:cNvPr>
          <p:cNvPicPr>
            <a:picLocks noChangeAspect="1"/>
          </p:cNvPicPr>
          <p:nvPr/>
        </p:nvPicPr>
        <p:blipFill rotWithShape="1">
          <a:blip r:embed="rId4"/>
          <a:srcRect r="589"/>
          <a:stretch/>
        </p:blipFill>
        <p:spPr>
          <a:xfrm>
            <a:off x="158008" y="2096849"/>
            <a:ext cx="8935893" cy="2082297"/>
          </a:xfrm>
          <a:prstGeom prst="rect">
            <a:avLst/>
          </a:prstGeom>
        </p:spPr>
      </p:pic>
    </p:spTree>
    <p:extLst>
      <p:ext uri="{BB962C8B-B14F-4D97-AF65-F5344CB8AC3E}">
        <p14:creationId xmlns:p14="http://schemas.microsoft.com/office/powerpoint/2010/main" val="1351191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Models see a small performance drop (0–5% absolute) with random labels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ground truth input-label mapping in the prompt is not as important as we thought</a:t>
            </a:r>
          </a:p>
          <a:p>
            <a:endParaRPr lang="en-US" dirty="0"/>
          </a:p>
        </p:txBody>
      </p:sp>
      <p:pic>
        <p:nvPicPr>
          <p:cNvPr id="5" name="Picture 4" descr="Chart, bar chart&#10;&#10;Description automatically generated">
            <a:extLst>
              <a:ext uri="{FF2B5EF4-FFF2-40B4-BE49-F238E27FC236}">
                <a16:creationId xmlns:a16="http://schemas.microsoft.com/office/drawing/2014/main" id="{4F4EECD6-C5A8-1A99-F9C8-DF9BD4484A57}"/>
              </a:ext>
            </a:extLst>
          </p:cNvPr>
          <p:cNvPicPr>
            <a:picLocks noChangeAspect="1"/>
          </p:cNvPicPr>
          <p:nvPr/>
        </p:nvPicPr>
        <p:blipFill rotWithShape="1">
          <a:blip r:embed="rId2"/>
          <a:srcRect t="7284"/>
          <a:stretch/>
        </p:blipFill>
        <p:spPr>
          <a:xfrm>
            <a:off x="153062" y="1628555"/>
            <a:ext cx="8990938" cy="2154040"/>
          </a:xfrm>
          <a:prstGeom prst="rect">
            <a:avLst/>
          </a:prstGeom>
        </p:spPr>
      </p:pic>
      <p:sp>
        <p:nvSpPr>
          <p:cNvPr id="4" name="object 14">
            <a:extLst>
              <a:ext uri="{FF2B5EF4-FFF2-40B4-BE49-F238E27FC236}">
                <a16:creationId xmlns:a16="http://schemas.microsoft.com/office/drawing/2014/main" id="{4E600541-6044-3991-3692-D10ECEFDD054}"/>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057354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5262753" cy="3610960"/>
          </a:xfrm>
        </p:spPr>
        <p:txBody>
          <a:bodyPr>
            <a:normAutofit/>
          </a:bodyPr>
          <a:lstStyle/>
          <a:p>
            <a:r>
              <a:rPr lang="en-US" dirty="0"/>
              <a:t>Vary number of demonstrations </a:t>
            </a:r>
          </a:p>
          <a:p>
            <a:endParaRPr lang="en-US" dirty="0"/>
          </a:p>
          <a:p>
            <a:endParaRPr lang="en-US" dirty="0"/>
          </a:p>
          <a:p>
            <a:r>
              <a:rPr lang="en-US" b="1" dirty="0"/>
              <a:t>Takeaway:</a:t>
            </a:r>
            <a:r>
              <a:rPr lang="en-US" dirty="0"/>
              <a:t> </a:t>
            </a:r>
          </a:p>
          <a:p>
            <a:pPr lvl="1"/>
            <a:r>
              <a:rPr lang="en-US" sz="1800" dirty="0"/>
              <a:t>Performance drop from using gold labels to using random labels is consistently small across varying k, ranging from 0.8–1.6%</a:t>
            </a:r>
          </a:p>
          <a:p>
            <a:pPr lvl="1"/>
            <a:r>
              <a:rPr lang="en-US" sz="1800" dirty="0"/>
              <a:t>Using small number of examples with random labels is better than no examples</a:t>
            </a:r>
          </a:p>
          <a:p>
            <a:pPr lvl="1"/>
            <a:endParaRPr lang="en-US" dirty="0"/>
          </a:p>
          <a:p>
            <a:endParaRPr lang="en-US" dirty="0"/>
          </a:p>
        </p:txBody>
      </p:sp>
      <p:pic>
        <p:nvPicPr>
          <p:cNvPr id="6" name="Picture 5" descr="Chart, line chart&#10;&#10;Description automatically generated">
            <a:extLst>
              <a:ext uri="{FF2B5EF4-FFF2-40B4-BE49-F238E27FC236}">
                <a16:creationId xmlns:a16="http://schemas.microsoft.com/office/drawing/2014/main" id="{896DDA7E-0B46-999A-87E5-EBAD31A919F4}"/>
              </a:ext>
            </a:extLst>
          </p:cNvPr>
          <p:cNvPicPr>
            <a:picLocks noChangeAspect="1"/>
          </p:cNvPicPr>
          <p:nvPr/>
        </p:nvPicPr>
        <p:blipFill>
          <a:blip r:embed="rId2"/>
          <a:stretch>
            <a:fillRect/>
          </a:stretch>
        </p:blipFill>
        <p:spPr>
          <a:xfrm>
            <a:off x="5709921" y="658307"/>
            <a:ext cx="3189917" cy="2954420"/>
          </a:xfrm>
          <a:prstGeom prst="rect">
            <a:avLst/>
          </a:prstGeom>
        </p:spPr>
      </p:pic>
      <p:sp>
        <p:nvSpPr>
          <p:cNvPr id="4" name="object 14">
            <a:extLst>
              <a:ext uri="{FF2B5EF4-FFF2-40B4-BE49-F238E27FC236}">
                <a16:creationId xmlns:a16="http://schemas.microsoft.com/office/drawing/2014/main" id="{5F00D461-2C8D-53DD-7F67-24ECDC4A7BC6}"/>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231702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7D82-5C9D-D177-F020-E56EB1B51B28}"/>
              </a:ext>
            </a:extLst>
          </p:cNvPr>
          <p:cNvSpPr>
            <a:spLocks noGrp="1"/>
          </p:cNvSpPr>
          <p:nvPr>
            <p:ph type="title"/>
          </p:nvPr>
        </p:nvSpPr>
        <p:spPr/>
        <p:txBody>
          <a:bodyPr>
            <a:normAutofit fontScale="90000"/>
          </a:bodyPr>
          <a:lstStyle/>
          <a:p>
            <a:r>
              <a:rPr lang="en-US" dirty="0"/>
              <a:t>Impact of Input-Output Mapping</a:t>
            </a:r>
          </a:p>
        </p:txBody>
      </p:sp>
      <p:sp>
        <p:nvSpPr>
          <p:cNvPr id="3" name="Content Placeholder 2">
            <a:extLst>
              <a:ext uri="{FF2B5EF4-FFF2-40B4-BE49-F238E27FC236}">
                <a16:creationId xmlns:a16="http://schemas.microsoft.com/office/drawing/2014/main" id="{7768521F-75A4-870C-2281-10B4208D8023}"/>
              </a:ext>
            </a:extLst>
          </p:cNvPr>
          <p:cNvSpPr>
            <a:spLocks noGrp="1"/>
          </p:cNvSpPr>
          <p:nvPr>
            <p:ph idx="1"/>
          </p:nvPr>
        </p:nvSpPr>
        <p:spPr>
          <a:xfrm>
            <a:off x="311700" y="1152475"/>
            <a:ext cx="8520600" cy="3610960"/>
          </a:xfrm>
        </p:spPr>
        <p:txBody>
          <a:bodyPr>
            <a:normAutofit lnSpcReduction="10000"/>
          </a:bodyPr>
          <a:lstStyle/>
          <a:p>
            <a:r>
              <a:rPr lang="en-US" dirty="0"/>
              <a:t>Vary the size of the noisy demonstrations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Takeaway:</a:t>
            </a:r>
            <a:r>
              <a:rPr lang="en-US" dirty="0"/>
              <a:t> Using all incorrect labels preserves 97% of improvements from using all correct labels</a:t>
            </a:r>
          </a:p>
        </p:txBody>
      </p:sp>
      <p:pic>
        <p:nvPicPr>
          <p:cNvPr id="6" name="Picture 5" descr="Chart, bar chart, waterfall chart&#10;&#10;Description automatically generated">
            <a:extLst>
              <a:ext uri="{FF2B5EF4-FFF2-40B4-BE49-F238E27FC236}">
                <a16:creationId xmlns:a16="http://schemas.microsoft.com/office/drawing/2014/main" id="{F9FC42DF-6AAF-7E9F-E06F-67EFEE2AF8A0}"/>
              </a:ext>
            </a:extLst>
          </p:cNvPr>
          <p:cNvPicPr>
            <a:picLocks noChangeAspect="1"/>
          </p:cNvPicPr>
          <p:nvPr/>
        </p:nvPicPr>
        <p:blipFill>
          <a:blip r:embed="rId2"/>
          <a:stretch>
            <a:fillRect/>
          </a:stretch>
        </p:blipFill>
        <p:spPr>
          <a:xfrm>
            <a:off x="181479" y="1811359"/>
            <a:ext cx="8767493" cy="1561419"/>
          </a:xfrm>
          <a:prstGeom prst="rect">
            <a:avLst/>
          </a:prstGeom>
        </p:spPr>
      </p:pic>
      <p:sp>
        <p:nvSpPr>
          <p:cNvPr id="4" name="object 14">
            <a:extLst>
              <a:ext uri="{FF2B5EF4-FFF2-40B4-BE49-F238E27FC236}">
                <a16:creationId xmlns:a16="http://schemas.microsoft.com/office/drawing/2014/main" id="{6768CFA8-A7D4-7722-A475-73D52C68A8C1}"/>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sz="1000" spc="-5" dirty="0">
                <a:solidFill>
                  <a:srgbClr val="424242"/>
                </a:solidFill>
                <a:latin typeface="Corbel" panose="020B0503020204020204" pitchFamily="34" charset="0"/>
                <a:hlinkClick r:id="rId3"/>
              </a:rPr>
              <a:t>"Rethinking the Role of Demonstrations: What </a:t>
            </a:r>
            <a:r>
              <a:rPr sz="1000" dirty="0">
                <a:solidFill>
                  <a:srgbClr val="424242"/>
                </a:solidFill>
                <a:latin typeface="Corbel" panose="020B0503020204020204" pitchFamily="34" charset="0"/>
                <a:hlinkClick r:id="rId3"/>
              </a:rPr>
              <a:t>Makes </a:t>
            </a:r>
            <a:r>
              <a:rPr sz="1000" spc="-5" dirty="0">
                <a:solidFill>
                  <a:srgbClr val="424242"/>
                </a:solidFill>
                <a:latin typeface="Corbel" panose="020B0503020204020204" pitchFamily="34" charset="0"/>
                <a:hlinkClick r:id="rId3"/>
              </a:rPr>
              <a:t>In-Context Learning</a:t>
            </a:r>
            <a:r>
              <a:rPr sz="1000" spc="-45" dirty="0">
                <a:solidFill>
                  <a:srgbClr val="424242"/>
                </a:solidFill>
                <a:latin typeface="Corbel" panose="020B0503020204020204" pitchFamily="34" charset="0"/>
                <a:hlinkClick r:id="rId3"/>
              </a:rPr>
              <a:t> </a:t>
            </a:r>
            <a:r>
              <a:rPr sz="1000" spc="-10" dirty="0">
                <a:solidFill>
                  <a:srgbClr val="424242"/>
                </a:solidFill>
                <a:latin typeface="Corbel" panose="020B0503020204020204" pitchFamily="34" charset="0"/>
                <a:hlinkClick r:id="rId3"/>
              </a:rPr>
              <a:t>Work?"</a:t>
            </a:r>
            <a:r>
              <a:rPr lang="en-US" sz="1000" spc="-10" dirty="0">
                <a:solidFill>
                  <a:srgbClr val="424242"/>
                </a:solidFill>
                <a:latin typeface="Corbel" panose="020B0503020204020204" pitchFamily="34" charset="0"/>
                <a:hlinkClick r:id="rId3"/>
              </a:rPr>
              <a:t> </a:t>
            </a:r>
            <a:r>
              <a:rPr lang="en-US" sz="1000" dirty="0">
                <a:solidFill>
                  <a:srgbClr val="FF5252"/>
                </a:solidFill>
                <a:uFill>
                  <a:solidFill>
                    <a:srgbClr val="FF5252"/>
                  </a:solidFill>
                </a:uFill>
                <a:latin typeface="Corbel" panose="020B0503020204020204" pitchFamily="34" charset="0"/>
                <a:hlinkClick r:id="rId3"/>
              </a:rPr>
              <a:t>Min </a:t>
            </a:r>
            <a:r>
              <a:rPr lang="en-US" sz="1000" spc="-5" dirty="0">
                <a:solidFill>
                  <a:srgbClr val="FF5252"/>
                </a:solidFill>
                <a:uFill>
                  <a:solidFill>
                    <a:srgbClr val="FF5252"/>
                  </a:solidFill>
                </a:uFill>
                <a:latin typeface="Corbel" panose="020B0503020204020204" pitchFamily="34" charset="0"/>
                <a:hlinkClick r:id="rId3"/>
              </a:rPr>
              <a:t>et al. 2022</a:t>
            </a:r>
            <a:r>
              <a:rPr lang="en-US" sz="1000" spc="-5" dirty="0">
                <a:solidFill>
                  <a:srgbClr val="424242"/>
                </a:solidFill>
                <a:latin typeface="Corbel" panose="020B0503020204020204" pitchFamily="34" charset="0"/>
                <a:hlinkClick r:id="rId3"/>
              </a:rPr>
              <a:t>.</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55738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sz="6000" dirty="0"/>
              <a:t>In-context Learning</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663896" y="4889584"/>
            <a:ext cx="6166929"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and many others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fontScale="90000"/>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idx="1"/>
          </p:nvPr>
        </p:nvSpPr>
        <p:spPr>
          <a:xfrm>
            <a:off x="311700" y="2183475"/>
            <a:ext cx="8520600" cy="2385399"/>
          </a:xfrm>
        </p:spPr>
        <p:txBody>
          <a:bodyPr>
            <a:normAutofit fontScale="92500"/>
          </a:bodyPr>
          <a:lstStyle/>
          <a:p>
            <a:r>
              <a:rPr lang="en-US" dirty="0"/>
              <a:t>Learns to do a downstream task by conditioning on input-output examples! </a:t>
            </a:r>
          </a:p>
          <a:p>
            <a:endParaRPr lang="en-US" dirty="0"/>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lvl="1"/>
            <a:endParaRPr lang="en-US" dirty="0"/>
          </a:p>
          <a:p>
            <a:r>
              <a:rPr lang="en-US" dirty="0"/>
              <a:t>Today’s focus: </a:t>
            </a:r>
          </a:p>
          <a:p>
            <a:pPr lvl="1"/>
            <a:r>
              <a:rPr lang="en-US" dirty="0"/>
              <a:t>How to use effectively in practice? </a:t>
            </a:r>
          </a:p>
          <a:p>
            <a:pPr lvl="1"/>
            <a:r>
              <a:rPr lang="en-US" dirty="0"/>
              <a:t>Fundamentally, why does it work? </a:t>
            </a:r>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4444152" y="113955"/>
            <a:ext cx="4421399" cy="194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33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424" y="392975"/>
            <a:ext cx="7364730" cy="452120"/>
          </a:xfrm>
          <a:prstGeom prst="rect">
            <a:avLst/>
          </a:prstGeom>
        </p:spPr>
        <p:txBody>
          <a:bodyPr vert="horz" wrap="square" lIns="0" tIns="12700" rIns="0" bIns="0" rtlCol="0">
            <a:spAutoFit/>
          </a:bodyPr>
          <a:lstStyle/>
          <a:p>
            <a:pPr marL="12700">
              <a:lnSpc>
                <a:spcPct val="100000"/>
              </a:lnSpc>
              <a:spcBef>
                <a:spcPts val="100"/>
              </a:spcBef>
            </a:pPr>
            <a:r>
              <a:rPr lang="en-US" spc="10" dirty="0"/>
              <a:t>How/Why does </a:t>
            </a:r>
            <a:r>
              <a:rPr lang="en-US" spc="25" dirty="0"/>
              <a:t>In-context Learning</a:t>
            </a:r>
            <a:r>
              <a:rPr lang="en-US" spc="5" dirty="0"/>
              <a:t> </a:t>
            </a:r>
            <a:r>
              <a:rPr lang="en-US" spc="-60" dirty="0"/>
              <a:t>Work?</a:t>
            </a:r>
            <a:endParaRPr spc="-55" dirty="0"/>
          </a:p>
        </p:txBody>
      </p:sp>
      <p:sp>
        <p:nvSpPr>
          <p:cNvPr id="3" name="object 3"/>
          <p:cNvSpPr/>
          <p:nvPr/>
        </p:nvSpPr>
        <p:spPr>
          <a:xfrm>
            <a:off x="6622926" y="209707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262284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850787"/>
            <a:ext cx="20256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262574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83327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725598" y="1579092"/>
            <a:ext cx="848076" cy="97015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3443331"/>
            <a:ext cx="2042160"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4BA172"/>
                </a:solidFill>
                <a:latin typeface="Corbel" panose="020B0503020204020204" pitchFamily="34" charset="0"/>
              </a:rPr>
              <a:t>A </a:t>
            </a:r>
            <a:r>
              <a:rPr sz="1900" spc="-50" dirty="0">
                <a:solidFill>
                  <a:srgbClr val="4BA172"/>
                </a:solidFill>
                <a:latin typeface="Corbel" panose="020B0503020204020204" pitchFamily="34" charset="0"/>
              </a:rPr>
              <a:t>few-shot</a:t>
            </a:r>
            <a:r>
              <a:rPr sz="1900" spc="-75" dirty="0">
                <a:solidFill>
                  <a:srgbClr val="4BA172"/>
                </a:solidFill>
                <a:latin typeface="Corbel" panose="020B0503020204020204" pitchFamily="34" charset="0"/>
              </a:rPr>
              <a:t> </a:t>
            </a:r>
            <a:r>
              <a:rPr sz="1900" spc="-25" dirty="0">
                <a:solidFill>
                  <a:srgbClr val="CC0000"/>
                </a:solidFill>
                <a:latin typeface="Corbel" panose="020B0503020204020204" pitchFamily="34" charset="0"/>
              </a:rPr>
              <a:t>learner</a:t>
            </a:r>
            <a:endParaRPr sz="1900" dirty="0">
              <a:latin typeface="Corbel" panose="020B0503020204020204" pitchFamily="34" charset="0"/>
            </a:endParaRPr>
          </a:p>
        </p:txBody>
      </p:sp>
      <p:sp>
        <p:nvSpPr>
          <p:cNvPr id="10" name="object 10"/>
          <p:cNvSpPr txBox="1"/>
          <p:nvPr/>
        </p:nvSpPr>
        <p:spPr>
          <a:xfrm>
            <a:off x="8747304" y="102819"/>
            <a:ext cx="171450" cy="166712"/>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999999"/>
                </a:solidFill>
                <a:latin typeface="Corbel" panose="020B0503020204020204" pitchFamily="34" charset="0"/>
                <a:cs typeface="FreeSans"/>
              </a:rPr>
              <a:t>64</a:t>
            </a:r>
            <a:endParaRPr sz="1000" dirty="0">
              <a:latin typeface="Corbel" panose="020B0503020204020204" pitchFamily="34" charset="0"/>
              <a:cs typeface="FreeSans"/>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4038841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AC3-A8F1-C7D7-9B7B-DAB575DA4345}"/>
              </a:ext>
            </a:extLst>
          </p:cNvPr>
          <p:cNvSpPr>
            <a:spLocks noGrp="1"/>
          </p:cNvSpPr>
          <p:nvPr>
            <p:ph type="title"/>
          </p:nvPr>
        </p:nvSpPr>
        <p:spPr/>
        <p:txBody>
          <a:bodyPr>
            <a:normAutofit fontScale="90000"/>
          </a:bodyPr>
          <a:lstStyle/>
          <a:p>
            <a:r>
              <a:rPr lang="en-US" dirty="0"/>
              <a:t>In-context Learning as Bayesian Inference </a:t>
            </a:r>
          </a:p>
        </p:txBody>
      </p:sp>
      <p:sp>
        <p:nvSpPr>
          <p:cNvPr id="3" name="Content Placeholder 2">
            <a:extLst>
              <a:ext uri="{FF2B5EF4-FFF2-40B4-BE49-F238E27FC236}">
                <a16:creationId xmlns:a16="http://schemas.microsoft.com/office/drawing/2014/main" id="{E127EF48-F37F-5238-C33F-71E6C59AACDE}"/>
              </a:ext>
            </a:extLst>
          </p:cNvPr>
          <p:cNvSpPr>
            <a:spLocks noGrp="1"/>
          </p:cNvSpPr>
          <p:nvPr>
            <p:ph idx="1"/>
          </p:nvPr>
        </p:nvSpPr>
        <p:spPr>
          <a:xfrm>
            <a:off x="1" y="1152474"/>
            <a:ext cx="9099664" cy="3927525"/>
          </a:xfrm>
        </p:spPr>
        <p:txBody>
          <a:bodyPr>
            <a:normAutofit fontScale="92500" lnSpcReduction="20000"/>
          </a:bodyPr>
          <a:lstStyle/>
          <a:p>
            <a:r>
              <a:rPr lang="en-US" dirty="0">
                <a:hlinkClick r:id="rId2"/>
              </a:rPr>
              <a:t>(Xie et al., 2022) </a:t>
            </a:r>
            <a:r>
              <a:rPr lang="en-US" dirty="0"/>
              <a:t> try to explain ICL as an implicit Bayesian inference.</a:t>
            </a:r>
            <a:br>
              <a:rPr lang="en-US" dirty="0"/>
            </a:br>
            <a:endParaRPr lang="en-US" dirty="0"/>
          </a:p>
          <a:p>
            <a:pPr marL="114300" indent="0">
              <a:buNone/>
            </a:pPr>
            <a:r>
              <a:rPr lang="en-US" b="1" dirty="0"/>
              <a:t>Idea: </a:t>
            </a:r>
          </a:p>
          <a:p>
            <a:r>
              <a:rPr lang="en-US" dirty="0"/>
              <a:t>(Pre-trained LM learn to represent </a:t>
            </a:r>
            <a:r>
              <a:rPr lang="en-US" dirty="0">
                <a:solidFill>
                  <a:srgbClr val="C00000"/>
                </a:solidFill>
              </a:rPr>
              <a:t>“concepts”</a:t>
            </a:r>
            <a:r>
              <a:rPr lang="en-US" dirty="0"/>
              <a:t>, i.e. the ideas described by words. </a:t>
            </a:r>
          </a:p>
          <a:p>
            <a:r>
              <a:rPr lang="en-US" dirty="0"/>
              <a:t>ICL enables LMs to </a:t>
            </a:r>
            <a:r>
              <a:rPr lang="en-US" dirty="0">
                <a:solidFill>
                  <a:srgbClr val="C00000"/>
                </a:solidFill>
              </a:rPr>
              <a:t>“locate” the learned concepts</a:t>
            </a:r>
            <a:r>
              <a:rPr lang="en-US" dirty="0"/>
              <a:t>.</a:t>
            </a:r>
          </a:p>
          <a:p>
            <a:pPr lvl="1"/>
            <a:endParaRPr lang="en-US" dirty="0"/>
          </a:p>
          <a:p>
            <a:r>
              <a:rPr lang="en-US" dirty="0"/>
              <a:t>Can formulate this intuition as a </a:t>
            </a:r>
            <a:r>
              <a:rPr lang="en-US" dirty="0">
                <a:solidFill>
                  <a:srgbClr val="C00000"/>
                </a:solidFill>
              </a:rPr>
              <a:t>Bayesian inference</a:t>
            </a:r>
            <a:r>
              <a:rPr lang="en-US" dirty="0"/>
              <a:t> </a:t>
            </a:r>
          </a:p>
          <a:p>
            <a:pPr lvl="1"/>
            <a:r>
              <a:rPr lang="en-US" sz="1600" dirty="0">
                <a:solidFill>
                  <a:srgbClr val="C00000"/>
                </a:solidFill>
              </a:rPr>
              <a:t>Prior </a:t>
            </a:r>
            <a:r>
              <a:rPr lang="en-US" sz="1600" dirty="0"/>
              <a:t>over latent “concepts”</a:t>
            </a:r>
          </a:p>
          <a:p>
            <a:pPr lvl="1"/>
            <a:r>
              <a:rPr lang="en-US" sz="1600" dirty="0">
                <a:solidFill>
                  <a:srgbClr val="C00000"/>
                </a:solidFill>
              </a:rPr>
              <a:t>Likelihood</a:t>
            </a:r>
            <a:r>
              <a:rPr lang="en-US" sz="1600" dirty="0"/>
              <a:t> describes connection between </a:t>
            </a:r>
            <a:r>
              <a:rPr lang="en-US" sz="1600" dirty="0">
                <a:solidFill>
                  <a:srgbClr val="C00000"/>
                </a:solidFill>
              </a:rPr>
              <a:t>text</a:t>
            </a:r>
            <a:r>
              <a:rPr lang="en-US" sz="1600" dirty="0"/>
              <a:t> and </a:t>
            </a:r>
            <a:r>
              <a:rPr lang="en-US" sz="1600" dirty="0">
                <a:solidFill>
                  <a:srgbClr val="C00000"/>
                </a:solidFill>
              </a:rPr>
              <a:t>concepts</a:t>
            </a:r>
            <a:r>
              <a:rPr lang="en-US" sz="1600" dirty="0"/>
              <a:t> </a:t>
            </a:r>
          </a:p>
          <a:p>
            <a:pPr lvl="1"/>
            <a:r>
              <a:rPr lang="en-US" sz="1600" dirty="0"/>
              <a:t>Given an incomplete doc, use Bayes formula to infer what </a:t>
            </a:r>
            <a:br>
              <a:rPr lang="en-US" sz="1600" dirty="0"/>
            </a:br>
            <a:r>
              <a:rPr lang="en-US" sz="1600" dirty="0"/>
              <a:t>concept is likely it is generated from and then complete </a:t>
            </a:r>
            <a:br>
              <a:rPr lang="en-US" sz="1600" dirty="0"/>
            </a:br>
            <a:r>
              <a:rPr lang="en-US" sz="1600" dirty="0"/>
              <a:t>the document. </a:t>
            </a:r>
            <a:br>
              <a:rPr lang="en-US" sz="1600" dirty="0"/>
            </a:br>
            <a:endParaRPr lang="en-US" sz="1600" dirty="0"/>
          </a:p>
          <a:p>
            <a:r>
              <a:rPr lang="en-US" dirty="0">
                <a:solidFill>
                  <a:schemeClr val="tx1">
                    <a:lumMod val="75000"/>
                    <a:lumOff val="25000"/>
                  </a:schemeClr>
                </a:solidFill>
              </a:rPr>
              <a:t>Does not explain everything. </a:t>
            </a:r>
          </a:p>
          <a:p>
            <a:pPr lvl="1"/>
            <a:r>
              <a:rPr lang="en-US" dirty="0">
                <a:solidFill>
                  <a:schemeClr val="tx1">
                    <a:lumMod val="75000"/>
                    <a:lumOff val="25000"/>
                  </a:schemeClr>
                </a:solidFill>
              </a:rPr>
              <a:t>GPT-3 can handle “unseen” concepts </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EE0A4ECC-5FB0-6A91-AB5A-854B3CB4D161}"/>
                  </a:ext>
                </a:extLst>
              </p:cNvPr>
              <p:cNvSpPr/>
              <p:nvPr/>
            </p:nvSpPr>
            <p:spPr>
              <a:xfrm>
                <a:off x="7164694" y="4163309"/>
                <a:ext cx="1822026" cy="467360"/>
              </a:xfrm>
              <a:prstGeom prst="ellipse">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2</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3</m:t>
                        </m:r>
                      </m:sub>
                    </m:sSub>
                  </m:oMath>
                </a14:m>
                <a:endParaRPr lang="en-US" dirty="0">
                  <a:solidFill>
                    <a:schemeClr val="tx1"/>
                  </a:solidFill>
                  <a:latin typeface="Corbel" panose="020B0503020204020204" pitchFamily="34" charset="0"/>
                </a:endParaRPr>
              </a:p>
            </p:txBody>
          </p:sp>
        </mc:Choice>
        <mc:Fallback xmlns="">
          <p:sp>
            <p:nvSpPr>
              <p:cNvPr id="4" name="Oval 3">
                <a:extLst>
                  <a:ext uri="{FF2B5EF4-FFF2-40B4-BE49-F238E27FC236}">
                    <a16:creationId xmlns:a16="http://schemas.microsoft.com/office/drawing/2014/main" id="{EE0A4ECC-5FB0-6A91-AB5A-854B3CB4D161}"/>
                  </a:ext>
                </a:extLst>
              </p:cNvPr>
              <p:cNvSpPr>
                <a:spLocks noRot="1" noChangeAspect="1" noMove="1" noResize="1" noEditPoints="1" noAdjustHandles="1" noChangeArrowheads="1" noChangeShapeType="1" noTextEdit="1"/>
              </p:cNvSpPr>
              <p:nvPr/>
            </p:nvSpPr>
            <p:spPr>
              <a:xfrm>
                <a:off x="7164694" y="4163309"/>
                <a:ext cx="1822026" cy="467360"/>
              </a:xfrm>
              <a:prstGeom prst="ellipse">
                <a:avLst/>
              </a:prstGeom>
              <a:blipFill>
                <a:blip r:embed="rId3"/>
                <a:stretch>
                  <a:fillRect/>
                </a:stretch>
              </a:blipFill>
              <a:ln w="1270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301CAEF-1900-56D0-F802-A812D4208768}"/>
                  </a:ext>
                </a:extLst>
              </p:cNvPr>
              <p:cNvSpPr/>
              <p:nvPr/>
            </p:nvSpPr>
            <p:spPr>
              <a:xfrm>
                <a:off x="7164693" y="3394894"/>
                <a:ext cx="1822025" cy="467360"/>
              </a:xfrm>
              <a:prstGeom prst="ellipse">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1</m:t>
                        </m:r>
                      </m:sub>
                    </m:sSub>
                  </m:oMath>
                </a14:m>
                <a:r>
                  <a:rPr lang="en-US" dirty="0">
                    <a:solidFill>
                      <a:schemeClr val="tx1"/>
                    </a:solidFill>
                    <a:latin typeface="Corbel" panose="020B0503020204020204" pitchFamily="34" charset="0"/>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2</m:t>
                        </m:r>
                      </m:sub>
                    </m:sSub>
                  </m:oMath>
                </a14:m>
                <a:endParaRPr lang="en-US" dirty="0">
                  <a:solidFill>
                    <a:schemeClr val="tx1"/>
                  </a:solidFill>
                  <a:latin typeface="Corbel" panose="020B0503020204020204" pitchFamily="34" charset="0"/>
                </a:endParaRPr>
              </a:p>
            </p:txBody>
          </p:sp>
        </mc:Choice>
        <mc:Fallback xmlns="">
          <p:sp>
            <p:nvSpPr>
              <p:cNvPr id="5" name="Oval 4">
                <a:extLst>
                  <a:ext uri="{FF2B5EF4-FFF2-40B4-BE49-F238E27FC236}">
                    <a16:creationId xmlns:a16="http://schemas.microsoft.com/office/drawing/2014/main" id="{D301CAEF-1900-56D0-F802-A812D4208768}"/>
                  </a:ext>
                </a:extLst>
              </p:cNvPr>
              <p:cNvSpPr>
                <a:spLocks noRot="1" noChangeAspect="1" noMove="1" noResize="1" noEditPoints="1" noAdjustHandles="1" noChangeArrowheads="1" noChangeShapeType="1" noTextEdit="1"/>
              </p:cNvSpPr>
              <p:nvPr/>
            </p:nvSpPr>
            <p:spPr>
              <a:xfrm>
                <a:off x="7164693" y="3394894"/>
                <a:ext cx="1822025" cy="467360"/>
              </a:xfrm>
              <a:prstGeom prst="ellipse">
                <a:avLst/>
              </a:prstGeom>
              <a:blipFill>
                <a:blip r:embed="rId4"/>
                <a:stretch>
                  <a:fillRect/>
                </a:stretch>
              </a:blipFill>
              <a:ln w="12700">
                <a:solidFill>
                  <a:schemeClr val="bg1">
                    <a:lumMod val="50000"/>
                  </a:schemeClr>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E21DAEBE-2C5F-32AE-781B-995378665245}"/>
              </a:ext>
            </a:extLst>
          </p:cNvPr>
          <p:cNvSpPr txBox="1"/>
          <p:nvPr/>
        </p:nvSpPr>
        <p:spPr>
          <a:xfrm>
            <a:off x="5570987" y="3552781"/>
            <a:ext cx="1593706" cy="1015663"/>
          </a:xfrm>
          <a:prstGeom prst="rect">
            <a:avLst/>
          </a:prstGeom>
          <a:noFill/>
        </p:spPr>
        <p:txBody>
          <a:bodyPr wrap="none" rtlCol="0">
            <a:spAutoFit/>
          </a:bodyPr>
          <a:lstStyle/>
          <a:p>
            <a:pPr algn="ctr"/>
            <a:r>
              <a:rPr lang="en-US" sz="1200" dirty="0">
                <a:latin typeface="Corbel" panose="020B0503020204020204" pitchFamily="34" charset="0"/>
              </a:rPr>
              <a:t>latent </a:t>
            </a:r>
            <a:br>
              <a:rPr lang="en-US" sz="1200" dirty="0">
                <a:latin typeface="Corbel" panose="020B0503020204020204" pitchFamily="34" charset="0"/>
              </a:rPr>
            </a:br>
            <a:r>
              <a:rPr lang="en-US" sz="1200" dirty="0">
                <a:latin typeface="Corbel" panose="020B0503020204020204" pitchFamily="34" charset="0"/>
              </a:rPr>
              <a:t>concepts </a:t>
            </a:r>
          </a:p>
          <a:p>
            <a:pPr algn="ctr"/>
            <a:endParaRPr lang="en-US" sz="1200" dirty="0">
              <a:latin typeface="Corbel" panose="020B0503020204020204" pitchFamily="34" charset="0"/>
            </a:endParaRPr>
          </a:p>
          <a:p>
            <a:pPr algn="ctr"/>
            <a:r>
              <a:rPr lang="en-US" sz="1200" dirty="0">
                <a:latin typeface="Corbel" panose="020B0503020204020204" pitchFamily="34" charset="0"/>
              </a:rPr>
              <a:t>observed documents </a:t>
            </a:r>
          </a:p>
          <a:p>
            <a:pPr algn="ctr"/>
            <a:r>
              <a:rPr lang="en-US" sz="1200" dirty="0">
                <a:latin typeface="Corbel" panose="020B0503020204020204" pitchFamily="34" charset="0"/>
              </a:rPr>
              <a:t>(e.g., demonstrations)</a:t>
            </a:r>
          </a:p>
        </p:txBody>
      </p:sp>
      <p:cxnSp>
        <p:nvCxnSpPr>
          <p:cNvPr id="8" name="Straight Arrow Connector 7">
            <a:extLst>
              <a:ext uri="{FF2B5EF4-FFF2-40B4-BE49-F238E27FC236}">
                <a16:creationId xmlns:a16="http://schemas.microsoft.com/office/drawing/2014/main" id="{E4A2F3DA-CCC6-55E7-D80A-359F8AAA4B0E}"/>
              </a:ext>
            </a:extLst>
          </p:cNvPr>
          <p:cNvCxnSpPr/>
          <p:nvPr/>
        </p:nvCxnSpPr>
        <p:spPr>
          <a:xfrm flipH="1">
            <a:off x="7638827" y="3759200"/>
            <a:ext cx="209973"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0FFA36F-5E97-0BBA-1410-E722443F8966}"/>
              </a:ext>
            </a:extLst>
          </p:cNvPr>
          <p:cNvCxnSpPr>
            <a:cxnSpLocks/>
          </p:cNvCxnSpPr>
          <p:nvPr/>
        </p:nvCxnSpPr>
        <p:spPr>
          <a:xfrm>
            <a:off x="7846775" y="3759200"/>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E94CD4-2AD6-EFE2-A689-944088EA4B3F}"/>
              </a:ext>
            </a:extLst>
          </p:cNvPr>
          <p:cNvCxnSpPr>
            <a:cxnSpLocks/>
          </p:cNvCxnSpPr>
          <p:nvPr/>
        </p:nvCxnSpPr>
        <p:spPr>
          <a:xfrm>
            <a:off x="8274505" y="3764361"/>
            <a:ext cx="144266" cy="562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2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414147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170" dirty="0">
                <a:solidFill>
                  <a:srgbClr val="616161"/>
                </a:solidFill>
                <a:latin typeface="Corbel" panose="020B0503020204020204" pitchFamily="34" charset="0"/>
                <a:cs typeface="Trebuchet MS"/>
              </a:rPr>
              <a:t>Y</a:t>
            </a:r>
            <a:r>
              <a:rPr sz="1800" spc="-5" dirty="0">
                <a:solidFill>
                  <a:srgbClr val="616161"/>
                </a:solidFill>
                <a:latin typeface="Corbel" panose="020B0503020204020204" pitchFamily="34" charset="0"/>
                <a:cs typeface="Trebuchet MS"/>
              </a:rPr>
              <a:t>ou</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want</a:t>
            </a:r>
            <a:r>
              <a:rPr sz="1800" spc="-85" dirty="0">
                <a:solidFill>
                  <a:srgbClr val="616161"/>
                </a:solidFill>
                <a:latin typeface="Corbel" panose="020B0503020204020204" pitchFamily="34" charset="0"/>
                <a:cs typeface="Trebuchet MS"/>
              </a:rPr>
              <a:t> </a:t>
            </a:r>
            <a:r>
              <a:rPr sz="1800" spc="-50" dirty="0">
                <a:solidFill>
                  <a:srgbClr val="616161"/>
                </a:solidFill>
                <a:latin typeface="Corbel" panose="020B0503020204020204" pitchFamily="34" charset="0"/>
                <a:cs typeface="Trebuchet MS"/>
              </a:rPr>
              <a:t>to</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do</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best</a:t>
            </a:r>
            <a:r>
              <a:rPr sz="1800" spc="-85" dirty="0">
                <a:solidFill>
                  <a:srgbClr val="616161"/>
                </a:solidFill>
                <a:latin typeface="Corbel" panose="020B0503020204020204" pitchFamily="34" charset="0"/>
                <a:cs typeface="Trebuchet MS"/>
              </a:rPr>
              <a:t> </a:t>
            </a:r>
            <a:r>
              <a:rPr sz="1800" spc="-60" dirty="0">
                <a:solidFill>
                  <a:srgbClr val="616161"/>
                </a:solidFill>
                <a:latin typeface="Corbel" panose="020B0503020204020204" pitchFamily="34" charset="0"/>
                <a:cs typeface="Trebuchet MS"/>
              </a:rPr>
              <a:t>with</a:t>
            </a:r>
            <a:r>
              <a:rPr sz="1800" spc="-85" dirty="0">
                <a:solidFill>
                  <a:srgbClr val="616161"/>
                </a:solidFill>
                <a:latin typeface="Corbel" panose="020B0503020204020204" pitchFamily="34" charset="0"/>
                <a:cs typeface="Trebuchet MS"/>
              </a:rPr>
              <a:t> </a:t>
            </a:r>
            <a:r>
              <a:rPr sz="1800" spc="-35" dirty="0">
                <a:solidFill>
                  <a:srgbClr val="616161"/>
                </a:solidFill>
                <a:latin typeface="Corbel" panose="020B0503020204020204" pitchFamily="34" charset="0"/>
                <a:cs typeface="Trebuchet MS"/>
              </a:rPr>
              <a:t>what</a:t>
            </a:r>
            <a:r>
              <a:rPr sz="1800" spc="-8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you</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have</a:t>
            </a:r>
            <a:endParaRPr sz="1800" dirty="0">
              <a:latin typeface="Corbel" panose="020B0503020204020204" pitchFamily="34" charset="0"/>
              <a:cs typeface="Trebuchet MS"/>
            </a:endParaRPr>
          </a:p>
        </p:txBody>
      </p:sp>
      <p:sp>
        <p:nvSpPr>
          <p:cNvPr id="5" name="object 5"/>
          <p:cNvSpPr txBox="1"/>
          <p:nvPr/>
        </p:nvSpPr>
        <p:spPr>
          <a:xfrm>
            <a:off x="4693549" y="1785456"/>
            <a:ext cx="391922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95" dirty="0">
                <a:latin typeface="Corbel" panose="020B0503020204020204" pitchFamily="34" charset="0"/>
                <a:cs typeface="Microsoft Sans Serif"/>
              </a:rPr>
              <a:t>You</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don’t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want</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20" dirty="0">
                <a:latin typeface="Corbel" panose="020B0503020204020204" pitchFamily="34" charset="0"/>
                <a:cs typeface="Microsoft Sans Serif"/>
              </a:rPr>
              <a:t> </a:t>
            </a:r>
            <a:r>
              <a:rPr sz="1800" spc="20" dirty="0">
                <a:latin typeface="Corbel" panose="020B0503020204020204" pitchFamily="34" charset="0"/>
                <a:cs typeface="Microsoft Sans Serif"/>
              </a:rPr>
              <a:t>get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more</a:t>
            </a:r>
            <a:r>
              <a:rPr sz="1800" spc="-15" dirty="0">
                <a:latin typeface="Corbel" panose="020B0503020204020204" pitchFamily="34" charset="0"/>
                <a:cs typeface="Microsoft Sans Serif"/>
              </a:rPr>
              <a:t> data</a:t>
            </a:r>
            <a:endParaRPr lang="en-US" sz="18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800" spc="-15" dirty="0">
                <a:latin typeface="Corbel" panose="020B0503020204020204" pitchFamily="34" charset="0"/>
                <a:cs typeface="Microsoft Sans Serif"/>
              </a:rPr>
              <a:t>Emergent, time-sensitive scenarios</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15" dirty="0">
                <a:latin typeface="Corbel" panose="020B0503020204020204" pitchFamily="34" charset="0"/>
                <a:cs typeface="Microsoft Sans Serif"/>
              </a:rPr>
              <a:t>Something</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new</a:t>
            </a:r>
            <a:r>
              <a:rPr lang="en-US" sz="1800" spc="-35" dirty="0">
                <a:latin typeface="Corbel" panose="020B0503020204020204" pitchFamily="34" charset="0"/>
                <a:cs typeface="Microsoft Sans Serif"/>
              </a:rPr>
              <a:t> </a:t>
            </a:r>
            <a:r>
              <a:rPr lang="en-US" sz="1800" spc="5" dirty="0">
                <a:latin typeface="Corbel" panose="020B0503020204020204" pitchFamily="34" charset="0"/>
                <a:cs typeface="Microsoft Sans Serif"/>
              </a:rPr>
              <a:t>happened</a:t>
            </a:r>
            <a:endParaRPr lang="en-US" sz="18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800" spc="5" dirty="0">
                <a:latin typeface="Corbel" panose="020B0503020204020204" pitchFamily="34" charset="0"/>
                <a:cs typeface="Microsoft Sans Serif"/>
              </a:rPr>
              <a:t>Need</a:t>
            </a:r>
            <a:r>
              <a:rPr lang="en-US" sz="1800" spc="-30" dirty="0">
                <a:latin typeface="Corbel" panose="020B0503020204020204" pitchFamily="34" charset="0"/>
                <a:cs typeface="Microsoft Sans Serif"/>
              </a:rPr>
              <a:t> </a:t>
            </a:r>
            <a:r>
              <a:rPr lang="en-US" sz="1800" spc="25" dirty="0">
                <a:latin typeface="Corbel" panose="020B0503020204020204" pitchFamily="34" charset="0"/>
                <a:cs typeface="Microsoft Sans Serif"/>
              </a:rPr>
              <a:t>to</a:t>
            </a:r>
            <a:r>
              <a:rPr lang="en-US" sz="1800" spc="-30" dirty="0">
                <a:latin typeface="Corbel" panose="020B0503020204020204" pitchFamily="34" charset="0"/>
                <a:cs typeface="Microsoft Sans Serif"/>
              </a:rPr>
              <a:t> </a:t>
            </a:r>
            <a:r>
              <a:rPr lang="en-US" sz="1800" spc="-10" dirty="0">
                <a:latin typeface="Corbel" panose="020B0503020204020204" pitchFamily="34" charset="0"/>
                <a:cs typeface="Microsoft Sans Serif"/>
              </a:rPr>
              <a:t>react</a:t>
            </a:r>
            <a:r>
              <a:rPr lang="en-US" sz="1800" spc="-25" dirty="0">
                <a:latin typeface="Corbel" panose="020B0503020204020204" pitchFamily="34" charset="0"/>
                <a:cs typeface="Microsoft Sans Serif"/>
              </a:rPr>
              <a:t> </a:t>
            </a:r>
            <a:r>
              <a:rPr lang="en-US" sz="1800" spc="-10" dirty="0">
                <a:latin typeface="Corbel" panose="020B0503020204020204" pitchFamily="34" charset="0"/>
                <a:cs typeface="Microsoft Sans Serif"/>
              </a:rPr>
              <a:t>quickly!</a:t>
            </a:r>
          </a:p>
        </p:txBody>
      </p:sp>
      <p:sp>
        <p:nvSpPr>
          <p:cNvPr id="7" name="Google Shape;138;g1501cc781cf_0_0">
            <a:extLst>
              <a:ext uri="{FF2B5EF4-FFF2-40B4-BE49-F238E27FC236}">
                <a16:creationId xmlns:a16="http://schemas.microsoft.com/office/drawing/2014/main" id="{34AA356B-C64A-9DBA-0000-D1E06934082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84390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lang="en-US" dirty="0"/>
              <a:t>In-context Learning as Gradience Descent </a:t>
            </a:r>
            <a:endParaRPr spc="-60" dirty="0"/>
          </a:p>
        </p:txBody>
      </p:sp>
      <p:sp>
        <p:nvSpPr>
          <p:cNvPr id="6" name="Content Placeholder 5">
            <a:extLst>
              <a:ext uri="{FF2B5EF4-FFF2-40B4-BE49-F238E27FC236}">
                <a16:creationId xmlns:a16="http://schemas.microsoft.com/office/drawing/2014/main" id="{A52D4D4A-E162-C1C8-3B13-6C5E471909A3}"/>
              </a:ext>
            </a:extLst>
          </p:cNvPr>
          <p:cNvSpPr>
            <a:spLocks noGrp="1"/>
          </p:cNvSpPr>
          <p:nvPr>
            <p:ph idx="1"/>
          </p:nvPr>
        </p:nvSpPr>
        <p:spPr/>
        <p:txBody>
          <a:bodyPr>
            <a:normAutofit/>
          </a:bodyPr>
          <a:lstStyle/>
          <a:p>
            <a:pPr marL="367665" indent="-355600">
              <a:lnSpc>
                <a:spcPct val="100000"/>
              </a:lnSpc>
              <a:spcBef>
                <a:spcPts val="295"/>
              </a:spcBef>
              <a:buFont typeface="Arial"/>
              <a:buChar char="●"/>
              <a:tabLst>
                <a:tab pos="367665" algn="l"/>
                <a:tab pos="368300" algn="l"/>
              </a:tabLst>
            </a:pPr>
            <a:r>
              <a:rPr lang="en-US" dirty="0"/>
              <a:t>ICL is implicitly equivalent to SGD on in-context demonstrations </a:t>
            </a:r>
          </a:p>
          <a:p>
            <a:pPr marL="24765" marR="91440" indent="0">
              <a:lnSpc>
                <a:spcPct val="114999"/>
              </a:lnSpc>
              <a:buNone/>
            </a:pPr>
            <a:endParaRPr lang="en-US" dirty="0"/>
          </a:p>
        </p:txBody>
      </p:sp>
      <p:sp>
        <p:nvSpPr>
          <p:cNvPr id="4" name="object 4"/>
          <p:cNvSpPr txBox="1"/>
          <p:nvPr/>
        </p:nvSpPr>
        <p:spPr>
          <a:xfrm>
            <a:off x="8743241" y="102819"/>
            <a:ext cx="175895" cy="166712"/>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999999"/>
                </a:solidFill>
                <a:latin typeface="Corbel" panose="020B0503020204020204" pitchFamily="34" charset="0"/>
                <a:cs typeface="FreeSans"/>
              </a:rPr>
              <a:t>65</a:t>
            </a:r>
            <a:endParaRPr sz="1000" dirty="0">
              <a:latin typeface="Corbel" panose="020B0503020204020204" pitchFamily="34" charset="0"/>
              <a:cs typeface="FreeSans"/>
            </a:endParaRPr>
          </a:p>
        </p:txBody>
      </p:sp>
      <p:pic>
        <p:nvPicPr>
          <p:cNvPr id="5" name="Picture 4" descr="A picture containing diagram&#10;&#10;Description automatically generated">
            <a:extLst>
              <a:ext uri="{FF2B5EF4-FFF2-40B4-BE49-F238E27FC236}">
                <a16:creationId xmlns:a16="http://schemas.microsoft.com/office/drawing/2014/main" id="{74122D18-90A7-3921-2898-A288415EA96D}"/>
              </a:ext>
            </a:extLst>
          </p:cNvPr>
          <p:cNvPicPr>
            <a:picLocks noChangeAspect="1"/>
          </p:cNvPicPr>
          <p:nvPr/>
        </p:nvPicPr>
        <p:blipFill>
          <a:blip r:embed="rId4"/>
          <a:stretch>
            <a:fillRect/>
          </a:stretch>
        </p:blipFill>
        <p:spPr>
          <a:xfrm>
            <a:off x="685800" y="1795599"/>
            <a:ext cx="7772400" cy="2195426"/>
          </a:xfrm>
          <a:prstGeom prst="rect">
            <a:avLst/>
          </a:prstGeom>
        </p:spPr>
      </p:pic>
      <p:sp>
        <p:nvSpPr>
          <p:cNvPr id="7" name="object 14">
            <a:extLst>
              <a:ext uri="{FF2B5EF4-FFF2-40B4-BE49-F238E27FC236}">
                <a16:creationId xmlns:a16="http://schemas.microsoft.com/office/drawing/2014/main" id="{5EC2E187-F941-F881-EA15-5C6AE1A1A76E}"/>
              </a:ext>
            </a:extLst>
          </p:cNvPr>
          <p:cNvSpPr txBox="1"/>
          <p:nvPr/>
        </p:nvSpPr>
        <p:spPr>
          <a:xfrm>
            <a:off x="1130617" y="4945394"/>
            <a:ext cx="6882765" cy="178126"/>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5"/>
              </a:rPr>
              <a:t>von Oswald et al. 2022</a:t>
            </a:r>
            <a:r>
              <a:rPr lang="en-US" sz="1000" spc="-5" dirty="0">
                <a:solidFill>
                  <a:srgbClr val="424242"/>
                </a:solidFill>
                <a:latin typeface="Corbel" panose="020B0503020204020204" pitchFamily="34" charset="0"/>
              </a:rPr>
              <a:t>; </a:t>
            </a:r>
            <a:r>
              <a:rPr lang="en-US" sz="1000" spc="-5" dirty="0" err="1">
                <a:solidFill>
                  <a:srgbClr val="424242"/>
                </a:solidFill>
                <a:latin typeface="Corbel" panose="020B0503020204020204" pitchFamily="34" charset="0"/>
                <a:hlinkClick r:id="rId6"/>
              </a:rPr>
              <a:t>Akyurek</a:t>
            </a:r>
            <a:r>
              <a:rPr lang="en-US" sz="1000" spc="-5" dirty="0">
                <a:solidFill>
                  <a:srgbClr val="424242"/>
                </a:solidFill>
                <a:latin typeface="Corbel" panose="020B0503020204020204" pitchFamily="34" charset="0"/>
                <a:hlinkClick r:id="rId6"/>
              </a:rPr>
              <a:t> et al. 2022</a:t>
            </a:r>
            <a:r>
              <a:rPr lang="en-US" sz="1000" spc="-5" dirty="0">
                <a:solidFill>
                  <a:srgbClr val="424242"/>
                </a:solidFill>
                <a:latin typeface="Corbel" panose="020B0503020204020204" pitchFamily="34" charset="0"/>
              </a:rPr>
              <a:t>; </a:t>
            </a:r>
            <a:r>
              <a:rPr lang="en-US" sz="1000" spc="-5" dirty="0">
                <a:solidFill>
                  <a:srgbClr val="424242"/>
                </a:solidFill>
                <a:latin typeface="Corbel" panose="020B0503020204020204" pitchFamily="34" charset="0"/>
                <a:hlinkClick r:id="rId7"/>
              </a:rPr>
              <a:t>Dai et al. 2022</a:t>
            </a:r>
            <a:r>
              <a:rPr lang="en-US" sz="1000" spc="-5" dirty="0">
                <a:solidFill>
                  <a:srgbClr val="424242"/>
                </a:solidFill>
                <a:latin typeface="Corbel" panose="020B0503020204020204" pitchFamily="34" charset="0"/>
              </a:rPr>
              <a:t>, …]</a:t>
            </a:r>
            <a:endParaRPr sz="1000" dirty="0">
              <a:latin typeface="Corbel" panose="020B0503020204020204" pitchFamily="34" charset="0"/>
            </a:endParaRPr>
          </a:p>
        </p:txBody>
      </p:sp>
    </p:spTree>
    <p:extLst>
      <p:ext uri="{BB962C8B-B14F-4D97-AF65-F5344CB8AC3E}">
        <p14:creationId xmlns:p14="http://schemas.microsoft.com/office/powerpoint/2010/main" val="662861100"/>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Summary </a:t>
            </a:r>
            <a:r>
              <a:rPr spc="-75" dirty="0"/>
              <a:t>&amp; </a:t>
            </a:r>
            <a:r>
              <a:rPr spc="25" dirty="0">
                <a:solidFill>
                  <a:srgbClr val="0E9352"/>
                </a:solidFill>
              </a:rPr>
              <a:t>Open</a:t>
            </a:r>
            <a:r>
              <a:rPr spc="114" dirty="0">
                <a:solidFill>
                  <a:srgbClr val="0E9352"/>
                </a:solidFill>
              </a:rPr>
              <a:t> </a:t>
            </a:r>
            <a:r>
              <a:rPr spc="20" dirty="0">
                <a:solidFill>
                  <a:srgbClr val="0E9352"/>
                </a:solidFill>
              </a:rPr>
              <a:t>questions</a:t>
            </a:r>
          </a:p>
        </p:txBody>
      </p:sp>
      <p:sp>
        <p:nvSpPr>
          <p:cNvPr id="6" name="Content Placeholder 5">
            <a:extLst>
              <a:ext uri="{FF2B5EF4-FFF2-40B4-BE49-F238E27FC236}">
                <a16:creationId xmlns:a16="http://schemas.microsoft.com/office/drawing/2014/main" id="{D8E5E063-5F46-7637-F45E-D3B84DABDF28}"/>
              </a:ext>
            </a:extLst>
          </p:cNvPr>
          <p:cNvSpPr>
            <a:spLocks noGrp="1"/>
          </p:cNvSpPr>
          <p:nvPr>
            <p:ph idx="1"/>
          </p:nvPr>
        </p:nvSpPr>
        <p:spPr>
          <a:xfrm>
            <a:off x="311700" y="1152474"/>
            <a:ext cx="8520600" cy="3795445"/>
          </a:xfrm>
        </p:spPr>
        <p:txBody>
          <a:bodyPr>
            <a:normAutofit/>
          </a:bodyPr>
          <a:lstStyle/>
          <a:p>
            <a:pPr marL="367665" indent="-355600">
              <a:lnSpc>
                <a:spcPct val="100000"/>
              </a:lnSpc>
              <a:spcBef>
                <a:spcPts val="100"/>
              </a:spcBef>
              <a:buFont typeface="Arial"/>
              <a:buChar char="●"/>
              <a:tabLst>
                <a:tab pos="367665" algn="l"/>
                <a:tab pos="368300" algn="l"/>
              </a:tabLst>
            </a:pPr>
            <a:r>
              <a:rPr lang="en-US" sz="1650" spc="5" dirty="0">
                <a:solidFill>
                  <a:srgbClr val="606060"/>
                </a:solidFill>
                <a:latin typeface="Corbel" panose="020B0503020204020204" pitchFamily="34" charset="0"/>
                <a:cs typeface="FreeSans"/>
              </a:rPr>
              <a:t>In-context </a:t>
            </a:r>
            <a:r>
              <a:rPr lang="en-US" sz="1650" spc="15" dirty="0">
                <a:solidFill>
                  <a:srgbClr val="606060"/>
                </a:solidFill>
                <a:latin typeface="Corbel" panose="020B0503020204020204" pitchFamily="34" charset="0"/>
                <a:cs typeface="FreeSans"/>
              </a:rPr>
              <a:t>learning </a:t>
            </a:r>
            <a:r>
              <a:rPr lang="en-US" sz="1650" spc="-20" dirty="0">
                <a:solidFill>
                  <a:srgbClr val="606060"/>
                </a:solidFill>
                <a:latin typeface="Corbel" panose="020B0503020204020204" pitchFamily="34" charset="0"/>
                <a:cs typeface="FreeSans"/>
              </a:rPr>
              <a:t>has </a:t>
            </a:r>
            <a:r>
              <a:rPr lang="en-US" sz="1650" spc="35" dirty="0">
                <a:solidFill>
                  <a:srgbClr val="606060"/>
                </a:solidFill>
                <a:latin typeface="Corbel" panose="020B0503020204020204" pitchFamily="34" charset="0"/>
                <a:cs typeface="FreeSans"/>
              </a:rPr>
              <a:t>been </a:t>
            </a:r>
            <a:r>
              <a:rPr lang="en-US" sz="1650" spc="-30" dirty="0">
                <a:solidFill>
                  <a:srgbClr val="606060"/>
                </a:solidFill>
                <a:latin typeface="Corbel" panose="020B0503020204020204" pitchFamily="34" charset="0"/>
                <a:cs typeface="FreeSans"/>
              </a:rPr>
              <a:t>a </a:t>
            </a:r>
            <a:r>
              <a:rPr lang="en-US" sz="1650" spc="10" dirty="0">
                <a:solidFill>
                  <a:srgbClr val="606060"/>
                </a:solidFill>
                <a:latin typeface="Corbel" panose="020B0503020204020204" pitchFamily="34" charset="0"/>
                <a:cs typeface="FreeSans"/>
              </a:rPr>
              <a:t>promising few-shot </a:t>
            </a:r>
            <a:r>
              <a:rPr lang="en-US" sz="1650" spc="15" dirty="0">
                <a:solidFill>
                  <a:srgbClr val="606060"/>
                </a:solidFill>
                <a:latin typeface="Corbel" panose="020B0503020204020204" pitchFamily="34" charset="0"/>
                <a:cs typeface="FreeSans"/>
              </a:rPr>
              <a:t>learning</a:t>
            </a:r>
            <a:r>
              <a:rPr lang="en-US" sz="1650" spc="55" dirty="0">
                <a:solidFill>
                  <a:srgbClr val="606060"/>
                </a:solidFill>
                <a:latin typeface="Corbel" panose="020B0503020204020204" pitchFamily="34" charset="0"/>
                <a:cs typeface="FreeSans"/>
              </a:rPr>
              <a:t> </a:t>
            </a:r>
            <a:r>
              <a:rPr lang="en-US" sz="1650" spc="5" dirty="0">
                <a:solidFill>
                  <a:srgbClr val="606060"/>
                </a:solidFill>
                <a:latin typeface="Corbel" panose="020B0503020204020204" pitchFamily="34" charset="0"/>
                <a:cs typeface="FreeSans"/>
              </a:rPr>
              <a:t>approach</a:t>
            </a:r>
            <a:endParaRPr lang="en-US" sz="1650" dirty="0">
              <a:latin typeface="Corbel" panose="020B0503020204020204" pitchFamily="34" charset="0"/>
              <a:cs typeface="FreeSans"/>
            </a:endParaRPr>
          </a:p>
          <a:p>
            <a:pPr marL="824865" marR="1249680" lvl="1" indent="-355600">
              <a:lnSpc>
                <a:spcPct val="105000"/>
              </a:lnSpc>
              <a:buFont typeface="Arial"/>
              <a:buChar char="○"/>
              <a:tabLst>
                <a:tab pos="824865" algn="l"/>
                <a:tab pos="825500" algn="l"/>
              </a:tabLst>
            </a:pPr>
            <a:r>
              <a:rPr lang="en-US" sz="1650" spc="10" dirty="0">
                <a:solidFill>
                  <a:srgbClr val="606060"/>
                </a:solidFill>
                <a:latin typeface="Corbel" panose="020B0503020204020204" pitchFamily="34" charset="0"/>
                <a:cs typeface="FreeSans"/>
              </a:rPr>
              <a:t>No </a:t>
            </a:r>
            <a:r>
              <a:rPr lang="en-US" sz="1650" spc="35" dirty="0">
                <a:solidFill>
                  <a:srgbClr val="606060"/>
                </a:solidFill>
                <a:latin typeface="Corbel" panose="020B0503020204020204" pitchFamily="34" charset="0"/>
                <a:cs typeface="FreeSans"/>
              </a:rPr>
              <a:t>need </a:t>
            </a:r>
            <a:r>
              <a:rPr lang="en-US" sz="1650" spc="20" dirty="0">
                <a:solidFill>
                  <a:srgbClr val="606060"/>
                </a:solidFill>
                <a:latin typeface="Corbel" panose="020B0503020204020204" pitchFamily="34" charset="0"/>
                <a:cs typeface="FreeSans"/>
              </a:rPr>
              <a:t>for </a:t>
            </a:r>
            <a:r>
              <a:rPr lang="en-US" sz="1650" spc="15" dirty="0">
                <a:solidFill>
                  <a:srgbClr val="606060"/>
                </a:solidFill>
                <a:latin typeface="Corbel" panose="020B0503020204020204" pitchFamily="34" charset="0"/>
                <a:cs typeface="FreeSans"/>
              </a:rPr>
              <a:t>gradient </a:t>
            </a:r>
            <a:r>
              <a:rPr lang="en-US" sz="1650" spc="10" dirty="0">
                <a:solidFill>
                  <a:srgbClr val="606060"/>
                </a:solidFill>
                <a:latin typeface="Corbel" panose="020B0503020204020204" pitchFamily="34" charset="0"/>
                <a:cs typeface="FreeSans"/>
              </a:rPr>
              <a:t>updates </a:t>
            </a:r>
            <a:r>
              <a:rPr lang="en-US" sz="1650" spc="-670" dirty="0">
                <a:solidFill>
                  <a:srgbClr val="606060"/>
                </a:solidFill>
                <a:latin typeface="Corbel" panose="020B0503020204020204" pitchFamily="34" charset="0"/>
                <a:cs typeface="FreeSans"/>
              </a:rPr>
              <a:t>→</a:t>
            </a:r>
            <a:r>
              <a:rPr lang="en-US" sz="1650" spc="1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Much </a:t>
            </a:r>
            <a:r>
              <a:rPr lang="en-US" sz="1650" dirty="0">
                <a:solidFill>
                  <a:srgbClr val="606060"/>
                </a:solidFill>
                <a:latin typeface="Corbel" panose="020B0503020204020204" pitchFamily="34" charset="0"/>
                <a:cs typeface="FreeSans"/>
              </a:rPr>
              <a:t>easier </a:t>
            </a:r>
            <a:r>
              <a:rPr lang="en-US" sz="1650" spc="40" dirty="0">
                <a:solidFill>
                  <a:srgbClr val="606060"/>
                </a:solidFill>
                <a:latin typeface="Corbel" panose="020B0503020204020204" pitchFamily="34" charset="0"/>
                <a:cs typeface="FreeSans"/>
              </a:rPr>
              <a:t>to </a:t>
            </a:r>
            <a:r>
              <a:rPr lang="en-US" sz="1650" spc="5" dirty="0">
                <a:solidFill>
                  <a:srgbClr val="606060"/>
                </a:solidFill>
                <a:latin typeface="Corbel" panose="020B0503020204020204" pitchFamily="34" charset="0"/>
                <a:cs typeface="FreeSans"/>
              </a:rPr>
              <a:t>use </a:t>
            </a:r>
            <a:r>
              <a:rPr lang="en-US" sz="1650" spc="15" dirty="0">
                <a:solidFill>
                  <a:srgbClr val="606060"/>
                </a:solidFill>
                <a:latin typeface="Corbel" panose="020B0503020204020204" pitchFamily="34" charset="0"/>
                <a:cs typeface="FreeSans"/>
              </a:rPr>
              <a:t>large </a:t>
            </a:r>
            <a:r>
              <a:rPr lang="en-US" sz="1650" spc="-10" dirty="0">
                <a:solidFill>
                  <a:srgbClr val="606060"/>
                </a:solidFill>
                <a:latin typeface="Corbel" panose="020B0503020204020204" pitchFamily="34" charset="0"/>
                <a:cs typeface="FreeSans"/>
              </a:rPr>
              <a:t>models!  </a:t>
            </a:r>
            <a:br>
              <a:rPr lang="en-US" sz="1650" spc="-10" dirty="0">
                <a:solidFill>
                  <a:srgbClr val="606060"/>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5080" indent="-355600">
              <a:lnSpc>
                <a:spcPct val="105000"/>
              </a:lnSpc>
              <a:buFont typeface="Arial"/>
              <a:buChar char="●"/>
              <a:tabLst>
                <a:tab pos="367665" algn="l"/>
                <a:tab pos="368300" algn="l"/>
              </a:tabLst>
            </a:pPr>
            <a:r>
              <a:rPr lang="en-US" sz="1650" spc="10" dirty="0">
                <a:solidFill>
                  <a:srgbClr val="606060"/>
                </a:solidFill>
                <a:latin typeface="Corbel" panose="020B0503020204020204" pitchFamily="34" charset="0"/>
                <a:cs typeface="FreeSans"/>
              </a:rPr>
              <a:t>Better </a:t>
            </a:r>
            <a:r>
              <a:rPr lang="en-US" sz="1650" dirty="0">
                <a:solidFill>
                  <a:srgbClr val="606060"/>
                </a:solidFill>
                <a:latin typeface="Corbel" panose="020B0503020204020204" pitchFamily="34" charset="0"/>
                <a:cs typeface="FreeSans"/>
              </a:rPr>
              <a:t>calibration, </a:t>
            </a:r>
            <a:r>
              <a:rPr lang="en-US" sz="1650" spc="25" dirty="0">
                <a:solidFill>
                  <a:srgbClr val="606060"/>
                </a:solidFill>
                <a:latin typeface="Corbel" panose="020B0503020204020204" pitchFamily="34" charset="0"/>
                <a:cs typeface="FreeSans"/>
              </a:rPr>
              <a:t>better </a:t>
            </a:r>
            <a:r>
              <a:rPr lang="en-US" sz="1650" spc="5" dirty="0">
                <a:solidFill>
                  <a:srgbClr val="606060"/>
                </a:solidFill>
                <a:latin typeface="Corbel" panose="020B0503020204020204" pitchFamily="34" charset="0"/>
                <a:cs typeface="FreeSans"/>
              </a:rPr>
              <a:t>scoring </a:t>
            </a:r>
            <a:r>
              <a:rPr lang="en-US" sz="1650" spc="30" dirty="0">
                <a:solidFill>
                  <a:srgbClr val="606060"/>
                </a:solidFill>
                <a:latin typeface="Corbel" panose="020B0503020204020204" pitchFamily="34" charset="0"/>
                <a:cs typeface="FreeSans"/>
              </a:rPr>
              <a:t>of model </a:t>
            </a:r>
            <a:r>
              <a:rPr lang="en-US" sz="1650" spc="5" dirty="0">
                <a:solidFill>
                  <a:srgbClr val="606060"/>
                </a:solidFill>
                <a:latin typeface="Corbel" panose="020B0503020204020204" pitchFamily="34" charset="0"/>
                <a:cs typeface="FreeSans"/>
              </a:rPr>
              <a:t>outputs, and </a:t>
            </a:r>
            <a:r>
              <a:rPr lang="en-US" sz="1650" spc="25" dirty="0">
                <a:solidFill>
                  <a:srgbClr val="606060"/>
                </a:solidFill>
                <a:latin typeface="Corbel" panose="020B0503020204020204" pitchFamily="34" charset="0"/>
                <a:cs typeface="FreeSans"/>
              </a:rPr>
              <a:t>better </a:t>
            </a:r>
            <a:r>
              <a:rPr lang="en-US" sz="1650" spc="15" dirty="0">
                <a:solidFill>
                  <a:srgbClr val="606060"/>
                </a:solidFill>
                <a:latin typeface="Corbel" panose="020B0503020204020204" pitchFamily="34" charset="0"/>
                <a:cs typeface="FreeSans"/>
              </a:rPr>
              <a:t>formation </a:t>
            </a:r>
            <a:r>
              <a:rPr lang="en-US" sz="1650" spc="30" dirty="0">
                <a:solidFill>
                  <a:srgbClr val="606060"/>
                </a:solidFill>
                <a:latin typeface="Corbel" panose="020B0503020204020204" pitchFamily="34" charset="0"/>
                <a:cs typeface="FreeSans"/>
              </a:rPr>
              <a:t>of </a:t>
            </a:r>
            <a:r>
              <a:rPr lang="en-US" sz="1650" spc="10" dirty="0">
                <a:solidFill>
                  <a:srgbClr val="606060"/>
                </a:solidFill>
                <a:latin typeface="Corbel" panose="020B0503020204020204" pitchFamily="34" charset="0"/>
                <a:cs typeface="FreeSans"/>
              </a:rPr>
              <a:t>demonstrations  </a:t>
            </a:r>
            <a:r>
              <a:rPr lang="en-US" sz="1650" spc="15" dirty="0">
                <a:solidFill>
                  <a:srgbClr val="606060"/>
                </a:solidFill>
                <a:latin typeface="Corbel" panose="020B0503020204020204" pitchFamily="34" charset="0"/>
                <a:cs typeface="FreeSans"/>
              </a:rPr>
              <a:t>lead </a:t>
            </a:r>
            <a:r>
              <a:rPr lang="en-US" sz="1650" spc="40" dirty="0">
                <a:solidFill>
                  <a:srgbClr val="606060"/>
                </a:solidFill>
                <a:latin typeface="Corbel" panose="020B0503020204020204" pitchFamily="34" charset="0"/>
                <a:cs typeface="FreeSans"/>
              </a:rPr>
              <a:t>to </a:t>
            </a:r>
            <a:r>
              <a:rPr lang="en-US" sz="1650" spc="15" dirty="0">
                <a:solidFill>
                  <a:srgbClr val="606060"/>
                </a:solidFill>
                <a:latin typeface="Corbel" panose="020B0503020204020204" pitchFamily="34" charset="0"/>
                <a:cs typeface="FreeSans"/>
              </a:rPr>
              <a:t>great</a:t>
            </a:r>
            <a:r>
              <a:rPr lang="en-US" sz="1650" spc="-30" dirty="0">
                <a:solidFill>
                  <a:srgbClr val="606060"/>
                </a:solidFill>
                <a:latin typeface="Corbel" panose="020B0503020204020204" pitchFamily="34" charset="0"/>
                <a:cs typeface="FreeSans"/>
              </a:rPr>
              <a:t> </a:t>
            </a:r>
            <a:r>
              <a:rPr lang="en-US" sz="1650" spc="10" dirty="0">
                <a:solidFill>
                  <a:srgbClr val="606060"/>
                </a:solidFill>
                <a:latin typeface="Corbel" panose="020B0503020204020204" pitchFamily="34" charset="0"/>
                <a:cs typeface="FreeSans"/>
              </a:rPr>
              <a:t>improvements</a:t>
            </a:r>
            <a:endParaRPr lang="en-US" sz="1650" dirty="0">
              <a:latin typeface="Corbel" panose="020B0503020204020204" pitchFamily="34" charset="0"/>
              <a:cs typeface="FreeSans"/>
            </a:endParaRPr>
          </a:p>
          <a:p>
            <a:pPr marL="824865" lvl="1" indent="-356235">
              <a:lnSpc>
                <a:spcPct val="100000"/>
              </a:lnSpc>
              <a:spcBef>
                <a:spcPts val="95"/>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dirty="0">
                <a:solidFill>
                  <a:srgbClr val="0E9352"/>
                </a:solidFill>
                <a:latin typeface="Corbel" panose="020B0503020204020204" pitchFamily="34" charset="0"/>
                <a:cs typeface="FreeSans"/>
              </a:rPr>
              <a:t>make </a:t>
            </a:r>
            <a:r>
              <a:rPr lang="en-US" sz="1650" spc="10" dirty="0">
                <a:solidFill>
                  <a:srgbClr val="0E9352"/>
                </a:solidFill>
                <a:latin typeface="Corbel" panose="020B0503020204020204" pitchFamily="34" charset="0"/>
                <a:cs typeface="FreeSans"/>
              </a:rPr>
              <a:t>it </a:t>
            </a:r>
            <a:r>
              <a:rPr lang="en-US" sz="1650" spc="-10" dirty="0">
                <a:solidFill>
                  <a:srgbClr val="0E9352"/>
                </a:solidFill>
                <a:latin typeface="Corbel" panose="020B0503020204020204" pitchFamily="34" charset="0"/>
                <a:cs typeface="FreeSans"/>
              </a:rPr>
              <a:t>less</a:t>
            </a:r>
            <a:r>
              <a:rPr lang="en-US" sz="1650" spc="-35" dirty="0">
                <a:solidFill>
                  <a:srgbClr val="0E9352"/>
                </a:solidFill>
                <a:latin typeface="Corbel" panose="020B0503020204020204" pitchFamily="34" charset="0"/>
                <a:cs typeface="FreeSans"/>
              </a:rPr>
              <a:t> </a:t>
            </a:r>
            <a:r>
              <a:rPr lang="en-US" sz="1650" spc="-20" dirty="0">
                <a:solidFill>
                  <a:srgbClr val="0E9352"/>
                </a:solidFill>
                <a:latin typeface="Corbel" panose="020B0503020204020204" pitchFamily="34" charset="0"/>
                <a:cs typeface="FreeSans"/>
              </a:rPr>
              <a:t>sensitive?</a:t>
            </a:r>
            <a:endParaRPr lang="en-US" sz="1650" dirty="0">
              <a:latin typeface="Corbel" panose="020B0503020204020204" pitchFamily="34" charset="0"/>
              <a:cs typeface="FreeSans"/>
            </a:endParaRPr>
          </a:p>
          <a:p>
            <a:pPr marL="824865" lvl="1" indent="-356235">
              <a:lnSpc>
                <a:spcPct val="100000"/>
              </a:lnSpc>
              <a:spcBef>
                <a:spcPts val="100"/>
              </a:spcBef>
              <a:buFont typeface="Arial"/>
              <a:buChar char="○"/>
              <a:tabLst>
                <a:tab pos="824865" algn="l"/>
                <a:tab pos="825500" algn="l"/>
              </a:tabLst>
            </a:pPr>
            <a:r>
              <a:rPr lang="en-US" sz="1650" spc="20" dirty="0">
                <a:solidFill>
                  <a:srgbClr val="0E9352"/>
                </a:solidFill>
                <a:latin typeface="Corbel" panose="020B0503020204020204" pitchFamily="34" charset="0"/>
                <a:cs typeface="FreeSans"/>
              </a:rPr>
              <a:t>How </a:t>
            </a:r>
            <a:r>
              <a:rPr lang="en-US" sz="1650" spc="40" dirty="0">
                <a:solidFill>
                  <a:srgbClr val="0E9352"/>
                </a:solidFill>
                <a:latin typeface="Corbel" panose="020B0503020204020204" pitchFamily="34" charset="0"/>
                <a:cs typeface="FreeSans"/>
              </a:rPr>
              <a:t>to </a:t>
            </a:r>
            <a:r>
              <a:rPr lang="en-US" sz="1650" spc="-5" dirty="0">
                <a:solidFill>
                  <a:srgbClr val="0E9352"/>
                </a:solidFill>
                <a:latin typeface="Corbel" panose="020B0503020204020204" pitchFamily="34" charset="0"/>
                <a:cs typeface="FreeSans"/>
              </a:rPr>
              <a:t>scale </a:t>
            </a:r>
            <a:r>
              <a:rPr lang="en-US" sz="1650" spc="10" dirty="0">
                <a:solidFill>
                  <a:srgbClr val="0E9352"/>
                </a:solidFill>
                <a:latin typeface="Corbel" panose="020B0503020204020204" pitchFamily="34" charset="0"/>
                <a:cs typeface="FreeSans"/>
              </a:rPr>
              <a:t>it </a:t>
            </a:r>
            <a:r>
              <a:rPr lang="en-US" sz="1650" spc="5" dirty="0">
                <a:solidFill>
                  <a:srgbClr val="0E9352"/>
                </a:solidFill>
                <a:latin typeface="Corbel" panose="020B0503020204020204" pitchFamily="34" charset="0"/>
                <a:cs typeface="FreeSans"/>
              </a:rPr>
              <a:t>(longer </a:t>
            </a:r>
            <a:r>
              <a:rPr lang="en-US" sz="1650" spc="10" dirty="0">
                <a:solidFill>
                  <a:srgbClr val="0E9352"/>
                </a:solidFill>
                <a:latin typeface="Corbel" panose="020B0503020204020204" pitchFamily="34" charset="0"/>
                <a:cs typeface="FreeSans"/>
              </a:rPr>
              <a:t>context, </a:t>
            </a:r>
            <a:r>
              <a:rPr lang="en-US" sz="1650" spc="25" dirty="0">
                <a:solidFill>
                  <a:srgbClr val="0E9352"/>
                </a:solidFill>
                <a:latin typeface="Corbel" panose="020B0503020204020204" pitchFamily="34" charset="0"/>
                <a:cs typeface="FreeSans"/>
              </a:rPr>
              <a:t>more </a:t>
            </a:r>
            <a:r>
              <a:rPr lang="en-US" sz="1650" spc="10" dirty="0">
                <a:solidFill>
                  <a:srgbClr val="0E9352"/>
                </a:solidFill>
                <a:latin typeface="Corbel" panose="020B0503020204020204" pitchFamily="34" charset="0"/>
                <a:cs typeface="FreeSans"/>
              </a:rPr>
              <a:t>training </a:t>
            </a:r>
            <a:r>
              <a:rPr lang="en-US" sz="1650" spc="-5" dirty="0">
                <a:solidFill>
                  <a:srgbClr val="0E9352"/>
                </a:solidFill>
                <a:latin typeface="Corbel" panose="020B0503020204020204" pitchFamily="34" charset="0"/>
                <a:cs typeface="FreeSans"/>
              </a:rPr>
              <a:t>examples, </a:t>
            </a:r>
            <a:r>
              <a:rPr lang="en-US" sz="1650" spc="15" dirty="0">
                <a:solidFill>
                  <a:srgbClr val="0E9352"/>
                </a:solidFill>
                <a:latin typeface="Corbel" panose="020B0503020204020204" pitchFamily="34" charset="0"/>
                <a:cs typeface="FreeSans"/>
              </a:rPr>
              <a:t>wider range </a:t>
            </a:r>
            <a:r>
              <a:rPr lang="en-US" sz="1650" spc="30" dirty="0">
                <a:solidFill>
                  <a:srgbClr val="0E9352"/>
                </a:solidFill>
                <a:latin typeface="Corbel" panose="020B0503020204020204" pitchFamily="34" charset="0"/>
                <a:cs typeface="FreeSans"/>
              </a:rPr>
              <a:t>of</a:t>
            </a:r>
            <a:r>
              <a:rPr lang="en-US" sz="1650" spc="35" dirty="0">
                <a:solidFill>
                  <a:srgbClr val="0E9352"/>
                </a:solidFill>
                <a:latin typeface="Corbel" panose="020B0503020204020204" pitchFamily="34" charset="0"/>
                <a:cs typeface="FreeSans"/>
              </a:rPr>
              <a:t> </a:t>
            </a:r>
            <a:r>
              <a:rPr lang="en-US" sz="1650" spc="-60" dirty="0">
                <a:solidFill>
                  <a:srgbClr val="0E9352"/>
                </a:solidFill>
                <a:latin typeface="Corbel" panose="020B0503020204020204" pitchFamily="34" charset="0"/>
                <a:cs typeface="FreeSans"/>
              </a:rPr>
              <a:t>tasks)?</a:t>
            </a:r>
            <a:br>
              <a:rPr lang="en-US" sz="1650" spc="-60" dirty="0">
                <a:solidFill>
                  <a:srgbClr val="0E9352"/>
                </a:solidFill>
                <a:latin typeface="Corbel" panose="020B0503020204020204" pitchFamily="34" charset="0"/>
                <a:cs typeface="FreeSans"/>
              </a:rPr>
            </a:br>
            <a:endParaRPr lang="en-US" sz="1650" dirty="0">
              <a:latin typeface="Corbel" panose="020B0503020204020204" pitchFamily="34" charset="0"/>
              <a:cs typeface="FreeSans"/>
            </a:endParaRPr>
          </a:p>
          <a:p>
            <a:pPr marL="367665" marR="731520" indent="-355600">
              <a:lnSpc>
                <a:spcPct val="105000"/>
              </a:lnSpc>
              <a:buClr>
                <a:srgbClr val="606060"/>
              </a:buClr>
              <a:buFont typeface="Arial"/>
              <a:buChar char="●"/>
              <a:tabLst>
                <a:tab pos="367665" algn="l"/>
                <a:tab pos="368300" algn="l"/>
              </a:tabLst>
            </a:pPr>
            <a:r>
              <a:rPr lang="en-US" sz="1650" spc="-20" dirty="0">
                <a:solidFill>
                  <a:schemeClr val="tx1">
                    <a:lumMod val="65000"/>
                    <a:lumOff val="35000"/>
                  </a:schemeClr>
                </a:solidFill>
                <a:latin typeface="Corbel" panose="020B0503020204020204" pitchFamily="34" charset="0"/>
                <a:cs typeface="FreeSans"/>
              </a:rPr>
              <a:t>Still </a:t>
            </a:r>
            <a:r>
              <a:rPr lang="en-US" sz="1650" spc="10" dirty="0">
                <a:solidFill>
                  <a:schemeClr val="tx1">
                    <a:lumMod val="65000"/>
                    <a:lumOff val="35000"/>
                  </a:schemeClr>
                </a:solidFill>
                <a:latin typeface="Corbel" panose="020B0503020204020204" pitchFamily="34" charset="0"/>
                <a:cs typeface="FreeSans"/>
              </a:rPr>
              <a:t>in </a:t>
            </a:r>
            <a:r>
              <a:rPr lang="en-US" sz="1650" spc="5" dirty="0">
                <a:solidFill>
                  <a:schemeClr val="tx1">
                    <a:lumMod val="65000"/>
                    <a:lumOff val="35000"/>
                  </a:schemeClr>
                </a:solidFill>
                <a:latin typeface="Corbel" panose="020B0503020204020204" pitchFamily="34" charset="0"/>
                <a:cs typeface="FreeSans"/>
              </a:rPr>
              <a:t>progress …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E9352"/>
                </a:solidFill>
                <a:latin typeface="Corbel" panose="020B0503020204020204" pitchFamily="34" charset="0"/>
                <a:cs typeface="FreeSans"/>
              </a:rPr>
              <a:t>Understanding </a:t>
            </a:r>
            <a:r>
              <a:rPr lang="en-US" sz="1300" spc="25" dirty="0">
                <a:solidFill>
                  <a:srgbClr val="0E9352"/>
                </a:solidFill>
                <a:latin typeface="Corbel" panose="020B0503020204020204" pitchFamily="34" charset="0"/>
                <a:cs typeface="FreeSans"/>
              </a:rPr>
              <a:t>how/why </a:t>
            </a:r>
            <a:r>
              <a:rPr lang="en-US" sz="1300" spc="10" dirty="0">
                <a:solidFill>
                  <a:srgbClr val="0E9352"/>
                </a:solidFill>
                <a:latin typeface="Corbel" panose="020B0503020204020204" pitchFamily="34" charset="0"/>
                <a:cs typeface="FreeSans"/>
              </a:rPr>
              <a:t>it </a:t>
            </a:r>
            <a:r>
              <a:rPr lang="en-US" sz="1300" spc="-10" dirty="0">
                <a:solidFill>
                  <a:srgbClr val="0E9352"/>
                </a:solidFill>
                <a:latin typeface="Corbel" panose="020B0503020204020204" pitchFamily="34" charset="0"/>
                <a:cs typeface="FreeSans"/>
              </a:rPr>
              <a:t>works, </a:t>
            </a:r>
          </a:p>
          <a:p>
            <a:pPr marL="824865" marR="731520" lvl="1" indent="-355600">
              <a:lnSpc>
                <a:spcPct val="105000"/>
              </a:lnSpc>
              <a:buClr>
                <a:srgbClr val="606060"/>
              </a:buClr>
              <a:buFont typeface="Arial"/>
              <a:buChar char="●"/>
              <a:tabLst>
                <a:tab pos="367665" algn="l"/>
                <a:tab pos="368300" algn="l"/>
              </a:tabLst>
            </a:pPr>
            <a:r>
              <a:rPr lang="en-US" sz="1300" spc="10" dirty="0">
                <a:solidFill>
                  <a:srgbClr val="0F9352"/>
                </a:solidFill>
                <a:latin typeface="Corbel" panose="020B0503020204020204" pitchFamily="34" charset="0"/>
                <a:cs typeface="FreeSans"/>
              </a:rPr>
              <a:t>Disentangling looking up </a:t>
            </a:r>
            <a:r>
              <a:rPr lang="en-US" sz="1300" spc="-5" dirty="0">
                <a:solidFill>
                  <a:srgbClr val="0F9352"/>
                </a:solidFill>
                <a:latin typeface="Corbel" panose="020B0503020204020204" pitchFamily="34" charset="0"/>
                <a:cs typeface="Trebuchet MS"/>
              </a:rPr>
              <a:t>task </a:t>
            </a:r>
            <a:r>
              <a:rPr lang="en-US" sz="1300" spc="-30" dirty="0">
                <a:solidFill>
                  <a:srgbClr val="0F9352"/>
                </a:solidFill>
                <a:latin typeface="Corbel" panose="020B0503020204020204" pitchFamily="34" charset="0"/>
                <a:cs typeface="Trebuchet MS"/>
              </a:rPr>
              <a:t>location </a:t>
            </a:r>
            <a:r>
              <a:rPr lang="en-US" sz="1300" spc="10" dirty="0">
                <a:solidFill>
                  <a:srgbClr val="0F9352"/>
                </a:solidFill>
                <a:latin typeface="Corbel" panose="020B0503020204020204" pitchFamily="34" charset="0"/>
                <a:cs typeface="FreeSans"/>
              </a:rPr>
              <a:t>vs </a:t>
            </a:r>
            <a:r>
              <a:rPr lang="en-US" sz="1300" spc="15" dirty="0">
                <a:solidFill>
                  <a:srgbClr val="0F9352"/>
                </a:solidFill>
                <a:latin typeface="Corbel" panose="020B0503020204020204" pitchFamily="34" charset="0"/>
                <a:cs typeface="FreeSans"/>
              </a:rPr>
              <a:t>learning </a:t>
            </a:r>
            <a:r>
              <a:rPr lang="en-US" sz="1300" spc="-30" dirty="0">
                <a:solidFill>
                  <a:srgbClr val="0F9352"/>
                </a:solidFill>
                <a:latin typeface="Corbel" panose="020B0503020204020204" pitchFamily="34" charset="0"/>
                <a:cs typeface="FreeSans"/>
              </a:rPr>
              <a:t>a </a:t>
            </a:r>
            <a:r>
              <a:rPr lang="en-US" sz="1300" spc="10" dirty="0">
                <a:solidFill>
                  <a:srgbClr val="0F9352"/>
                </a:solidFill>
                <a:latin typeface="Corbel" panose="020B0503020204020204" pitchFamily="34" charset="0"/>
                <a:cs typeface="Trebuchet MS"/>
              </a:rPr>
              <a:t>new</a:t>
            </a:r>
            <a:r>
              <a:rPr lang="en-US" sz="1300" spc="-150" dirty="0">
                <a:solidFill>
                  <a:srgbClr val="0F9352"/>
                </a:solidFill>
                <a:latin typeface="Corbel" panose="020B0503020204020204" pitchFamily="34" charset="0"/>
                <a:cs typeface="Trebuchet MS"/>
              </a:rPr>
              <a:t> </a:t>
            </a:r>
            <a:r>
              <a:rPr lang="en-US" sz="1300" spc="-15" dirty="0">
                <a:solidFill>
                  <a:srgbClr val="0F9352"/>
                </a:solidFill>
                <a:latin typeface="Corbel" panose="020B0503020204020204" pitchFamily="34" charset="0"/>
                <a:cs typeface="FreeSans"/>
              </a:rPr>
              <a:t>task</a:t>
            </a:r>
            <a:endParaRPr lang="en-US" sz="1300" dirty="0">
              <a:solidFill>
                <a:srgbClr val="0F9352"/>
              </a:solidFill>
              <a:latin typeface="Corbel" panose="020B0503020204020204" pitchFamily="34" charset="0"/>
              <a:cs typeface="FreeSans"/>
            </a:endParaRPr>
          </a:p>
          <a:p>
            <a:pPr marL="824865" marR="731520" lvl="1" indent="-355600">
              <a:lnSpc>
                <a:spcPct val="105000"/>
              </a:lnSpc>
              <a:buClr>
                <a:srgbClr val="606060"/>
              </a:buClr>
              <a:buFont typeface="Arial"/>
              <a:buChar char="●"/>
              <a:tabLst>
                <a:tab pos="367665" algn="l"/>
                <a:tab pos="368300" algn="l"/>
              </a:tabLst>
            </a:pPr>
            <a:r>
              <a:rPr lang="en-US" sz="1300" spc="-20" dirty="0">
                <a:solidFill>
                  <a:srgbClr val="0E9352"/>
                </a:solidFill>
                <a:latin typeface="Corbel" panose="020B0503020204020204" pitchFamily="34" charset="0"/>
                <a:cs typeface="FreeSans"/>
              </a:rPr>
              <a:t>Can </a:t>
            </a:r>
            <a:r>
              <a:rPr lang="en-US" sz="1300" spc="30" dirty="0">
                <a:solidFill>
                  <a:srgbClr val="0E9352"/>
                </a:solidFill>
                <a:latin typeface="Corbel" panose="020B0503020204020204" pitchFamily="34" charset="0"/>
                <a:cs typeface="FreeSans"/>
              </a:rPr>
              <a:t>we </a:t>
            </a:r>
            <a:r>
              <a:rPr lang="en-US" sz="1300" spc="10" dirty="0">
                <a:solidFill>
                  <a:srgbClr val="0E9352"/>
                </a:solidFill>
                <a:latin typeface="Corbel" panose="020B0503020204020204" pitchFamily="34" charset="0"/>
                <a:cs typeface="FreeSans"/>
              </a:rPr>
              <a:t>predict </a:t>
            </a:r>
            <a:r>
              <a:rPr lang="en-US" sz="1300" spc="25" dirty="0">
                <a:solidFill>
                  <a:srgbClr val="0E9352"/>
                </a:solidFill>
                <a:latin typeface="Corbel" panose="020B0503020204020204" pitchFamily="34" charset="0"/>
                <a:cs typeface="FreeSans"/>
              </a:rPr>
              <a:t>whether </a:t>
            </a:r>
            <a:r>
              <a:rPr lang="en-US" sz="1300" spc="15" dirty="0">
                <a:solidFill>
                  <a:srgbClr val="0E9352"/>
                </a:solidFill>
                <a:latin typeface="Corbel" panose="020B0503020204020204" pitchFamily="34" charset="0"/>
                <a:cs typeface="FreeSans"/>
              </a:rPr>
              <a:t>in-context learning </a:t>
            </a:r>
            <a:r>
              <a:rPr lang="en-US" sz="1300" spc="30" dirty="0">
                <a:solidFill>
                  <a:srgbClr val="0E9352"/>
                </a:solidFill>
                <a:latin typeface="Corbel" panose="020B0503020204020204" pitchFamily="34" charset="0"/>
                <a:cs typeface="FreeSans"/>
              </a:rPr>
              <a:t>would </a:t>
            </a:r>
            <a:r>
              <a:rPr lang="en-US" sz="1300" spc="15" dirty="0">
                <a:solidFill>
                  <a:srgbClr val="0E9352"/>
                </a:solidFill>
                <a:latin typeface="Corbel" panose="020B0503020204020204" pitchFamily="34" charset="0"/>
                <a:cs typeface="FreeSans"/>
              </a:rPr>
              <a:t>work </a:t>
            </a:r>
            <a:r>
              <a:rPr lang="en-US" sz="1300" spc="40" dirty="0">
                <a:solidFill>
                  <a:srgbClr val="0E9352"/>
                </a:solidFill>
                <a:latin typeface="Corbel" panose="020B0503020204020204" pitchFamily="34" charset="0"/>
                <a:cs typeface="FreeSans"/>
              </a:rPr>
              <a:t>on </a:t>
            </a:r>
            <a:r>
              <a:rPr lang="en-US" sz="1300" spc="-30" dirty="0">
                <a:solidFill>
                  <a:srgbClr val="0E9352"/>
                </a:solidFill>
                <a:latin typeface="Corbel" panose="020B0503020204020204" pitchFamily="34" charset="0"/>
                <a:cs typeface="FreeSans"/>
              </a:rPr>
              <a:t>a </a:t>
            </a:r>
            <a:r>
              <a:rPr lang="en-US" sz="1300" spc="20" dirty="0">
                <a:solidFill>
                  <a:srgbClr val="0E9352"/>
                </a:solidFill>
                <a:latin typeface="Corbel" panose="020B0503020204020204" pitchFamily="34" charset="0"/>
                <a:cs typeface="FreeSans"/>
              </a:rPr>
              <a:t>given </a:t>
            </a:r>
            <a:r>
              <a:rPr lang="en-US" sz="1300" spc="-15" dirty="0">
                <a:solidFill>
                  <a:srgbClr val="0E9352"/>
                </a:solidFill>
                <a:latin typeface="Corbel" panose="020B0503020204020204" pitchFamily="34" charset="0"/>
                <a:cs typeface="FreeSans"/>
              </a:rPr>
              <a:t>task </a:t>
            </a:r>
            <a:r>
              <a:rPr lang="en-US" sz="1300" spc="25" dirty="0">
                <a:solidFill>
                  <a:srgbClr val="0E9352"/>
                </a:solidFill>
                <a:latin typeface="Corbel" panose="020B0503020204020204" pitchFamily="34" charset="0"/>
                <a:cs typeface="FreeSans"/>
              </a:rPr>
              <a:t>or </a:t>
            </a:r>
            <a:r>
              <a:rPr lang="en-US" sz="1300" spc="-15" dirty="0">
                <a:solidFill>
                  <a:srgbClr val="0E9352"/>
                </a:solidFill>
                <a:latin typeface="Corbel" panose="020B0503020204020204" pitchFamily="34" charset="0"/>
                <a:cs typeface="FreeSans"/>
              </a:rPr>
              <a:t>not?</a:t>
            </a:r>
            <a:endParaRPr lang="en-US" sz="1300" dirty="0">
              <a:latin typeface="Corbel" panose="020B0503020204020204" pitchFamily="34" charset="0"/>
              <a:cs typeface="FreeSans"/>
            </a:endParaRPr>
          </a:p>
        </p:txBody>
      </p:sp>
      <p:sp>
        <p:nvSpPr>
          <p:cNvPr id="4" name="object 4"/>
          <p:cNvSpPr txBox="1"/>
          <p:nvPr/>
        </p:nvSpPr>
        <p:spPr>
          <a:xfrm>
            <a:off x="8752890" y="102819"/>
            <a:ext cx="165735"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999999"/>
                </a:solidFill>
                <a:latin typeface="Corbel" panose="020B0503020204020204" pitchFamily="34" charset="0"/>
                <a:cs typeface="FreeSans"/>
              </a:rPr>
              <a:t>75</a:t>
            </a:r>
            <a:endParaRPr sz="1000" dirty="0">
              <a:latin typeface="Corbel" panose="020B0503020204020204" pitchFamily="34" charset="0"/>
              <a:cs typeface="Free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58360" y="1723345"/>
            <a:ext cx="8520600" cy="1963500"/>
          </a:xfrm>
          <a:prstGeom prst="rect">
            <a:avLst/>
          </a:prstGeom>
        </p:spPr>
        <p:txBody>
          <a:bodyPr spcFirstLastPara="1" wrap="square" lIns="91425" tIns="91425" rIns="91425" bIns="91425" anchor="b" anchorCtr="0">
            <a:noAutofit/>
          </a:bodyPr>
          <a:lstStyle/>
          <a:p>
            <a:r>
              <a:rPr lang="en" sz="7200" dirty="0"/>
              <a:t>Prompting for </a:t>
            </a:r>
            <a:br>
              <a:rPr lang="en" sz="7200" dirty="0"/>
            </a:br>
            <a:r>
              <a:rPr lang="en" sz="7200" dirty="0"/>
              <a:t>Multi-Step Reasoning</a:t>
            </a:r>
          </a:p>
        </p:txBody>
      </p:sp>
    </p:spTree>
    <p:extLst>
      <p:ext uri="{BB962C8B-B14F-4D97-AF65-F5344CB8AC3E}">
        <p14:creationId xmlns:p14="http://schemas.microsoft.com/office/powerpoint/2010/main" val="4211032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fontScale="90000"/>
          </a:bodyPr>
          <a:lstStyle/>
          <a:p>
            <a:r>
              <a:rPr lang="en-US" dirty="0"/>
              <a:t>Some Problems Involve Reasoning </a:t>
            </a:r>
          </a:p>
        </p:txBody>
      </p:sp>
      <p:sp>
        <p:nvSpPr>
          <p:cNvPr id="3" name="Content Placeholder 2">
            <a:extLst>
              <a:ext uri="{FF2B5EF4-FFF2-40B4-BE49-F238E27FC236}">
                <a16:creationId xmlns:a16="http://schemas.microsoft.com/office/drawing/2014/main" id="{22F44D26-3A38-9572-BB5F-F15B55E0FF0B}"/>
              </a:ext>
            </a:extLst>
          </p:cNvPr>
          <p:cNvSpPr>
            <a:spLocks noGrp="1"/>
          </p:cNvSpPr>
          <p:nvPr>
            <p:ph idx="1"/>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081DF93-1A63-99D2-E603-71C7AE76C93F}"/>
              </a:ext>
            </a:extLst>
          </p:cNvPr>
          <p:cNvSpPr>
            <a:spLocks noGrp="1"/>
          </p:cNvSpPr>
          <p:nvPr>
            <p:ph idx="1"/>
          </p:nvPr>
        </p:nvSpPr>
        <p:spPr/>
        <p:txBody>
          <a:bodyPr/>
          <a:lstStyle/>
          <a:p>
            <a:r>
              <a:rPr lang="en-US" sz="1800" spc="-5" dirty="0">
                <a:latin typeface="Corbel" panose="020B0503020204020204" pitchFamily="34" charset="0"/>
                <a:cs typeface="Times New Roman"/>
              </a:rPr>
              <a:t>Fine-tune</a:t>
            </a:r>
            <a:r>
              <a:rPr lang="en-US" sz="1800" spc="-15" dirty="0">
                <a:latin typeface="Corbel" panose="020B0503020204020204" pitchFamily="34" charset="0"/>
                <a:cs typeface="Times New Roman"/>
              </a:rPr>
              <a:t> </a:t>
            </a:r>
            <a:r>
              <a:rPr lang="en-US" sz="1800" spc="-35" dirty="0">
                <a:latin typeface="Corbel" panose="020B0503020204020204" pitchFamily="34" charset="0"/>
                <a:cs typeface="Times New Roman"/>
              </a:rPr>
              <a:t>LMs on </a:t>
            </a:r>
            <a:r>
              <a:rPr lang="en-US" sz="1800" spc="-5" dirty="0">
                <a:latin typeface="Corbel" panose="020B0503020204020204" pitchFamily="34" charset="0"/>
                <a:cs typeface="Times New Roman"/>
              </a:rPr>
              <a:t>GSM8K</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(arithmetic reasoning)</a:t>
            </a:r>
          </a:p>
          <a:p>
            <a:endParaRPr lang="en-US" sz="1800" spc="-5" dirty="0">
              <a:latin typeface="Corbel" panose="020B0503020204020204" pitchFamily="34" charset="0"/>
              <a:cs typeface="Times New Roman"/>
            </a:endParaRPr>
          </a:p>
          <a:p>
            <a:r>
              <a:rPr lang="en-US" sz="1800" spc="-5" dirty="0">
                <a:latin typeface="Corbel" panose="020B0503020204020204" pitchFamily="34" charset="0"/>
                <a:cs typeface="Times New Roman"/>
              </a:rPr>
              <a:t>One may conjecture that, to achieve </a:t>
            </a:r>
            <a:r>
              <a:rPr lang="en-US" sz="1800" dirty="0">
                <a:latin typeface="Corbel" panose="020B0503020204020204" pitchFamily="34" charset="0"/>
                <a:cs typeface="Times New Roman"/>
              </a:rPr>
              <a:t>&gt;80%, </a:t>
            </a:r>
            <a:br>
              <a:rPr lang="en-US" sz="1800" dirty="0">
                <a:latin typeface="Corbel" panose="020B0503020204020204" pitchFamily="34" charset="0"/>
                <a:cs typeface="Times New Roman"/>
              </a:rPr>
            </a:br>
            <a:r>
              <a:rPr lang="en-US" sz="1800" dirty="0">
                <a:latin typeface="Corbel" panose="020B0503020204020204" pitchFamily="34" charset="0"/>
                <a:cs typeface="Times New Roman"/>
              </a:rPr>
              <a:t>one needs </a:t>
            </a:r>
            <a:r>
              <a:rPr lang="en-US" sz="1800" dirty="0">
                <a:solidFill>
                  <a:srgbClr val="C00000"/>
                </a:solidFill>
                <a:latin typeface="Corbel" panose="020B0503020204020204" pitchFamily="34" charset="0"/>
                <a:cs typeface="Times New Roman"/>
              </a:rPr>
              <a:t>100x </a:t>
            </a:r>
            <a:r>
              <a:rPr lang="en-US" sz="1800" spc="-5" dirty="0">
                <a:solidFill>
                  <a:srgbClr val="C00000"/>
                </a:solidFill>
                <a:latin typeface="Corbel" panose="020B0503020204020204" pitchFamily="34" charset="0"/>
                <a:cs typeface="Times New Roman"/>
              </a:rPr>
              <a:t>more</a:t>
            </a:r>
            <a:r>
              <a:rPr lang="en-US" sz="1800" spc="-20" dirty="0">
                <a:solidFill>
                  <a:srgbClr val="C00000"/>
                </a:solidFill>
                <a:latin typeface="Corbel" panose="020B0503020204020204" pitchFamily="34" charset="0"/>
                <a:cs typeface="Times New Roman"/>
              </a:rPr>
              <a:t> </a:t>
            </a:r>
            <a:r>
              <a:rPr lang="en-US" sz="1800" dirty="0">
                <a:solidFill>
                  <a:srgbClr val="C00000"/>
                </a:solidFill>
                <a:latin typeface="Corbel" panose="020B0503020204020204" pitchFamily="34" charset="0"/>
                <a:cs typeface="Times New Roman"/>
              </a:rPr>
              <a:t>training data</a:t>
            </a:r>
            <a:r>
              <a:rPr lang="en-US" sz="1800" spc="-15" dirty="0">
                <a:solidFill>
                  <a:srgbClr val="C00000"/>
                </a:solidFill>
                <a:latin typeface="Corbel" panose="020B0503020204020204" pitchFamily="34" charset="0"/>
                <a:cs typeface="Times New Roman"/>
              </a:rPr>
              <a:t> </a:t>
            </a:r>
            <a:r>
              <a:rPr lang="en-US" sz="1800" dirty="0">
                <a:latin typeface="Corbel" panose="020B0503020204020204" pitchFamily="34" charset="0"/>
                <a:cs typeface="Times New Roman"/>
              </a:rPr>
              <a:t>for</a:t>
            </a:r>
            <a:r>
              <a:rPr lang="en-US" sz="1800" spc="-15" dirty="0">
                <a:latin typeface="Corbel" panose="020B0503020204020204" pitchFamily="34" charset="0"/>
                <a:cs typeface="Times New Roman"/>
              </a:rPr>
              <a:t> </a:t>
            </a:r>
            <a:r>
              <a:rPr lang="en-US" sz="1800" dirty="0">
                <a:latin typeface="Corbel" panose="020B0503020204020204" pitchFamily="34" charset="0"/>
                <a:cs typeface="Times New Roman"/>
              </a:rPr>
              <a:t>175B</a:t>
            </a:r>
            <a:r>
              <a:rPr lang="en-US" sz="1800" spc="-15" dirty="0">
                <a:latin typeface="Corbel" panose="020B0503020204020204" pitchFamily="34" charset="0"/>
                <a:cs typeface="Times New Roman"/>
              </a:rPr>
              <a:t> </a:t>
            </a:r>
            <a:r>
              <a:rPr lang="en-US" sz="1800" spc="-5" dirty="0">
                <a:latin typeface="Corbel" panose="020B0503020204020204" pitchFamily="34" charset="0"/>
                <a:cs typeface="Times New Roman"/>
              </a:rPr>
              <a:t>model</a:t>
            </a:r>
          </a:p>
          <a:p>
            <a:pPr marL="114300" indent="0">
              <a:buNone/>
            </a:pPr>
            <a:endParaRPr lang="en-US" spc="-5" dirty="0">
              <a:latin typeface="Corbel" panose="020B0503020204020204" pitchFamily="34" charset="0"/>
              <a:cs typeface="Times New Roman"/>
            </a:endParaRPr>
          </a:p>
          <a:p>
            <a:r>
              <a:rPr lang="en-US" spc="-5" dirty="0">
                <a:latin typeface="Corbel" panose="020B0503020204020204" pitchFamily="34" charset="0"/>
                <a:cs typeface="Times New Roman"/>
              </a:rPr>
              <a:t>Another option is to </a:t>
            </a:r>
            <a:r>
              <a:rPr lang="en-US" spc="-5" dirty="0">
                <a:solidFill>
                  <a:srgbClr val="C00000"/>
                </a:solidFill>
                <a:latin typeface="Corbel" panose="020B0503020204020204" pitchFamily="34" charset="0"/>
                <a:cs typeface="Times New Roman"/>
              </a:rPr>
              <a:t>increase model sizes</a:t>
            </a:r>
            <a:r>
              <a:rPr lang="en-US" spc="-5" dirty="0">
                <a:latin typeface="Corbel" panose="020B0503020204020204" pitchFamily="34" charset="0"/>
                <a:cs typeface="Times New Roman"/>
              </a:rPr>
              <a:t>, which </a:t>
            </a:r>
            <a:br>
              <a:rPr lang="en-US" spc="-5" dirty="0">
                <a:latin typeface="Corbel" panose="020B0503020204020204" pitchFamily="34" charset="0"/>
                <a:cs typeface="Times New Roman"/>
              </a:rPr>
            </a:br>
            <a:r>
              <a:rPr lang="en-US" spc="-5" dirty="0">
                <a:latin typeface="Corbel" panose="020B0503020204020204" pitchFamily="34" charset="0"/>
                <a:cs typeface="Times New Roman"/>
              </a:rPr>
              <a:t>is expensive. </a:t>
            </a:r>
          </a:p>
          <a:p>
            <a:endParaRPr lang="en-US" spc="-5" dirty="0">
              <a:latin typeface="Corbel" panose="020B0503020204020204" pitchFamily="34" charset="0"/>
              <a:cs typeface="Times New Roman"/>
            </a:endParaRPr>
          </a:p>
          <a:p>
            <a:r>
              <a:rPr lang="en-US" sz="1800" spc="-5" dirty="0">
                <a:latin typeface="Corbel" panose="020B0503020204020204" pitchFamily="34" charset="0"/>
                <a:cs typeface="Times New Roman"/>
              </a:rPr>
              <a:t>Other than these, how else can we improve the model performance on tasks that </a:t>
            </a:r>
            <a:r>
              <a:rPr lang="en-US" spc="-5" dirty="0">
                <a:latin typeface="Corbel" panose="020B0503020204020204" pitchFamily="34" charset="0"/>
                <a:cs typeface="Times New Roman"/>
              </a:rPr>
              <a:t>require </a:t>
            </a:r>
            <a:r>
              <a:rPr lang="en-US" sz="1800" spc="-5" dirty="0">
                <a:latin typeface="Corbel" panose="020B0503020204020204" pitchFamily="34" charset="0"/>
                <a:cs typeface="Times New Roman"/>
              </a:rPr>
              <a:t>multi-step reasoning? </a:t>
            </a:r>
            <a:endParaRPr lang="en-US" sz="1800" dirty="0">
              <a:latin typeface="Corbel" panose="020B0503020204020204" pitchFamily="34" charset="0"/>
              <a:cs typeface="Times New Roman"/>
            </a:endParaRPr>
          </a:p>
          <a:p>
            <a:endParaRPr lang="en-US" dirty="0">
              <a:latin typeface="Corbel" panose="020B0503020204020204" pitchFamily="34" charset="0"/>
            </a:endParaRPr>
          </a:p>
        </p:txBody>
      </p:sp>
      <p:pic>
        <p:nvPicPr>
          <p:cNvPr id="3" name="object 3"/>
          <p:cNvPicPr/>
          <p:nvPr/>
        </p:nvPicPr>
        <p:blipFill>
          <a:blip r:embed="rId2" cstate="print"/>
          <a:stretch>
            <a:fillRect/>
          </a:stretch>
        </p:blipFill>
        <p:spPr>
          <a:xfrm>
            <a:off x="5966968" y="881361"/>
            <a:ext cx="2660904" cy="2478374"/>
          </a:xfrm>
          <a:prstGeom prst="rect">
            <a:avLst/>
          </a:prstGeom>
        </p:spPr>
      </p:pic>
      <p:sp>
        <p:nvSpPr>
          <p:cNvPr id="12" name="TextBox 11">
            <a:extLst>
              <a:ext uri="{FF2B5EF4-FFF2-40B4-BE49-F238E27FC236}">
                <a16:creationId xmlns:a16="http://schemas.microsoft.com/office/drawing/2014/main" id="{306AF484-689A-CF6F-EB04-1CC145F2A795}"/>
              </a:ext>
            </a:extLst>
          </p:cNvPr>
          <p:cNvSpPr txBox="1"/>
          <p:nvPr/>
        </p:nvSpPr>
        <p:spPr>
          <a:xfrm>
            <a:off x="6658864" y="573584"/>
            <a:ext cx="1581912" cy="307777"/>
          </a:xfrm>
          <a:prstGeom prst="rect">
            <a:avLst/>
          </a:prstGeom>
          <a:noFill/>
        </p:spPr>
        <p:txBody>
          <a:bodyPr wrap="square">
            <a:spAutoFit/>
          </a:bodyPr>
          <a:lstStyle/>
          <a:p>
            <a:r>
              <a:rPr lang="en-US" sz="1400" dirty="0">
                <a:latin typeface="Corbel" panose="020B0503020204020204" pitchFamily="34" charset="0"/>
                <a:cs typeface="Times New Roman"/>
              </a:rPr>
              <a:t>(Cobbe</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et</a:t>
            </a:r>
            <a:r>
              <a:rPr lang="en-US" sz="1400" spc="-10" dirty="0">
                <a:latin typeface="Corbel" panose="020B0503020204020204" pitchFamily="34" charset="0"/>
                <a:cs typeface="Times New Roman"/>
              </a:rPr>
              <a:t> </a:t>
            </a:r>
            <a:r>
              <a:rPr lang="en-US" sz="1400" spc="-5" dirty="0">
                <a:latin typeface="Corbel" panose="020B0503020204020204" pitchFamily="34" charset="0"/>
                <a:cs typeface="Times New Roman"/>
              </a:rPr>
              <a:t>al.</a:t>
            </a:r>
            <a:r>
              <a:rPr lang="en-US" sz="1400" spc="-15" dirty="0">
                <a:latin typeface="Corbel" panose="020B0503020204020204" pitchFamily="34" charset="0"/>
                <a:cs typeface="Times New Roman"/>
              </a:rPr>
              <a:t> </a:t>
            </a:r>
            <a:r>
              <a:rPr lang="en-US" sz="1400" dirty="0">
                <a:latin typeface="Corbel" panose="020B0503020204020204" pitchFamily="34" charset="0"/>
                <a:cs typeface="Times New Roman"/>
              </a:rPr>
              <a:t>2021)</a:t>
            </a:r>
          </a:p>
        </p:txBody>
      </p:sp>
      <p:sp>
        <p:nvSpPr>
          <p:cNvPr id="14" name="Title 13">
            <a:extLst>
              <a:ext uri="{FF2B5EF4-FFF2-40B4-BE49-F238E27FC236}">
                <a16:creationId xmlns:a16="http://schemas.microsoft.com/office/drawing/2014/main" id="{B5F49BD0-94AE-F180-9228-B6AAD470206E}"/>
              </a:ext>
            </a:extLst>
          </p:cNvPr>
          <p:cNvSpPr>
            <a:spLocks noGrp="1"/>
          </p:cNvSpPr>
          <p:nvPr>
            <p:ph type="title"/>
          </p:nvPr>
        </p:nvSpPr>
        <p:spPr/>
        <p:txBody>
          <a:bodyPr>
            <a:normAutofit fontScale="90000"/>
          </a:bodyPr>
          <a:lstStyle/>
          <a:p>
            <a:r>
              <a:rPr lang="en-US" spc="-10" dirty="0"/>
              <a:t>Reasoning</a:t>
            </a:r>
            <a:r>
              <a:rPr lang="en-US" spc="-85" dirty="0"/>
              <a:t> </a:t>
            </a:r>
            <a:r>
              <a:rPr lang="en-US" spc="-5" dirty="0"/>
              <a:t>Problems</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B7B-B672-6FA0-A017-96F48A536FC9}"/>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3" name="Content Placeholder 2">
            <a:extLst>
              <a:ext uri="{FF2B5EF4-FFF2-40B4-BE49-F238E27FC236}">
                <a16:creationId xmlns:a16="http://schemas.microsoft.com/office/drawing/2014/main" id="{C48DFB84-4EC9-371A-47BC-ED7CEEE628AA}"/>
              </a:ext>
            </a:extLst>
          </p:cNvPr>
          <p:cNvSpPr>
            <a:spLocks noGrp="1"/>
          </p:cNvSpPr>
          <p:nvPr>
            <p:ph idx="1"/>
          </p:nvPr>
        </p:nvSpPr>
        <p:spPr/>
        <p:txBody>
          <a:bodyPr/>
          <a:lstStyle/>
          <a:p>
            <a:r>
              <a:rPr lang="en-US" b="1" dirty="0"/>
              <a:t>Basic idea: </a:t>
            </a:r>
            <a:r>
              <a:rPr lang="en-US" dirty="0"/>
              <a:t>Rather than showing input-output pairs, prompting the model such that it shows its proof steps. </a:t>
            </a:r>
          </a:p>
          <a:p>
            <a:endParaRPr lang="en-US" dirty="0"/>
          </a:p>
          <a:p>
            <a:r>
              <a:rPr lang="en-US" b="1" dirty="0"/>
              <a:t>Note:</a:t>
            </a:r>
            <a:r>
              <a:rPr lang="en-US" dirty="0"/>
              <a:t> ideas around models that are capable </a:t>
            </a:r>
            <a:br>
              <a:rPr lang="en-US" dirty="0"/>
            </a:br>
            <a:r>
              <a:rPr lang="en-US" dirty="0"/>
              <a:t>of multi-step reasoning go way back. </a:t>
            </a:r>
          </a:p>
          <a:p>
            <a:pPr lvl="1"/>
            <a:r>
              <a:rPr lang="en-US" dirty="0"/>
              <a:t>Aristotle (deduction), </a:t>
            </a:r>
          </a:p>
          <a:p>
            <a:pPr lvl="1"/>
            <a:r>
              <a:rPr lang="en-US" dirty="0"/>
              <a:t>Hume (induction), </a:t>
            </a:r>
          </a:p>
          <a:p>
            <a:pPr lvl="1"/>
            <a:r>
              <a:rPr lang="en-US" dirty="0"/>
              <a:t>Peirce (abduction) </a:t>
            </a:r>
          </a:p>
          <a:p>
            <a:pPr lvl="1"/>
            <a:r>
              <a:rPr lang="en-US" dirty="0"/>
              <a:t>Lots of other works in pre-LM era </a:t>
            </a:r>
          </a:p>
          <a:p>
            <a:pPr lvl="1"/>
            <a:r>
              <a:rPr lang="en-US" dirty="0"/>
              <a:t>Namely, my Ph.D. thesis </a:t>
            </a:r>
            <a:r>
              <a:rPr lang="en-US" dirty="0">
                <a:sym typeface="Wingdings" pitchFamily="2" charset="2"/>
              </a:rPr>
              <a:t> </a:t>
            </a:r>
            <a:r>
              <a:rPr lang="en-US" dirty="0"/>
              <a:t> on multi-step reasoning </a:t>
            </a:r>
            <a:br>
              <a:rPr lang="en-US" dirty="0"/>
            </a:br>
            <a:r>
              <a:rPr lang="en-US" dirty="0"/>
              <a:t>in semantic representations of language </a:t>
            </a:r>
          </a:p>
          <a:p>
            <a:endParaRPr lang="en-US" dirty="0"/>
          </a:p>
          <a:p>
            <a:endParaRPr lang="en-US" dirty="0"/>
          </a:p>
          <a:p>
            <a:endParaRPr lang="en-US" dirty="0"/>
          </a:p>
        </p:txBody>
      </p:sp>
      <p:pic>
        <p:nvPicPr>
          <p:cNvPr id="3074" name="Picture 2" descr="STR - Strategic Management Division on Twitter: &quot;What's the #Deducion vs. # Induction vs. #Abduction? Here's a simple example in the words of #Peirce  himself - @AMD #PDW w. @pbamberger at #Startup2Scaleup @AOMConnect">
            <a:extLst>
              <a:ext uri="{FF2B5EF4-FFF2-40B4-BE49-F238E27FC236}">
                <a16:creationId xmlns:a16="http://schemas.microsoft.com/office/drawing/2014/main" id="{D7121434-8FBB-6553-4D86-0293CEDC2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48" t="11171" r="13481"/>
          <a:stretch/>
        </p:blipFill>
        <p:spPr bwMode="auto">
          <a:xfrm>
            <a:off x="5674320" y="2081998"/>
            <a:ext cx="3223968" cy="27881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object 14">
            <a:extLst>
              <a:ext uri="{FF2B5EF4-FFF2-40B4-BE49-F238E27FC236}">
                <a16:creationId xmlns:a16="http://schemas.microsoft.com/office/drawing/2014/main" id="{D722CD6B-E0A3-5580-A609-E7EF9FF5D935}"/>
              </a:ext>
            </a:extLst>
          </p:cNvPr>
          <p:cNvSpPr txBox="1"/>
          <p:nvPr/>
        </p:nvSpPr>
        <p:spPr>
          <a:xfrm>
            <a:off x="588875" y="4342077"/>
            <a:ext cx="4808270" cy="182788"/>
          </a:xfrm>
          <a:prstGeom prst="rect">
            <a:avLst/>
          </a:prstGeom>
        </p:spPr>
        <p:txBody>
          <a:bodyPr vert="horz" wrap="square" lIns="0" tIns="0" rIns="0" bIns="0" rtlCol="0">
            <a:spAutoFit/>
          </a:bodyPr>
          <a:lstStyle/>
          <a:p>
            <a:pPr marL="12700" algn="ctr">
              <a:lnSpc>
                <a:spcPts val="1480"/>
              </a:lnSpc>
            </a:pPr>
            <a:r>
              <a:rPr lang="en-US" sz="1000" spc="-5" dirty="0">
                <a:solidFill>
                  <a:srgbClr val="424242"/>
                </a:solidFill>
                <a:latin typeface="Corbel" panose="020B0503020204020204" pitchFamily="34" charset="0"/>
              </a:rPr>
              <a:t>[</a:t>
            </a:r>
            <a:r>
              <a:rPr lang="en-US" sz="1000" spc="-5" dirty="0">
                <a:solidFill>
                  <a:srgbClr val="424242"/>
                </a:solidFill>
                <a:latin typeface="Corbel" panose="020B0503020204020204" pitchFamily="34" charset="0"/>
                <a:hlinkClick r:id="rId4"/>
              </a:rPr>
              <a:t>Reasoning-Driven Question-Answering for Natural Language Understanding</a:t>
            </a:r>
            <a:r>
              <a:rPr lang="en-US" sz="1000" spc="-5" dirty="0">
                <a:solidFill>
                  <a:srgbClr val="424242"/>
                </a:solidFill>
                <a:latin typeface="Corbel" panose="020B0503020204020204" pitchFamily="34" charset="0"/>
              </a:rPr>
              <a:t>]</a:t>
            </a:r>
            <a:endParaRPr sz="1000" dirty="0">
              <a:latin typeface="Corbel" panose="020B0503020204020204" pitchFamily="34" charset="0"/>
            </a:endParaRPr>
          </a:p>
        </p:txBody>
      </p:sp>
    </p:spTree>
    <p:extLst>
      <p:ext uri="{BB962C8B-B14F-4D97-AF65-F5344CB8AC3E}">
        <p14:creationId xmlns:p14="http://schemas.microsoft.com/office/powerpoint/2010/main" val="1228536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extLst>
      <p:ext uri="{BB962C8B-B14F-4D97-AF65-F5344CB8AC3E}">
        <p14:creationId xmlns:p14="http://schemas.microsoft.com/office/powerpoint/2010/main" val="1421877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pic>
        <p:nvPicPr>
          <p:cNvPr id="10" name="object 10"/>
          <p:cNvPicPr/>
          <p:nvPr/>
        </p:nvPicPr>
        <p:blipFill>
          <a:blip r:embed="rId4"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
        <p:nvSpPr>
          <p:cNvPr id="2" name="object 17">
            <a:extLst>
              <a:ext uri="{FF2B5EF4-FFF2-40B4-BE49-F238E27FC236}">
                <a16:creationId xmlns:a16="http://schemas.microsoft.com/office/drawing/2014/main" id="{B7669410-E3E7-0546-F2A7-6E67A7930F35}"/>
              </a:ext>
            </a:extLst>
          </p:cNvPr>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Tree>
    <p:extLst>
      <p:ext uri="{BB962C8B-B14F-4D97-AF65-F5344CB8AC3E}">
        <p14:creationId xmlns:p14="http://schemas.microsoft.com/office/powerpoint/2010/main" val="3798577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5442" y="1257194"/>
            <a:ext cx="6765290" cy="2124075"/>
            <a:chOff x="1036467" y="838094"/>
            <a:chExt cx="6765290" cy="2124075"/>
          </a:xfrm>
        </p:grpSpPr>
        <p:pic>
          <p:nvPicPr>
            <p:cNvPr id="4" name="object 4"/>
            <p:cNvPicPr/>
            <p:nvPr/>
          </p:nvPicPr>
          <p:blipFill>
            <a:blip r:embed="rId2" cstate="print"/>
            <a:stretch>
              <a:fillRect/>
            </a:stretch>
          </p:blipFill>
          <p:spPr>
            <a:xfrm>
              <a:off x="1036467" y="867802"/>
              <a:ext cx="3303071" cy="2094030"/>
            </a:xfrm>
            <a:prstGeom prst="rect">
              <a:avLst/>
            </a:prstGeom>
          </p:spPr>
        </p:pic>
        <p:pic>
          <p:nvPicPr>
            <p:cNvPr id="5" name="object 5"/>
            <p:cNvPicPr/>
            <p:nvPr/>
          </p:nvPicPr>
          <p:blipFill>
            <a:blip r:embed="rId3" cstate="print"/>
            <a:stretch>
              <a:fillRect/>
            </a:stretch>
          </p:blipFill>
          <p:spPr>
            <a:xfrm>
              <a:off x="4377574" y="838094"/>
              <a:ext cx="3423974" cy="2078845"/>
            </a:xfrm>
            <a:prstGeom prst="rect">
              <a:avLst/>
            </a:prstGeom>
          </p:spPr>
        </p:pic>
      </p:grpSp>
      <p:grpSp>
        <p:nvGrpSpPr>
          <p:cNvPr id="6" name="object 6"/>
          <p:cNvGrpSpPr/>
          <p:nvPr/>
        </p:nvGrpSpPr>
        <p:grpSpPr>
          <a:xfrm>
            <a:off x="3872967" y="3471087"/>
            <a:ext cx="3367404" cy="1381125"/>
            <a:chOff x="4453992" y="3051987"/>
            <a:chExt cx="3367404" cy="1381125"/>
          </a:xfrm>
        </p:grpSpPr>
        <p:pic>
          <p:nvPicPr>
            <p:cNvPr id="7" name="object 7"/>
            <p:cNvPicPr/>
            <p:nvPr/>
          </p:nvPicPr>
          <p:blipFill>
            <a:blip r:embed="rId4" cstate="print"/>
            <a:stretch>
              <a:fillRect/>
            </a:stretch>
          </p:blipFill>
          <p:spPr>
            <a:xfrm>
              <a:off x="4453992" y="3147734"/>
              <a:ext cx="3367152" cy="1284783"/>
            </a:xfrm>
            <a:prstGeom prst="rect">
              <a:avLst/>
            </a:prstGeom>
          </p:spPr>
        </p:pic>
        <p:sp>
          <p:nvSpPr>
            <p:cNvPr id="8" name="object 8"/>
            <p:cNvSpPr/>
            <p:nvPr/>
          </p:nvSpPr>
          <p:spPr>
            <a:xfrm>
              <a:off x="6470924" y="3056750"/>
              <a:ext cx="652780" cy="208279"/>
            </a:xfrm>
            <a:custGeom>
              <a:avLst/>
              <a:gdLst/>
              <a:ahLst/>
              <a:cxnLst/>
              <a:rect l="l" t="t" r="r" b="b"/>
              <a:pathLst>
                <a:path w="652779" h="208279">
                  <a:moveTo>
                    <a:pt x="652499" y="208199"/>
                  </a:moveTo>
                  <a:lnTo>
                    <a:pt x="0" y="208199"/>
                  </a:lnTo>
                  <a:lnTo>
                    <a:pt x="0" y="0"/>
                  </a:lnTo>
                  <a:lnTo>
                    <a:pt x="652499" y="0"/>
                  </a:lnTo>
                  <a:lnTo>
                    <a:pt x="652499" y="208199"/>
                  </a:lnTo>
                  <a:close/>
                </a:path>
              </a:pathLst>
            </a:custGeom>
            <a:solidFill>
              <a:srgbClr val="FFFFFF"/>
            </a:solidFill>
          </p:spPr>
          <p:txBody>
            <a:bodyPr wrap="square" lIns="0" tIns="0" rIns="0" bIns="0" rtlCol="0"/>
            <a:lstStyle/>
            <a:p>
              <a:endParaRPr>
                <a:latin typeface="Corbel" panose="020B0503020204020204" pitchFamily="34" charset="0"/>
              </a:endParaRPr>
            </a:p>
          </p:txBody>
        </p:sp>
        <p:sp>
          <p:nvSpPr>
            <p:cNvPr id="9" name="object 9"/>
            <p:cNvSpPr/>
            <p:nvPr/>
          </p:nvSpPr>
          <p:spPr>
            <a:xfrm>
              <a:off x="6470924" y="3056750"/>
              <a:ext cx="652780" cy="208279"/>
            </a:xfrm>
            <a:custGeom>
              <a:avLst/>
              <a:gdLst/>
              <a:ahLst/>
              <a:cxnLst/>
              <a:rect l="l" t="t" r="r" b="b"/>
              <a:pathLst>
                <a:path w="652779" h="208279">
                  <a:moveTo>
                    <a:pt x="0" y="0"/>
                  </a:moveTo>
                  <a:lnTo>
                    <a:pt x="652499" y="0"/>
                  </a:lnTo>
                  <a:lnTo>
                    <a:pt x="652499" y="208199"/>
                  </a:lnTo>
                  <a:lnTo>
                    <a:pt x="0" y="208199"/>
                  </a:lnTo>
                  <a:lnTo>
                    <a:pt x="0" y="0"/>
                  </a:lnTo>
                  <a:close/>
                </a:path>
              </a:pathLst>
            </a:custGeom>
            <a:ln w="9524">
              <a:solidFill>
                <a:srgbClr val="FFFFFF"/>
              </a:solidFill>
            </a:ln>
          </p:spPr>
          <p:txBody>
            <a:bodyPr wrap="square" lIns="0" tIns="0" rIns="0" bIns="0" rtlCol="0"/>
            <a:lstStyle/>
            <a:p>
              <a:endParaRPr>
                <a:latin typeface="Corbel" panose="020B0503020204020204" pitchFamily="34" charset="0"/>
              </a:endParaRPr>
            </a:p>
          </p:txBody>
        </p:sp>
      </p:grpSp>
      <p:pic>
        <p:nvPicPr>
          <p:cNvPr id="10" name="object 10"/>
          <p:cNvPicPr/>
          <p:nvPr/>
        </p:nvPicPr>
        <p:blipFill>
          <a:blip r:embed="rId5" cstate="print"/>
          <a:stretch>
            <a:fillRect/>
          </a:stretch>
        </p:blipFill>
        <p:spPr>
          <a:xfrm>
            <a:off x="489114" y="3540240"/>
            <a:ext cx="3255756" cy="1294678"/>
          </a:xfrm>
          <a:prstGeom prst="rect">
            <a:avLst/>
          </a:prstGeom>
        </p:spPr>
      </p:pic>
      <p:sp>
        <p:nvSpPr>
          <p:cNvPr id="12" name="object 12"/>
          <p:cNvSpPr txBox="1"/>
          <p:nvPr/>
        </p:nvSpPr>
        <p:spPr>
          <a:xfrm>
            <a:off x="7493575" y="1832378"/>
            <a:ext cx="1299758" cy="382156"/>
          </a:xfrm>
          <a:prstGeom prst="rect">
            <a:avLst/>
          </a:prstGeom>
        </p:spPr>
        <p:txBody>
          <a:bodyPr vert="horz" wrap="square" lIns="0" tIns="12700" rIns="0" bIns="0" rtlCol="0">
            <a:spAutoFit/>
          </a:bodyPr>
          <a:lstStyle/>
          <a:p>
            <a:pPr marL="12700" algn="ctr">
              <a:lnSpc>
                <a:spcPct val="100000"/>
              </a:lnSpc>
              <a:spcBef>
                <a:spcPts val="100"/>
              </a:spcBef>
            </a:pPr>
            <a:r>
              <a:rPr lang="en-US" sz="1200" b="1" spc="-5" dirty="0">
                <a:solidFill>
                  <a:srgbClr val="37761C"/>
                </a:solidFill>
                <a:latin typeface="Corbel" panose="020B0503020204020204" pitchFamily="34" charset="0"/>
                <a:cs typeface="Times New Roman"/>
              </a:rPr>
              <a:t>Step-by-step</a:t>
            </a:r>
            <a:r>
              <a:rPr sz="1200" b="1" spc="-25" dirty="0">
                <a:solidFill>
                  <a:srgbClr val="37761C"/>
                </a:solidFill>
                <a:latin typeface="Corbel" panose="020B0503020204020204" pitchFamily="34" charset="0"/>
                <a:cs typeface="Times New Roman"/>
              </a:rPr>
              <a:t> </a:t>
            </a:r>
            <a:r>
              <a:rPr lang="en-US" sz="1200" b="1" spc="-5" dirty="0">
                <a:solidFill>
                  <a:srgbClr val="37761C"/>
                </a:solidFill>
                <a:latin typeface="Corbel" panose="020B0503020204020204" pitchFamily="34" charset="0"/>
                <a:cs typeface="Times New Roman"/>
              </a:rPr>
              <a:t>demonstration</a:t>
            </a:r>
            <a:endParaRPr sz="1200" dirty="0">
              <a:latin typeface="Corbel" panose="020B0503020204020204" pitchFamily="34" charset="0"/>
              <a:cs typeface="Times New Roman"/>
            </a:endParaRPr>
          </a:p>
        </p:txBody>
      </p:sp>
      <p:sp>
        <p:nvSpPr>
          <p:cNvPr id="13" name="object 13"/>
          <p:cNvSpPr txBox="1"/>
          <p:nvPr/>
        </p:nvSpPr>
        <p:spPr>
          <a:xfrm>
            <a:off x="7441450" y="2936679"/>
            <a:ext cx="1628975" cy="19749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4" name="object 14"/>
          <p:cNvSpPr txBox="1"/>
          <p:nvPr/>
        </p:nvSpPr>
        <p:spPr>
          <a:xfrm>
            <a:off x="7443725" y="4134429"/>
            <a:ext cx="1709800" cy="382156"/>
          </a:xfrm>
          <a:prstGeom prst="rect">
            <a:avLst/>
          </a:prstGeom>
        </p:spPr>
        <p:txBody>
          <a:bodyPr vert="horz" wrap="square" lIns="0" tIns="12700" rIns="0" bIns="0" rtlCol="0">
            <a:spAutoFit/>
          </a:bodyPr>
          <a:lstStyle/>
          <a:p>
            <a:pPr marL="12700" marR="5080">
              <a:lnSpc>
                <a:spcPct val="100000"/>
              </a:lnSpc>
              <a:spcBef>
                <a:spcPts val="100"/>
              </a:spcBef>
            </a:pPr>
            <a:r>
              <a:rPr sz="1200" b="1" spc="-90" dirty="0">
                <a:latin typeface="Corbel" panose="020B0503020204020204" pitchFamily="34" charset="0"/>
                <a:cs typeface="Times New Roman"/>
              </a:rPr>
              <a:t>T</a:t>
            </a:r>
            <a:r>
              <a:rPr sz="1200" b="1" spc="-5" dirty="0">
                <a:latin typeface="Corbel" panose="020B0503020204020204" pitchFamily="34" charset="0"/>
                <a:cs typeface="Times New Roman"/>
              </a:rPr>
              <a:t>wo-stag</a:t>
            </a:r>
            <a:r>
              <a:rPr sz="1200" b="1" dirty="0">
                <a:latin typeface="Corbel" panose="020B0503020204020204" pitchFamily="34" charset="0"/>
                <a:cs typeface="Times New Roman"/>
              </a:rPr>
              <a:t>e</a:t>
            </a:r>
            <a:r>
              <a:rPr lang="en-US" sz="1200" b="1" spc="-5" dirty="0">
                <a:latin typeface="Corbel" panose="020B0503020204020204" pitchFamily="34" charset="0"/>
                <a:cs typeface="Times New Roman"/>
              </a:rPr>
              <a:t> </a:t>
            </a:r>
            <a:r>
              <a:rPr sz="1200" b="1" spc="-5" dirty="0">
                <a:latin typeface="Corbel" panose="020B0503020204020204" pitchFamily="34" charset="0"/>
                <a:cs typeface="Times New Roman"/>
              </a:rPr>
              <a:t>P</a:t>
            </a:r>
            <a:r>
              <a:rPr sz="1200" b="1" spc="-25" dirty="0">
                <a:latin typeface="Corbel" panose="020B0503020204020204" pitchFamily="34" charset="0"/>
                <a:cs typeface="Times New Roman"/>
              </a:rPr>
              <a:t>r</a:t>
            </a:r>
            <a:r>
              <a:rPr sz="1200" b="1" dirty="0">
                <a:latin typeface="Corbel" panose="020B0503020204020204" pitchFamily="34" charset="0"/>
                <a:cs typeface="Times New Roman"/>
              </a:rPr>
              <a:t>ompting  </a:t>
            </a:r>
            <a:r>
              <a:rPr sz="1200" b="1" spc="-5" dirty="0">
                <a:solidFill>
                  <a:srgbClr val="3C78D8"/>
                </a:solidFill>
                <a:latin typeface="Corbel" panose="020B0503020204020204" pitchFamily="34" charset="0"/>
                <a:cs typeface="Times New Roman"/>
              </a:rPr>
              <a:t>Step-by-ste</a:t>
            </a:r>
            <a:r>
              <a:rPr sz="1200" b="1" dirty="0">
                <a:solidFill>
                  <a:srgbClr val="3C78D8"/>
                </a:solidFill>
                <a:latin typeface="Corbel" panose="020B0503020204020204" pitchFamily="34" charset="0"/>
                <a:cs typeface="Times New Roman"/>
              </a:rPr>
              <a:t>p</a:t>
            </a:r>
            <a:r>
              <a:rPr sz="1200" b="1" spc="-70" dirty="0">
                <a:solidFill>
                  <a:srgbClr val="3C78D8"/>
                </a:solidFill>
                <a:latin typeface="Corbel" panose="020B0503020204020204" pitchFamily="34" charset="0"/>
                <a:cs typeface="Times New Roman"/>
              </a:rPr>
              <a:t> </a:t>
            </a:r>
            <a:r>
              <a:rPr sz="1200" b="1" spc="-5" dirty="0">
                <a:solidFill>
                  <a:srgbClr val="3C78D8"/>
                </a:solidFill>
                <a:latin typeface="Corbel" panose="020B0503020204020204" pitchFamily="34" charset="0"/>
                <a:cs typeface="Times New Roman"/>
              </a:rPr>
              <a:t>Answer</a:t>
            </a:r>
            <a:endParaRPr sz="1200" dirty="0">
              <a:latin typeface="Corbel" panose="020B0503020204020204" pitchFamily="34" charset="0"/>
              <a:cs typeface="Times New Roman"/>
            </a:endParaRPr>
          </a:p>
        </p:txBody>
      </p:sp>
      <p:sp>
        <p:nvSpPr>
          <p:cNvPr id="17" name="object 17"/>
          <p:cNvSpPr txBox="1"/>
          <p:nvPr/>
        </p:nvSpPr>
        <p:spPr>
          <a:xfrm>
            <a:off x="6058724" y="1207404"/>
            <a:ext cx="1363676" cy="197490"/>
          </a:xfrm>
          <a:prstGeom prst="rect">
            <a:avLst/>
          </a:prstGeom>
        </p:spPr>
        <p:txBody>
          <a:bodyPr vert="horz" wrap="square" lIns="0" tIns="12700" rIns="0" bIns="0" rtlCol="0">
            <a:spAutoFit/>
          </a:bodyPr>
          <a:lstStyle/>
          <a:p>
            <a:pPr marL="12700">
              <a:lnSpc>
                <a:spcPct val="100000"/>
              </a:lnSpc>
              <a:spcBef>
                <a:spcPts val="100"/>
              </a:spcBef>
            </a:pPr>
            <a:r>
              <a:rPr sz="1200" spc="-30" dirty="0">
                <a:latin typeface="Corbel" panose="020B0503020204020204" pitchFamily="34" charset="0"/>
                <a:cs typeface="MS UI Gothic"/>
              </a:rPr>
              <a:t>（</a:t>
            </a:r>
            <a:r>
              <a:rPr sz="1200" spc="-30" dirty="0">
                <a:latin typeface="Corbel" panose="020B0503020204020204" pitchFamily="34" charset="0"/>
                <a:cs typeface="Times New Roman"/>
              </a:rPr>
              <a:t>Wei</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0"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8" name="object 18"/>
          <p:cNvSpPr txBox="1"/>
          <p:nvPr/>
        </p:nvSpPr>
        <p:spPr>
          <a:xfrm>
            <a:off x="5834600" y="3496429"/>
            <a:ext cx="1568750" cy="1974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Corbel" panose="020B0503020204020204" pitchFamily="34" charset="0"/>
                <a:cs typeface="MS UI Gothic"/>
              </a:rPr>
              <a:t>（</a:t>
            </a:r>
            <a:r>
              <a:rPr sz="1200" spc="-5" dirty="0">
                <a:latin typeface="Corbel" panose="020B0503020204020204" pitchFamily="34" charset="0"/>
                <a:cs typeface="Times New Roman"/>
              </a:rPr>
              <a:t>KoJima</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et</a:t>
            </a:r>
            <a:r>
              <a:rPr sz="1200" spc="-25" dirty="0">
                <a:latin typeface="Corbel" panose="020B0503020204020204" pitchFamily="34" charset="0"/>
                <a:cs typeface="Times New Roman"/>
              </a:rPr>
              <a:t> </a:t>
            </a:r>
            <a:r>
              <a:rPr sz="1200" spc="-5" dirty="0">
                <a:latin typeface="Corbel" panose="020B0503020204020204" pitchFamily="34" charset="0"/>
                <a:cs typeface="Times New Roman"/>
              </a:rPr>
              <a:t>al.,</a:t>
            </a:r>
            <a:r>
              <a:rPr sz="1200" spc="-25" dirty="0">
                <a:latin typeface="Corbel" panose="020B0503020204020204" pitchFamily="34" charset="0"/>
                <a:cs typeface="Times New Roman"/>
              </a:rPr>
              <a:t> </a:t>
            </a:r>
            <a:r>
              <a:rPr sz="1200" dirty="0">
                <a:latin typeface="Corbel" panose="020B0503020204020204" pitchFamily="34" charset="0"/>
                <a:cs typeface="Times New Roman"/>
              </a:rPr>
              <a:t>2022</a:t>
            </a:r>
            <a:r>
              <a:rPr sz="1200" dirty="0">
                <a:latin typeface="Corbel" panose="020B0503020204020204" pitchFamily="34" charset="0"/>
                <a:cs typeface="MS UI Gothic"/>
              </a:rPr>
              <a:t>）</a:t>
            </a:r>
          </a:p>
        </p:txBody>
      </p:sp>
      <p:sp>
        <p:nvSpPr>
          <p:cNvPr id="19" name="object 19"/>
          <p:cNvSpPr/>
          <p:nvPr/>
        </p:nvSpPr>
        <p:spPr>
          <a:xfrm>
            <a:off x="3888975" y="1910775"/>
            <a:ext cx="3218180" cy="262890"/>
          </a:xfrm>
          <a:custGeom>
            <a:avLst/>
            <a:gdLst/>
            <a:ahLst/>
            <a:cxnLst/>
            <a:rect l="l" t="t" r="r" b="b"/>
            <a:pathLst>
              <a:path w="3218179" h="262889">
                <a:moveTo>
                  <a:pt x="3217799" y="262799"/>
                </a:moveTo>
                <a:lnTo>
                  <a:pt x="0" y="262799"/>
                </a:lnTo>
                <a:lnTo>
                  <a:pt x="0" y="0"/>
                </a:lnTo>
                <a:lnTo>
                  <a:pt x="3217799" y="0"/>
                </a:lnTo>
                <a:lnTo>
                  <a:pt x="3217799" y="262799"/>
                </a:lnTo>
                <a:close/>
              </a:path>
            </a:pathLst>
          </a:custGeom>
          <a:solidFill>
            <a:srgbClr val="FF0000">
              <a:alpha val="12149"/>
            </a:srgbClr>
          </a:solidFill>
        </p:spPr>
        <p:txBody>
          <a:bodyPr wrap="square" lIns="0" tIns="0" rIns="0" bIns="0" rtlCol="0"/>
          <a:lstStyle/>
          <a:p>
            <a:endParaRPr>
              <a:latin typeface="Corbel" panose="020B0503020204020204" pitchFamily="34" charset="0"/>
            </a:endParaRPr>
          </a:p>
        </p:txBody>
      </p:sp>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fontScale="90000"/>
          </a:bodyPr>
          <a:lstStyle/>
          <a:p>
            <a:r>
              <a:rPr lang="en-US" sz="2800" spc="-10" dirty="0"/>
              <a:t>Reasoning</a:t>
            </a:r>
            <a:r>
              <a:rPr lang="en-US" sz="2800" spc="-85" dirty="0"/>
              <a:t> </a:t>
            </a:r>
            <a:r>
              <a:rPr lang="en-US" sz="2800" spc="-5" dirty="0"/>
              <a:t>Problems via Multi-Step Prompting </a:t>
            </a:r>
            <a:endParaRPr lang="en-US" dirty="0"/>
          </a:p>
        </p:txBody>
      </p:sp>
    </p:spTree>
    <p:extLst>
      <p:ext uri="{BB962C8B-B14F-4D97-AF65-F5344CB8AC3E}">
        <p14:creationId xmlns:p14="http://schemas.microsoft.com/office/powerpoint/2010/main" val="414443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274708"/>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a:lnSpc>
                <a:spcPct val="100000"/>
              </a:lnSpc>
            </a:pPr>
            <a:endParaRPr sz="2200" dirty="0">
              <a:latin typeface="Corbel" panose="020B0503020204020204" pitchFamily="34" charset="0"/>
              <a:cs typeface="Microsoft Sans Serif"/>
            </a:endParaRPr>
          </a:p>
          <a:p>
            <a:pPr>
              <a:lnSpc>
                <a:spcPct val="100000"/>
              </a:lnSpc>
            </a:pPr>
            <a:endParaRPr sz="2400" dirty="0">
              <a:latin typeface="Corbel" panose="020B0503020204020204" pitchFamily="34" charset="0"/>
              <a:cs typeface="Microsoft Sans Serif"/>
            </a:endParaRPr>
          </a:p>
          <a:p>
            <a:pPr marL="12700">
              <a:lnSpc>
                <a:spcPct val="1000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a:t>
            </a:r>
            <a:endParaRPr sz="1800" dirty="0">
              <a:latin typeface="Corbel" panose="020B0503020204020204" pitchFamily="34" charset="0"/>
              <a:cs typeface="Microsoft Sans Serif"/>
            </a:endParaRPr>
          </a:p>
        </p:txBody>
      </p:sp>
      <p:sp>
        <p:nvSpPr>
          <p:cNvPr id="4" name="object 4"/>
          <p:cNvSpPr txBox="1"/>
          <p:nvPr/>
        </p:nvSpPr>
        <p:spPr>
          <a:xfrm>
            <a:off x="384725" y="3087827"/>
            <a:ext cx="2519680"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85" dirty="0">
                <a:solidFill>
                  <a:srgbClr val="616161"/>
                </a:solidFill>
                <a:latin typeface="Corbel" panose="020B0503020204020204" pitchFamily="34" charset="0"/>
                <a:cs typeface="Trebuchet MS"/>
              </a:rPr>
              <a:t> </a:t>
            </a:r>
            <a:r>
              <a:rPr sz="1800" spc="-10" dirty="0">
                <a:solidFill>
                  <a:srgbClr val="616161"/>
                </a:solidFill>
                <a:latin typeface="Corbel" panose="020B0503020204020204" pitchFamily="34" charset="0"/>
                <a:cs typeface="Trebuchet MS"/>
              </a:rPr>
              <a:t>can</a:t>
            </a:r>
            <a:r>
              <a:rPr sz="1800" spc="-85" dirty="0">
                <a:solidFill>
                  <a:srgbClr val="616161"/>
                </a:solidFill>
                <a:latin typeface="Corbel" panose="020B0503020204020204" pitchFamily="34" charset="0"/>
                <a:cs typeface="Trebuchet MS"/>
              </a:rPr>
              <a:t> </a:t>
            </a:r>
            <a:r>
              <a:rPr sz="1800" spc="-20" dirty="0">
                <a:solidFill>
                  <a:srgbClr val="616161"/>
                </a:solidFill>
                <a:latin typeface="Corbel" panose="020B0503020204020204" pitchFamily="34" charset="0"/>
                <a:cs typeface="Trebuchet MS"/>
              </a:rPr>
              <a:t>unstable</a:t>
            </a:r>
            <a:endParaRPr sz="1800" dirty="0">
              <a:latin typeface="Corbel" panose="020B0503020204020204" pitchFamily="34" charset="0"/>
              <a:cs typeface="Trebuchet MS"/>
            </a:endParaRPr>
          </a:p>
        </p:txBody>
      </p:sp>
      <p:sp>
        <p:nvSpPr>
          <p:cNvPr id="6" name="object 6"/>
          <p:cNvSpPr txBox="1"/>
          <p:nvPr/>
        </p:nvSpPr>
        <p:spPr>
          <a:xfrm>
            <a:off x="4693549" y="2688156"/>
            <a:ext cx="3966210" cy="1120820"/>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sz="1800" spc="-40" dirty="0">
                <a:latin typeface="Corbel" panose="020B0503020204020204" pitchFamily="34" charset="0"/>
                <a:cs typeface="Microsoft Sans Serif"/>
              </a:rPr>
              <a:t>Training</a:t>
            </a:r>
            <a:r>
              <a:rPr sz="1800" spc="-15" dirty="0">
                <a:latin typeface="Corbel" panose="020B0503020204020204" pitchFamily="34" charset="0"/>
                <a:cs typeface="Microsoft Sans Serif"/>
              </a:rPr>
              <a:t> </a:t>
            </a:r>
            <a:r>
              <a:rPr sz="1800" spc="-35" dirty="0">
                <a:latin typeface="Corbel" panose="020B0503020204020204" pitchFamily="34" charset="0"/>
                <a:cs typeface="Microsoft Sans Serif"/>
              </a:rPr>
              <a:t>is</a:t>
            </a:r>
            <a:r>
              <a:rPr sz="1800" spc="-15" dirty="0">
                <a:latin typeface="Corbel" panose="020B0503020204020204" pitchFamily="34" charset="0"/>
                <a:cs typeface="Microsoft Sans Serif"/>
              </a:rPr>
              <a:t> sensitive</a:t>
            </a:r>
            <a:r>
              <a:rPr sz="1800" spc="-1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0" dirty="0">
                <a:latin typeface="Corbel" panose="020B0503020204020204" pitchFamily="34" charset="0"/>
                <a:cs typeface="Microsoft Sans Serif"/>
              </a:rPr>
              <a:t>hyperparams</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sz="1800" spc="10" dirty="0">
                <a:latin typeface="Corbel" panose="020B0503020204020204" pitchFamily="34" charset="0"/>
                <a:cs typeface="Microsoft Sans Serif"/>
              </a:rPr>
              <a:t>Not</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enough</a:t>
            </a:r>
            <a:r>
              <a:rPr sz="1800" spc="-20" dirty="0">
                <a:latin typeface="Corbel" panose="020B0503020204020204" pitchFamily="34" charset="0"/>
                <a:cs typeface="Microsoft Sans Serif"/>
              </a:rPr>
              <a:t> </a:t>
            </a:r>
            <a:r>
              <a:rPr sz="1800" spc="-10" dirty="0">
                <a:latin typeface="Corbel" panose="020B0503020204020204" pitchFamily="34" charset="0"/>
                <a:cs typeface="Microsoft Sans Serif"/>
              </a:rPr>
              <a:t>validation</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data</a:t>
            </a:r>
            <a:endParaRPr sz="1800" dirty="0">
              <a:latin typeface="Corbel" panose="020B0503020204020204" pitchFamily="34" charset="0"/>
              <a:cs typeface="Microsoft Sans Serif"/>
            </a:endParaRPr>
          </a:p>
          <a:p>
            <a:pPr marL="379095" indent="-367030">
              <a:lnSpc>
                <a:spcPct val="100000"/>
              </a:lnSpc>
              <a:buClr>
                <a:srgbClr val="63D197"/>
              </a:buClr>
              <a:buFont typeface="Arial MT"/>
              <a:buChar char="●"/>
              <a:tabLst>
                <a:tab pos="379095" algn="l"/>
                <a:tab pos="379730" algn="l"/>
              </a:tabLst>
            </a:pPr>
            <a:r>
              <a:rPr lang="en-US" sz="1800" spc="25" dirty="0">
                <a:latin typeface="Corbel" panose="020B0503020204020204" pitchFamily="34" charset="0"/>
                <a:cs typeface="Microsoft Sans Serif"/>
              </a:rPr>
              <a:t>We don’t quite understand how finetuning works</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C816F2BC-F8AE-F1A0-B12E-05A4455FDB7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163036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fontScale="90000"/>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idx="1"/>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grpSp>
        <p:nvGrpSpPr>
          <p:cNvPr id="11" name="Group 10">
            <a:extLst>
              <a:ext uri="{FF2B5EF4-FFF2-40B4-BE49-F238E27FC236}">
                <a16:creationId xmlns:a16="http://schemas.microsoft.com/office/drawing/2014/main" id="{ABE4C909-E27C-6F4B-3063-D0E477E80F03}"/>
              </a:ext>
            </a:extLst>
          </p:cNvPr>
          <p:cNvGrpSpPr/>
          <p:nvPr/>
        </p:nvGrpSpPr>
        <p:grpSpPr>
          <a:xfrm>
            <a:off x="838201" y="2186940"/>
            <a:ext cx="6609286" cy="2614616"/>
            <a:chOff x="3281580" y="-386050"/>
            <a:chExt cx="5550720" cy="1995098"/>
          </a:xfrm>
        </p:grpSpPr>
        <p:pic>
          <p:nvPicPr>
            <p:cNvPr id="9" name="Content Placeholder 4" descr="Chart, line chart&#10;&#10;Description automatically generated">
              <a:extLst>
                <a:ext uri="{FF2B5EF4-FFF2-40B4-BE49-F238E27FC236}">
                  <a16:creationId xmlns:a16="http://schemas.microsoft.com/office/drawing/2014/main" id="{7452CC1B-DF42-1CE1-6EE9-0031B6D75A72}"/>
                </a:ext>
              </a:extLst>
            </p:cNvPr>
            <p:cNvPicPr>
              <a:picLocks noChangeAspect="1"/>
            </p:cNvPicPr>
            <p:nvPr/>
          </p:nvPicPr>
          <p:blipFill rotWithShape="1">
            <a:blip r:embed="rId3"/>
            <a:srcRect t="95772"/>
            <a:stretch/>
          </p:blipFill>
          <p:spPr>
            <a:xfrm>
              <a:off x="3281580" y="1464612"/>
              <a:ext cx="5550720" cy="144436"/>
            </a:xfrm>
            <a:prstGeom prst="rect">
              <a:avLst/>
            </a:prstGeom>
            <a:noFill/>
            <a:ln>
              <a:noFill/>
            </a:ln>
          </p:spPr>
        </p:pic>
        <p:pic>
          <p:nvPicPr>
            <p:cNvPr id="10" name="Content Placeholder 4" descr="Chart, line chart&#10;&#10;Description automatically generated">
              <a:extLst>
                <a:ext uri="{FF2B5EF4-FFF2-40B4-BE49-F238E27FC236}">
                  <a16:creationId xmlns:a16="http://schemas.microsoft.com/office/drawing/2014/main" id="{ABB00392-E75A-9BF6-1329-1783AB57162A}"/>
                </a:ext>
              </a:extLst>
            </p:cNvPr>
            <p:cNvPicPr>
              <a:picLocks noChangeAspect="1"/>
            </p:cNvPicPr>
            <p:nvPr/>
          </p:nvPicPr>
          <p:blipFill rotWithShape="1">
            <a:blip r:embed="rId3"/>
            <a:srcRect b="47659"/>
            <a:stretch/>
          </p:blipFill>
          <p:spPr>
            <a:xfrm>
              <a:off x="3281580" y="-386050"/>
              <a:ext cx="5550720" cy="1788130"/>
            </a:xfrm>
            <a:prstGeom prst="rect">
              <a:avLst/>
            </a:prstGeom>
            <a:noFill/>
            <a:ln>
              <a:noFill/>
            </a:ln>
          </p:spPr>
        </p:pic>
      </p:gr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4"/>
              </a:rPr>
              <a:t>“Chain of thought prompting elicits reasoning in large language models”, Wei et al. 2022</a:t>
            </a:r>
            <a:r>
              <a:rPr lang="en-US" sz="1100" dirty="0">
                <a:latin typeface="Corbel" panose="020B0503020204020204" pitchFamily="34" charset="0"/>
              </a:rPr>
              <a:t>] </a:t>
            </a:r>
          </a:p>
        </p:txBody>
      </p:sp>
    </p:spTree>
    <p:extLst>
      <p:ext uri="{BB962C8B-B14F-4D97-AF65-F5344CB8AC3E}">
        <p14:creationId xmlns:p14="http://schemas.microsoft.com/office/powerpoint/2010/main" val="734099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7A65-0164-005D-E57C-6DDE7606142E}"/>
              </a:ext>
            </a:extLst>
          </p:cNvPr>
          <p:cNvSpPr>
            <a:spLocks noGrp="1"/>
          </p:cNvSpPr>
          <p:nvPr>
            <p:ph type="title"/>
          </p:nvPr>
        </p:nvSpPr>
        <p:spPr/>
        <p:txBody>
          <a:bodyPr>
            <a:normAutofit fontScale="90000"/>
          </a:bodyPr>
          <a:lstStyle/>
          <a:p>
            <a:r>
              <a:rPr lang="en-US" sz="2800" spc="-5" dirty="0"/>
              <a:t>Multi-Step Prompting: Empirical Results </a:t>
            </a:r>
            <a:endParaRPr lang="en-US" dirty="0"/>
          </a:p>
        </p:txBody>
      </p:sp>
      <p:sp>
        <p:nvSpPr>
          <p:cNvPr id="8" name="Content Placeholder 7">
            <a:extLst>
              <a:ext uri="{FF2B5EF4-FFF2-40B4-BE49-F238E27FC236}">
                <a16:creationId xmlns:a16="http://schemas.microsoft.com/office/drawing/2014/main" id="{FFB203E2-C507-E85C-4689-95B9FC0BE87C}"/>
              </a:ext>
            </a:extLst>
          </p:cNvPr>
          <p:cNvSpPr>
            <a:spLocks noGrp="1"/>
          </p:cNvSpPr>
          <p:nvPr>
            <p:ph idx="1"/>
          </p:nvPr>
        </p:nvSpPr>
        <p:spPr/>
        <p:txBody>
          <a:bodyPr>
            <a:normAutofit/>
          </a:bodyPr>
          <a:lstStyle/>
          <a:p>
            <a:r>
              <a:rPr lang="en-US" sz="1600" b="1" dirty="0"/>
              <a:t>Setup:</a:t>
            </a:r>
            <a:r>
              <a:rPr lang="en-US" sz="1600" dirty="0"/>
              <a:t> show </a:t>
            </a:r>
            <a:r>
              <a:rPr lang="en-US" sz="1600" dirty="0">
                <a:solidFill>
                  <a:srgbClr val="C00000"/>
                </a:solidFill>
              </a:rPr>
              <a:t>demonstrations </a:t>
            </a:r>
            <a:r>
              <a:rPr lang="en-US" sz="1600" dirty="0"/>
              <a:t>that contain the </a:t>
            </a:r>
            <a:r>
              <a:rPr lang="en-US" sz="1600" dirty="0">
                <a:solidFill>
                  <a:srgbClr val="C00000"/>
                </a:solidFill>
              </a:rPr>
              <a:t>decompositions</a:t>
            </a:r>
            <a:r>
              <a:rPr lang="en-US" sz="1600" dirty="0"/>
              <a:t> </a:t>
            </a:r>
          </a:p>
          <a:p>
            <a:r>
              <a:rPr lang="en-US" sz="1600" dirty="0"/>
              <a:t>The gains of multi-step prompting increases with scale. </a:t>
            </a:r>
          </a:p>
          <a:p>
            <a:r>
              <a:rPr lang="en-US" sz="1600" dirty="0"/>
              <a:t>Prompting achieves </a:t>
            </a:r>
            <a:r>
              <a:rPr lang="en-US" sz="1600" dirty="0">
                <a:solidFill>
                  <a:srgbClr val="C00000"/>
                </a:solidFill>
              </a:rPr>
              <a:t>better perf than </a:t>
            </a:r>
            <a:r>
              <a:rPr lang="en-US" sz="1600" dirty="0"/>
              <a:t>[smaller] models that are fine-tuned on a lot more data. </a:t>
            </a:r>
          </a:p>
        </p:txBody>
      </p:sp>
      <p:sp>
        <p:nvSpPr>
          <p:cNvPr id="13" name="TextBox 12">
            <a:extLst>
              <a:ext uri="{FF2B5EF4-FFF2-40B4-BE49-F238E27FC236}">
                <a16:creationId xmlns:a16="http://schemas.microsoft.com/office/drawing/2014/main" id="{280AC2A2-F39C-DDEC-65E3-83C9AC3C7194}"/>
              </a:ext>
            </a:extLst>
          </p:cNvPr>
          <p:cNvSpPr txBox="1"/>
          <p:nvPr/>
        </p:nvSpPr>
        <p:spPr>
          <a:xfrm>
            <a:off x="1583701" y="4862516"/>
            <a:ext cx="5976594" cy="261610"/>
          </a:xfrm>
          <a:prstGeom prst="rect">
            <a:avLst/>
          </a:prstGeom>
          <a:noFill/>
        </p:spPr>
        <p:txBody>
          <a:bodyPr wrap="square">
            <a:spAutoFit/>
          </a:bodyPr>
          <a:lstStyle/>
          <a:p>
            <a:pPr algn="ctr"/>
            <a:r>
              <a:rPr lang="en-US" sz="1100" dirty="0">
                <a:latin typeface="Corbel" panose="020B0503020204020204" pitchFamily="34" charset="0"/>
              </a:rPr>
              <a:t>[</a:t>
            </a:r>
            <a:r>
              <a:rPr lang="en-US" sz="1100" dirty="0">
                <a:latin typeface="Corbel" panose="020B0503020204020204" pitchFamily="34" charset="0"/>
                <a:hlinkClick r:id="rId3"/>
              </a:rPr>
              <a:t>“Large Language Models are Zero-Shot Reasoners”, Kojima et al. 2022</a:t>
            </a:r>
            <a:r>
              <a:rPr lang="en-US" sz="1100" dirty="0">
                <a:latin typeface="Corbel" panose="020B0503020204020204" pitchFamily="34" charset="0"/>
              </a:rPr>
              <a:t>] </a:t>
            </a:r>
          </a:p>
        </p:txBody>
      </p:sp>
      <p:pic>
        <p:nvPicPr>
          <p:cNvPr id="4" name="Picture 3" descr="Chart, line chart&#10;&#10;Description automatically generated">
            <a:extLst>
              <a:ext uri="{FF2B5EF4-FFF2-40B4-BE49-F238E27FC236}">
                <a16:creationId xmlns:a16="http://schemas.microsoft.com/office/drawing/2014/main" id="{48C0B19B-96F9-9201-40EA-0B4760AB662F}"/>
              </a:ext>
            </a:extLst>
          </p:cNvPr>
          <p:cNvPicPr>
            <a:picLocks noChangeAspect="1"/>
          </p:cNvPicPr>
          <p:nvPr/>
        </p:nvPicPr>
        <p:blipFill>
          <a:blip r:embed="rId4"/>
          <a:stretch>
            <a:fillRect/>
          </a:stretch>
        </p:blipFill>
        <p:spPr>
          <a:xfrm>
            <a:off x="1059180" y="2337022"/>
            <a:ext cx="6598918" cy="2366059"/>
          </a:xfrm>
          <a:prstGeom prst="rect">
            <a:avLst/>
          </a:prstGeom>
        </p:spPr>
      </p:pic>
    </p:spTree>
    <p:extLst>
      <p:ext uri="{BB962C8B-B14F-4D97-AF65-F5344CB8AC3E}">
        <p14:creationId xmlns:p14="http://schemas.microsoft.com/office/powerpoint/2010/main" val="25640473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idx="1"/>
          </p:nvPr>
        </p:nvSpPr>
        <p:spPr>
          <a:xfrm>
            <a:off x="311701" y="1152475"/>
            <a:ext cx="4631776" cy="3416400"/>
          </a:xfrm>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EB87-8E66-9B1D-483A-FBB415F625E3}"/>
              </a:ext>
            </a:extLst>
          </p:cNvPr>
          <p:cNvSpPr>
            <a:spLocks noGrp="1"/>
          </p:cNvSpPr>
          <p:nvPr>
            <p:ph type="title"/>
          </p:nvPr>
        </p:nvSpPr>
        <p:spPr/>
        <p:txBody>
          <a:bodyPr>
            <a:normAutofit fontScale="90000"/>
          </a:bodyPr>
          <a:lstStyle/>
          <a:p>
            <a:br>
              <a:rPr lang="en-US" sz="1100" dirty="0"/>
            </a:br>
            <a:r>
              <a:rPr lang="en-US" sz="1100" dirty="0">
                <a:hlinkClick r:id="rId2"/>
              </a:rPr>
              <a:t>ROSCOE: A Suite of Metrics for Scoring Step-by-Step Reasoning</a:t>
            </a:r>
            <a:br>
              <a:rPr lang="en-US" sz="1100" dirty="0"/>
            </a:br>
            <a:br>
              <a:rPr lang="en-US" sz="1100" dirty="0"/>
            </a:br>
            <a:r>
              <a:rPr lang="en-US" sz="1100" dirty="0">
                <a:hlinkClick r:id="rId3"/>
              </a:rPr>
              <a:t>https://twitter.com/srush_nlp/status/1629229927898677252</a:t>
            </a:r>
            <a:r>
              <a:rPr lang="en-US" sz="1100" dirty="0"/>
              <a:t> </a:t>
            </a:r>
          </a:p>
          <a:p>
            <a:endParaRPr lang="en-US" sz="1100" dirty="0"/>
          </a:p>
        </p:txBody>
      </p:sp>
    </p:spTree>
    <p:extLst>
      <p:ext uri="{BB962C8B-B14F-4D97-AF65-F5344CB8AC3E}">
        <p14:creationId xmlns:p14="http://schemas.microsoft.com/office/powerpoint/2010/main" val="34329510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33186-81F3-FA2D-AA8C-910A32D8766D}"/>
              </a:ext>
            </a:extLst>
          </p:cNvPr>
          <p:cNvSpPr>
            <a:spLocks noGrp="1"/>
          </p:cNvSpPr>
          <p:nvPr>
            <p:ph type="title"/>
          </p:nvPr>
        </p:nvSpPr>
        <p:spPr/>
        <p:txBody>
          <a:bodyPr>
            <a:normAutofit fontScale="90000"/>
          </a:bodyPr>
          <a:lstStyle/>
          <a:p>
            <a:r>
              <a:rPr lang="en-US" dirty="0"/>
              <a:t>Multi-Step Prompting: Parting Comments </a:t>
            </a:r>
          </a:p>
        </p:txBody>
      </p:sp>
      <p:sp>
        <p:nvSpPr>
          <p:cNvPr id="4" name="Content Placeholder 3">
            <a:extLst>
              <a:ext uri="{FF2B5EF4-FFF2-40B4-BE49-F238E27FC236}">
                <a16:creationId xmlns:a16="http://schemas.microsoft.com/office/drawing/2014/main" id="{87910757-7CD4-A473-A7BC-3A44CE28DFB9}"/>
              </a:ext>
            </a:extLst>
          </p:cNvPr>
          <p:cNvSpPr>
            <a:spLocks noGrp="1"/>
          </p:cNvSpPr>
          <p:nvPr>
            <p:ph idx="1"/>
          </p:nvPr>
        </p:nvSpPr>
        <p:spPr/>
        <p:txBody>
          <a:bodyPr/>
          <a:lstStyle/>
          <a:p>
            <a:r>
              <a:rPr lang="en-US" dirty="0"/>
              <a:t>Prompting LMs to explain their reasoning improves their performance. </a:t>
            </a:r>
          </a:p>
          <a:p>
            <a:r>
              <a:rPr lang="en-US" dirty="0"/>
              <a:t>However, their steps aren’t always correct. </a:t>
            </a:r>
          </a:p>
          <a:p>
            <a:pPr lvl="1"/>
            <a:r>
              <a:rPr lang="en-US" dirty="0"/>
              <a:t>A useful repository of annotation: </a:t>
            </a:r>
            <a:r>
              <a:rPr lang="en-US" dirty="0">
                <a:hlinkClick r:id="rId2"/>
              </a:rPr>
              <a:t>https://github.com/OpenBioLink/ThoughtSource</a:t>
            </a:r>
            <a:r>
              <a:rPr lang="en-US" dirty="0"/>
              <a:t> </a:t>
            </a:r>
          </a:p>
          <a:p>
            <a:endParaRPr lang="en-US" dirty="0"/>
          </a:p>
          <a:p>
            <a:r>
              <a:rPr lang="en-US" dirty="0"/>
              <a:t>There is much to research on here: </a:t>
            </a:r>
          </a:p>
          <a:p>
            <a:pPr lvl="1"/>
            <a:r>
              <a:rPr lang="en-US" dirty="0"/>
              <a:t>When do LMs over-reason or under-reason? </a:t>
            </a:r>
          </a:p>
          <a:p>
            <a:pPr lvl="1"/>
            <a:r>
              <a:rPr lang="en-US" dirty="0"/>
              <a:t>How do adjust the granularity of step? </a:t>
            </a:r>
          </a:p>
          <a:p>
            <a:pPr lvl="1"/>
            <a:r>
              <a:rPr lang="en-US" dirty="0"/>
              <a:t>How to use use given references in the proofs? </a:t>
            </a:r>
          </a:p>
          <a:p>
            <a:pPr lvl="1"/>
            <a:r>
              <a:rPr lang="en-US" dirty="0"/>
              <a:t>How do use external “tools” (e.g., logic, calculator, Python) in forming proofs? </a:t>
            </a:r>
          </a:p>
          <a:p>
            <a:endParaRPr lang="en-US" dirty="0"/>
          </a:p>
          <a:p>
            <a:endParaRPr lang="en-US" dirty="0"/>
          </a:p>
          <a:p>
            <a:endParaRPr lang="en-US" dirty="0"/>
          </a:p>
        </p:txBody>
      </p:sp>
    </p:spTree>
    <p:extLst>
      <p:ext uri="{BB962C8B-B14F-4D97-AF65-F5344CB8AC3E}">
        <p14:creationId xmlns:p14="http://schemas.microsoft.com/office/powerpoint/2010/main" val="2920788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fontScale="90000"/>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idx="1"/>
          </p:nvPr>
        </p:nvSpPr>
        <p:spPr/>
        <p:txBody>
          <a:bodyPr/>
          <a:lstStyle/>
          <a:p>
            <a:r>
              <a:rPr lang="en-US" dirty="0"/>
              <a:t>Prompting language models is a powerful way to adapt them to our desired tasks. </a:t>
            </a:r>
          </a:p>
          <a:p>
            <a:endParaRPr lang="en-US" dirty="0"/>
          </a:p>
          <a:p>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rmAutofit/>
          </a:bodyPr>
          <a:lstStyle/>
          <a:p>
            <a:r>
              <a:rPr lang="en" dirty="0"/>
              <a:t>Parameter-Efficient </a:t>
            </a:r>
            <a:br>
              <a:rPr lang="en" dirty="0"/>
            </a:br>
            <a:r>
              <a:rPr lang="en" dirty="0"/>
              <a:t>Tuning of LMs</a:t>
            </a:r>
          </a:p>
        </p:txBody>
      </p:sp>
      <p:sp>
        <p:nvSpPr>
          <p:cNvPr id="60" name="Google Shape;60;p13"/>
          <p:cNvSpPr txBox="1">
            <a:spLocks noGrp="1"/>
          </p:cNvSpPr>
          <p:nvPr>
            <p:ph type="subTitle" idx="1"/>
          </p:nvPr>
        </p:nvSpPr>
        <p:spPr>
          <a:xfrm>
            <a:off x="311700" y="2744321"/>
            <a:ext cx="8520600" cy="792600"/>
          </a:xfrm>
          <a:prstGeom prst="rect">
            <a:avLst/>
          </a:prstGeom>
        </p:spPr>
        <p:txBody>
          <a:bodyPr spcFirstLastPara="1" wrap="square" lIns="91425" tIns="91425" rIns="91425" bIns="91425" anchor="t" anchorCtr="0">
            <a:normAutofit lnSpcReduction="10000"/>
          </a:bodyPr>
          <a:lstStyle/>
          <a:p>
            <a:pPr marL="0" lvl="0" indent="0" algn="ctr">
              <a:spcBef>
                <a:spcPts val="0"/>
              </a:spcBef>
              <a:spcAft>
                <a:spcPts val="0"/>
              </a:spcAft>
              <a:buNone/>
            </a:pPr>
            <a:r>
              <a:rPr lang="en-US" sz="2200" dirty="0"/>
              <a:t>CSCI 601 471/671 </a:t>
            </a:r>
          </a:p>
          <a:p>
            <a:pPr marL="0" lvl="0" indent="0" algn="ctr">
              <a:spcBef>
                <a:spcPts val="0"/>
              </a:spcBef>
              <a:spcAft>
                <a:spcPts val="0"/>
              </a:spcAft>
              <a:buNone/>
            </a:pPr>
            <a:r>
              <a:rPr lang="en-US" sz="2200" dirty="0"/>
              <a:t>NLP: Self-Supervised Models</a:t>
            </a:r>
            <a:endParaRPr sz="2200" dirty="0"/>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nsolas" panose="020B0609020204030204" pitchFamily="49" charset="0"/>
                <a:cs typeface="Consolas" panose="020B0609020204030204" pitchFamily="49" charset="0"/>
              </a:rPr>
              <a:t>https://self-</a:t>
            </a:r>
            <a:r>
              <a:rPr lang="en-US" dirty="0" err="1">
                <a:solidFill>
                  <a:schemeClr val="accent1"/>
                </a:solidFill>
                <a:latin typeface="Consolas" panose="020B0609020204030204" pitchFamily="49" charset="0"/>
                <a:cs typeface="Consolas" panose="020B0609020204030204" pitchFamily="49" charset="0"/>
              </a:rPr>
              <a:t>supervised.cs.jhu.edu</a:t>
            </a:r>
            <a:r>
              <a:rPr lang="en-US" dirty="0">
                <a:solidFill>
                  <a:schemeClr val="accent1"/>
                </a:solidFill>
                <a:latin typeface="Consolas" panose="020B0609020204030204" pitchFamily="49" charset="0"/>
                <a:cs typeface="Consolas" panose="020B0609020204030204" pitchFamily="49" charset="0"/>
              </a:rPr>
              <a:t>/sp2023/</a:t>
            </a:r>
          </a:p>
        </p:txBody>
      </p:sp>
      <p:sp>
        <p:nvSpPr>
          <p:cNvPr id="3" name="TextBox 2">
            <a:extLst>
              <a:ext uri="{FF2B5EF4-FFF2-40B4-BE49-F238E27FC236}">
                <a16:creationId xmlns:a16="http://schemas.microsoft.com/office/drawing/2014/main" id="{742098B5-3716-BBD2-0AAF-42AC45169A7D}"/>
              </a:ext>
            </a:extLst>
          </p:cNvPr>
          <p:cNvSpPr txBox="1"/>
          <p:nvPr/>
        </p:nvSpPr>
        <p:spPr>
          <a:xfrm>
            <a:off x="1134208" y="4889584"/>
            <a:ext cx="6875584" cy="253916"/>
          </a:xfrm>
          <a:prstGeom prst="rect">
            <a:avLst/>
          </a:prstGeom>
          <a:noFill/>
        </p:spPr>
        <p:txBody>
          <a:bodyPr wrap="square" rtlCol="0">
            <a:spAutoFit/>
          </a:bodyPr>
          <a:lstStyle/>
          <a:p>
            <a:pPr algn="ctr"/>
            <a:r>
              <a:rPr lang="en-US" sz="1050" dirty="0">
                <a:latin typeface="Corbel" panose="020B0503020204020204" pitchFamily="34" charset="0"/>
              </a:rPr>
              <a:t>[Slide credit: </a:t>
            </a:r>
            <a:r>
              <a:rPr lang="en-US" sz="1050" dirty="0" err="1">
                <a:latin typeface="Corbel" panose="020B0503020204020204" pitchFamily="34" charset="0"/>
              </a:rPr>
              <a:t>Iz</a:t>
            </a:r>
            <a:r>
              <a:rPr lang="en-US" sz="1050" dirty="0">
                <a:latin typeface="Corbel" panose="020B0503020204020204" pitchFamily="34" charset="0"/>
              </a:rPr>
              <a:t> </a:t>
            </a:r>
            <a:r>
              <a:rPr lang="en-US" sz="1050" dirty="0" err="1">
                <a:latin typeface="Corbel" panose="020B0503020204020204" pitchFamily="34" charset="0"/>
              </a:rPr>
              <a:t>Beltagy</a:t>
            </a:r>
            <a:r>
              <a:rPr lang="en-US" sz="1050" dirty="0">
                <a:latin typeface="Corbel" panose="020B0503020204020204" pitchFamily="34" charset="0"/>
              </a:rPr>
              <a:t>, Arman Cohan, Robert Logan IV, </a:t>
            </a:r>
            <a:r>
              <a:rPr lang="en-US" sz="1050" dirty="0" err="1">
                <a:latin typeface="Corbel" panose="020B0503020204020204" pitchFamily="34" charset="0"/>
              </a:rPr>
              <a:t>Sewon</a:t>
            </a:r>
            <a:r>
              <a:rPr lang="en-US" sz="1050" dirty="0">
                <a:latin typeface="Corbel" panose="020B0503020204020204" pitchFamily="34" charset="0"/>
              </a:rPr>
              <a:t> Min, Sameer Singh, </a:t>
            </a:r>
            <a:r>
              <a:rPr lang="en-US" sz="1050" dirty="0" err="1">
                <a:latin typeface="Corbel" panose="020B0503020204020204" pitchFamily="34" charset="0"/>
              </a:rPr>
              <a:t>Danqi</a:t>
            </a:r>
            <a:r>
              <a:rPr lang="en-US" sz="1050" dirty="0">
                <a:latin typeface="Corbel" panose="020B0503020204020204" pitchFamily="34" charset="0"/>
              </a:rPr>
              <a:t> Chen and many others ]</a:t>
            </a:r>
          </a:p>
        </p:txBody>
      </p:sp>
    </p:spTree>
    <p:extLst>
      <p:ext uri="{BB962C8B-B14F-4D97-AF65-F5344CB8AC3E}">
        <p14:creationId xmlns:p14="http://schemas.microsoft.com/office/powerpoint/2010/main" val="2894810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fontScale="90000"/>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idx="1"/>
          </p:nvPr>
        </p:nvSpPr>
        <p:spPr>
          <a:xfrm>
            <a:off x="4734836" y="1152475"/>
            <a:ext cx="4188903" cy="3416400"/>
          </a:xfrm>
        </p:spPr>
        <p:txBody>
          <a:bodyPr/>
          <a:lstStyle/>
          <a:p>
            <a:pPr marL="114300" indent="0">
              <a:buNone/>
            </a:pPr>
            <a:r>
              <a:rPr lang="en-US" dirty="0">
                <a:solidFill>
                  <a:schemeClr val="tx1"/>
                </a:solidFill>
              </a:rPr>
              <a:t>A general recipe:</a:t>
            </a:r>
          </a:p>
          <a:p>
            <a:r>
              <a:rPr lang="en-US" dirty="0">
                <a:solidFill>
                  <a:schemeClr val="tx1"/>
                </a:solidFill>
              </a:rPr>
              <a:t>Pre-train a language model </a:t>
            </a:r>
          </a:p>
          <a:p>
            <a:r>
              <a:rPr lang="en-US" dirty="0">
                <a:solidFill>
                  <a:schemeClr val="tx1"/>
                </a:solidFill>
              </a:rPr>
              <a:t>Fine-tune a classification head on top of the LMs representations </a:t>
            </a:r>
          </a:p>
          <a:p>
            <a:endParaRPr lang="en-US" dirty="0">
              <a:solidFill>
                <a:schemeClr val="tx1"/>
              </a:solidFill>
            </a:endParaRPr>
          </a:p>
          <a:p>
            <a:endParaRPr lang="en-US" dirty="0">
              <a:solidFill>
                <a:schemeClr val="tx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909" y="4468025"/>
            <a:ext cx="8181975" cy="487313"/>
          </a:xfrm>
          <a:prstGeom prst="rect">
            <a:avLst/>
          </a:prstGeom>
        </p:spPr>
        <p:txBody>
          <a:bodyPr vert="horz" wrap="square" lIns="0" tIns="12700" rIns="0" bIns="0" rtlCol="0">
            <a:spAutoFit/>
          </a:bodyPr>
          <a:lstStyle/>
          <a:p>
            <a:pPr marL="368935" marR="5080" indent="-356870" algn="ctr">
              <a:lnSpc>
                <a:spcPct val="100000"/>
              </a:lnSpc>
              <a:spcBef>
                <a:spcPts val="100"/>
              </a:spcBef>
            </a:pPr>
            <a:r>
              <a:rPr lang="en-US" sz="1000" spc="-15" dirty="0">
                <a:solidFill>
                  <a:srgbClr val="424242"/>
                </a:solidFill>
                <a:latin typeface="Corbel" panose="020B0503020204020204" pitchFamily="34" charset="0"/>
                <a:cs typeface="FreeSans"/>
              </a:rPr>
              <a:t>[</a:t>
            </a:r>
            <a:r>
              <a:rPr sz="1000" spc="-15" dirty="0">
                <a:solidFill>
                  <a:srgbClr val="424242"/>
                </a:solidFill>
                <a:latin typeface="Corbel" panose="020B0503020204020204" pitchFamily="34" charset="0"/>
                <a:cs typeface="FreeSans"/>
                <a:hlinkClick r:id="rId2"/>
              </a:rPr>
              <a:t>"Fine-Tuning </a:t>
            </a:r>
            <a:r>
              <a:rPr sz="1000" dirty="0">
                <a:solidFill>
                  <a:srgbClr val="424242"/>
                </a:solidFill>
                <a:latin typeface="Corbel" panose="020B0503020204020204" pitchFamily="34" charset="0"/>
                <a:cs typeface="FreeSans"/>
                <a:hlinkClick r:id="rId2"/>
              </a:rPr>
              <a:t>Pretrained Language Models: </a:t>
            </a:r>
            <a:r>
              <a:rPr sz="1000" spc="-5" dirty="0">
                <a:solidFill>
                  <a:srgbClr val="424242"/>
                </a:solidFill>
                <a:latin typeface="Corbel" panose="020B0503020204020204" pitchFamily="34" charset="0"/>
                <a:cs typeface="FreeSans"/>
                <a:hlinkClick r:id="rId2"/>
              </a:rPr>
              <a:t>Weight Initializations, Data </a:t>
            </a:r>
            <a:r>
              <a:rPr sz="1000" spc="-10" dirty="0">
                <a:solidFill>
                  <a:srgbClr val="424242"/>
                </a:solidFill>
                <a:latin typeface="Corbel" panose="020B0503020204020204" pitchFamily="34" charset="0"/>
                <a:cs typeface="FreeSans"/>
                <a:hlinkClick r:id="rId2"/>
              </a:rPr>
              <a:t>Orders, </a:t>
            </a:r>
            <a:r>
              <a:rPr sz="1000" spc="5" dirty="0">
                <a:solidFill>
                  <a:srgbClr val="424242"/>
                </a:solidFill>
                <a:latin typeface="Corbel" panose="020B0503020204020204" pitchFamily="34" charset="0"/>
                <a:cs typeface="FreeSans"/>
                <a:hlinkClick r:id="rId2"/>
              </a:rPr>
              <a:t>and</a:t>
            </a:r>
            <a:r>
              <a:rPr sz="1000" spc="220" dirty="0">
                <a:solidFill>
                  <a:srgbClr val="424242"/>
                </a:solidFill>
                <a:latin typeface="Corbel" panose="020B0503020204020204" pitchFamily="34" charset="0"/>
                <a:cs typeface="FreeSans"/>
                <a:hlinkClick r:id="rId2"/>
              </a:rPr>
              <a:t> </a:t>
            </a:r>
            <a:r>
              <a:rPr sz="1000" spc="-15" dirty="0">
                <a:solidFill>
                  <a:srgbClr val="424242"/>
                </a:solidFill>
                <a:latin typeface="Corbel" panose="020B0503020204020204" pitchFamily="34" charset="0"/>
                <a:cs typeface="FreeSans"/>
                <a:hlinkClick r:id="rId2"/>
              </a:rPr>
              <a:t>Early</a:t>
            </a:r>
            <a:r>
              <a:rPr sz="1000" spc="15" dirty="0">
                <a:solidFill>
                  <a:srgbClr val="424242"/>
                </a:solidFill>
                <a:latin typeface="Corbel" panose="020B0503020204020204" pitchFamily="34" charset="0"/>
                <a:cs typeface="FreeSans"/>
                <a:hlinkClick r:id="rId2"/>
              </a:rPr>
              <a:t> </a:t>
            </a:r>
            <a:r>
              <a:rPr sz="1000" dirty="0">
                <a:solidFill>
                  <a:srgbClr val="424242"/>
                </a:solidFill>
                <a:latin typeface="Corbel" panose="020B0503020204020204" pitchFamily="34" charset="0"/>
                <a:cs typeface="FreeSans"/>
                <a:hlinkClick r:id="rId2"/>
              </a:rPr>
              <a:t>Stopping" </a:t>
            </a:r>
            <a:r>
              <a:rPr lang="en-US" sz="1000" spc="25" dirty="0">
                <a:solidFill>
                  <a:srgbClr val="FF5252"/>
                </a:solidFill>
                <a:uFill>
                  <a:solidFill>
                    <a:srgbClr val="FF5252"/>
                  </a:solidFill>
                </a:uFill>
                <a:latin typeface="Corbel" panose="020B0503020204020204" pitchFamily="34" charset="0"/>
                <a:cs typeface="FreeSans"/>
                <a:hlinkClick r:id="rId2"/>
              </a:rPr>
              <a:t>Dodge et </a:t>
            </a:r>
            <a:r>
              <a:rPr lang="en-US" sz="1000" spc="-25" dirty="0">
                <a:solidFill>
                  <a:srgbClr val="FF5252"/>
                </a:solidFill>
                <a:uFill>
                  <a:solidFill>
                    <a:srgbClr val="FF5252"/>
                  </a:solidFill>
                </a:uFill>
                <a:latin typeface="Corbel" panose="020B0503020204020204" pitchFamily="34" charset="0"/>
                <a:cs typeface="FreeSans"/>
                <a:hlinkClick r:id="rId2"/>
              </a:rPr>
              <a:t>al., </a:t>
            </a:r>
            <a:r>
              <a:rPr lang="en-US" sz="1000" spc="35" dirty="0">
                <a:solidFill>
                  <a:srgbClr val="FF5252"/>
                </a:solidFill>
                <a:uFill>
                  <a:solidFill>
                    <a:srgbClr val="FF5252"/>
                  </a:solidFill>
                </a:uFill>
                <a:latin typeface="Corbel" panose="020B0503020204020204" pitchFamily="34" charset="0"/>
                <a:cs typeface="FreeSans"/>
                <a:hlinkClick r:id="rId2"/>
              </a:rPr>
              <a:t>2020</a:t>
            </a: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rPr>
              <a:t> </a:t>
            </a:r>
            <a:endParaRPr lang="en-US" sz="1000" spc="10" dirty="0">
              <a:solidFill>
                <a:srgbClr val="424242"/>
              </a:solidFill>
              <a:latin typeface="Corbel" panose="020B0503020204020204" pitchFamily="34" charset="0"/>
              <a:cs typeface="FreeSans"/>
            </a:endParaRPr>
          </a:p>
          <a:p>
            <a:pPr marL="368935" marR="5080" indent="-356870" algn="ctr">
              <a:lnSpc>
                <a:spcPct val="100000"/>
              </a:lnSpc>
              <a:spcBef>
                <a:spcPts val="100"/>
              </a:spcBef>
            </a:pPr>
            <a:r>
              <a:rPr lang="en-US" sz="1000" dirty="0">
                <a:solidFill>
                  <a:srgbClr val="424242"/>
                </a:solidFill>
                <a:latin typeface="Corbel" panose="020B0503020204020204" pitchFamily="34" charset="0"/>
                <a:cs typeface="FreeSans"/>
              </a:rPr>
              <a:t>[</a:t>
            </a:r>
            <a:r>
              <a:rPr sz="1000" dirty="0">
                <a:solidFill>
                  <a:srgbClr val="424242"/>
                </a:solidFill>
                <a:latin typeface="Corbel" panose="020B0503020204020204" pitchFamily="34" charset="0"/>
                <a:cs typeface="FreeSans"/>
                <a:hlinkClick r:id="rId3"/>
              </a:rPr>
              <a:t>"On </a:t>
            </a:r>
            <a:r>
              <a:rPr sz="1000" spc="25" dirty="0">
                <a:solidFill>
                  <a:srgbClr val="424242"/>
                </a:solidFill>
                <a:latin typeface="Corbel" panose="020B0503020204020204" pitchFamily="34" charset="0"/>
                <a:cs typeface="FreeSans"/>
                <a:hlinkClick r:id="rId3"/>
              </a:rPr>
              <a:t>the </a:t>
            </a:r>
            <a:r>
              <a:rPr sz="1000" spc="-10" dirty="0">
                <a:solidFill>
                  <a:srgbClr val="424242"/>
                </a:solidFill>
                <a:latin typeface="Corbel" panose="020B0503020204020204" pitchFamily="34" charset="0"/>
                <a:cs typeface="FreeSans"/>
                <a:hlinkClick r:id="rId3"/>
              </a:rPr>
              <a:t>Stability </a:t>
            </a:r>
            <a:r>
              <a:rPr sz="1000" spc="25" dirty="0">
                <a:solidFill>
                  <a:srgbClr val="424242"/>
                </a:solidFill>
                <a:latin typeface="Corbel" panose="020B0503020204020204" pitchFamily="34" charset="0"/>
                <a:cs typeface="FreeSans"/>
                <a:hlinkClick r:id="rId3"/>
              </a:rPr>
              <a:t>of </a:t>
            </a:r>
            <a:r>
              <a:rPr sz="1000" spc="5" dirty="0">
                <a:solidFill>
                  <a:srgbClr val="424242"/>
                </a:solidFill>
                <a:latin typeface="Corbel" panose="020B0503020204020204" pitchFamily="34" charset="0"/>
                <a:cs typeface="FreeSans"/>
                <a:hlinkClick r:id="rId3"/>
              </a:rPr>
              <a:t>Fine-tuning </a:t>
            </a:r>
            <a:r>
              <a:rPr sz="1000" spc="-90" dirty="0">
                <a:solidFill>
                  <a:srgbClr val="424242"/>
                </a:solidFill>
                <a:latin typeface="Corbel" panose="020B0503020204020204" pitchFamily="34" charset="0"/>
                <a:cs typeface="FreeSans"/>
                <a:hlinkClick r:id="rId3"/>
              </a:rPr>
              <a:t>BERT: </a:t>
            </a:r>
            <a:r>
              <a:rPr sz="1000" dirty="0">
                <a:solidFill>
                  <a:srgbClr val="424242"/>
                </a:solidFill>
                <a:latin typeface="Corbel" panose="020B0503020204020204" pitchFamily="34" charset="0"/>
                <a:cs typeface="FreeSans"/>
                <a:hlinkClick r:id="rId3"/>
              </a:rPr>
              <a:t>Misconceptions, </a:t>
            </a:r>
            <a:r>
              <a:rPr sz="1000" spc="-10" dirty="0">
                <a:solidFill>
                  <a:srgbClr val="424242"/>
                </a:solidFill>
                <a:latin typeface="Corbel" panose="020B0503020204020204" pitchFamily="34" charset="0"/>
                <a:cs typeface="FreeSans"/>
                <a:hlinkClick r:id="rId3"/>
              </a:rPr>
              <a:t>Explanations, </a:t>
            </a:r>
            <a:r>
              <a:rPr sz="1000" spc="5" dirty="0">
                <a:solidFill>
                  <a:srgbClr val="424242"/>
                </a:solidFill>
                <a:latin typeface="Corbel" panose="020B0503020204020204" pitchFamily="34" charset="0"/>
                <a:cs typeface="FreeSans"/>
                <a:hlinkClick r:id="rId3"/>
              </a:rPr>
              <a:t>and </a:t>
            </a:r>
            <a:r>
              <a:rPr sz="1000" spc="-5" dirty="0">
                <a:solidFill>
                  <a:srgbClr val="424242"/>
                </a:solidFill>
                <a:latin typeface="Corbel" panose="020B0503020204020204" pitchFamily="34" charset="0"/>
                <a:cs typeface="FreeSans"/>
                <a:hlinkClick r:id="rId3"/>
              </a:rPr>
              <a:t>Strong</a:t>
            </a:r>
            <a:r>
              <a:rPr sz="1000" spc="55" dirty="0">
                <a:solidFill>
                  <a:srgbClr val="424242"/>
                </a:solidFill>
                <a:latin typeface="Corbel" panose="020B0503020204020204" pitchFamily="34" charset="0"/>
                <a:cs typeface="FreeSans"/>
                <a:hlinkClick r:id="rId3"/>
              </a:rPr>
              <a:t> </a:t>
            </a:r>
            <a:r>
              <a:rPr sz="1000" spc="-10" dirty="0">
                <a:solidFill>
                  <a:srgbClr val="424242"/>
                </a:solidFill>
                <a:latin typeface="Corbel" panose="020B0503020204020204" pitchFamily="34" charset="0"/>
                <a:cs typeface="FreeSans"/>
                <a:hlinkClick r:id="rId3"/>
              </a:rPr>
              <a:t>Baselines”</a:t>
            </a:r>
            <a:r>
              <a:rPr lang="en-US" sz="1000" spc="-10" dirty="0">
                <a:solidFill>
                  <a:srgbClr val="424242"/>
                </a:solidFill>
                <a:latin typeface="Corbel" panose="020B0503020204020204" pitchFamily="34" charset="0"/>
                <a:cs typeface="FreeSans"/>
                <a:hlinkClick r:id="rId3"/>
              </a:rPr>
              <a:t> </a:t>
            </a:r>
            <a:r>
              <a:rPr lang="en-US" sz="1000" spc="-5" dirty="0">
                <a:solidFill>
                  <a:srgbClr val="FF5252"/>
                </a:solidFill>
                <a:uFill>
                  <a:solidFill>
                    <a:srgbClr val="FF5252"/>
                  </a:solidFill>
                </a:uFill>
                <a:latin typeface="Corbel" panose="020B0503020204020204" pitchFamily="34" charset="0"/>
                <a:cs typeface="FreeSans"/>
                <a:hlinkClick r:id="rId3"/>
              </a:rPr>
              <a:t>Mosbach </a:t>
            </a:r>
            <a:r>
              <a:rPr lang="en-US" sz="1000" spc="25" dirty="0">
                <a:solidFill>
                  <a:srgbClr val="FF5252"/>
                </a:solidFill>
                <a:uFill>
                  <a:solidFill>
                    <a:srgbClr val="FF5252"/>
                  </a:solidFill>
                </a:uFill>
                <a:latin typeface="Corbel" panose="020B0503020204020204" pitchFamily="34" charset="0"/>
                <a:cs typeface="FreeSans"/>
                <a:hlinkClick r:id="rId3"/>
              </a:rPr>
              <a:t>et </a:t>
            </a:r>
            <a:r>
              <a:rPr lang="en-US" sz="1000" spc="-25" dirty="0">
                <a:solidFill>
                  <a:srgbClr val="FF5252"/>
                </a:solidFill>
                <a:uFill>
                  <a:solidFill>
                    <a:srgbClr val="FF5252"/>
                  </a:solidFill>
                </a:uFill>
                <a:latin typeface="Corbel" panose="020B0503020204020204" pitchFamily="34" charset="0"/>
                <a:cs typeface="FreeSans"/>
                <a:hlinkClick r:id="rId3"/>
              </a:rPr>
              <a:t>al., </a:t>
            </a:r>
            <a:r>
              <a:rPr lang="en-US" sz="1000" spc="35" dirty="0">
                <a:solidFill>
                  <a:srgbClr val="FF5252"/>
                </a:solidFill>
                <a:uFill>
                  <a:solidFill>
                    <a:srgbClr val="FF5252"/>
                  </a:solidFill>
                </a:uFill>
                <a:latin typeface="Corbel" panose="020B0503020204020204" pitchFamily="34" charset="0"/>
                <a:cs typeface="FreeSans"/>
                <a:hlinkClick r:id="rId3"/>
              </a:rPr>
              <a:t>2020</a:t>
            </a:r>
            <a:r>
              <a:rPr lang="en-US" sz="1000" spc="35" dirty="0">
                <a:solidFill>
                  <a:srgbClr val="424242"/>
                </a:solidFill>
                <a:latin typeface="Corbel" panose="020B0503020204020204" pitchFamily="34" charset="0"/>
                <a:cs typeface="FreeSans"/>
                <a:hlinkClick r:id="rId3"/>
              </a:rPr>
              <a:t>.</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a:p>
            <a:pPr marR="7620" algn="ctr">
              <a:lnSpc>
                <a:spcPct val="100000"/>
              </a:lnSpc>
            </a:pPr>
            <a:r>
              <a:rPr lang="en-US" sz="1000" spc="35" dirty="0">
                <a:solidFill>
                  <a:srgbClr val="424242"/>
                </a:solidFill>
                <a:latin typeface="Corbel" panose="020B0503020204020204" pitchFamily="34" charset="0"/>
                <a:cs typeface="FreeSans"/>
              </a:rPr>
              <a:t>[</a:t>
            </a:r>
            <a:r>
              <a:rPr sz="1000" spc="-10" dirty="0">
                <a:solidFill>
                  <a:srgbClr val="424242"/>
                </a:solidFill>
                <a:latin typeface="Corbel" panose="020B0503020204020204" pitchFamily="34" charset="0"/>
                <a:cs typeface="FreeSans"/>
                <a:hlinkClick r:id="rId4"/>
              </a:rPr>
              <a:t>“Revisiting </a:t>
            </a:r>
            <a:r>
              <a:rPr sz="1000" spc="-5" dirty="0">
                <a:solidFill>
                  <a:srgbClr val="424242"/>
                </a:solidFill>
                <a:latin typeface="Corbel" panose="020B0503020204020204" pitchFamily="34" charset="0"/>
                <a:cs typeface="FreeSans"/>
                <a:hlinkClick r:id="rId4"/>
              </a:rPr>
              <a:t>Few-sample </a:t>
            </a:r>
            <a:r>
              <a:rPr sz="1000" spc="-90" dirty="0">
                <a:solidFill>
                  <a:srgbClr val="424242"/>
                </a:solidFill>
                <a:latin typeface="Corbel" panose="020B0503020204020204" pitchFamily="34" charset="0"/>
                <a:cs typeface="FreeSans"/>
                <a:hlinkClick r:id="rId4"/>
              </a:rPr>
              <a:t>BERT</a:t>
            </a:r>
            <a:r>
              <a:rPr sz="1000" spc="55" dirty="0">
                <a:solidFill>
                  <a:srgbClr val="424242"/>
                </a:solidFill>
                <a:latin typeface="Corbel" panose="020B0503020204020204" pitchFamily="34" charset="0"/>
                <a:cs typeface="FreeSans"/>
                <a:hlinkClick r:id="rId4"/>
              </a:rPr>
              <a:t> </a:t>
            </a:r>
            <a:r>
              <a:rPr sz="1000" dirty="0">
                <a:solidFill>
                  <a:srgbClr val="424242"/>
                </a:solidFill>
                <a:latin typeface="Corbel" panose="020B0503020204020204" pitchFamily="34" charset="0"/>
                <a:cs typeface="FreeSans"/>
                <a:hlinkClick r:id="rId4"/>
              </a:rPr>
              <a:t>Fine-tuning”</a:t>
            </a:r>
            <a:r>
              <a:rPr lang="en-US" sz="1000" dirty="0">
                <a:solidFill>
                  <a:srgbClr val="424242"/>
                </a:solidFill>
                <a:latin typeface="Corbel" panose="020B0503020204020204" pitchFamily="34" charset="0"/>
                <a:cs typeface="FreeSans"/>
                <a:hlinkClick r:id="rId4"/>
              </a:rPr>
              <a:t> </a:t>
            </a:r>
            <a:r>
              <a:rPr lang="en-US" sz="1000" dirty="0">
                <a:solidFill>
                  <a:srgbClr val="FF5252"/>
                </a:solidFill>
                <a:uFill>
                  <a:solidFill>
                    <a:srgbClr val="FF5252"/>
                  </a:solidFill>
                </a:uFill>
                <a:latin typeface="Corbel" panose="020B0503020204020204" pitchFamily="34" charset="0"/>
                <a:cs typeface="FreeSans"/>
                <a:hlinkClick r:id="rId4"/>
              </a:rPr>
              <a:t>Zhang </a:t>
            </a:r>
            <a:r>
              <a:rPr lang="en-US" sz="1000" spc="25" dirty="0">
                <a:solidFill>
                  <a:srgbClr val="FF5252"/>
                </a:solidFill>
                <a:uFill>
                  <a:solidFill>
                    <a:srgbClr val="FF5252"/>
                  </a:solidFill>
                </a:uFill>
                <a:latin typeface="Corbel" panose="020B0503020204020204" pitchFamily="34" charset="0"/>
                <a:cs typeface="FreeSans"/>
                <a:hlinkClick r:id="rId4"/>
              </a:rPr>
              <a:t>et </a:t>
            </a:r>
            <a:r>
              <a:rPr lang="en-US" sz="1000" spc="-25" dirty="0">
                <a:solidFill>
                  <a:srgbClr val="FF5252"/>
                </a:solidFill>
                <a:uFill>
                  <a:solidFill>
                    <a:srgbClr val="FF5252"/>
                  </a:solidFill>
                </a:uFill>
                <a:latin typeface="Corbel" panose="020B0503020204020204" pitchFamily="34" charset="0"/>
                <a:cs typeface="FreeSans"/>
                <a:hlinkClick r:id="rId4"/>
              </a:rPr>
              <a:t>al., </a:t>
            </a:r>
            <a:r>
              <a:rPr lang="en-US" sz="1000" spc="35" dirty="0">
                <a:solidFill>
                  <a:srgbClr val="FF5252"/>
                </a:solidFill>
                <a:uFill>
                  <a:solidFill>
                    <a:srgbClr val="FF5252"/>
                  </a:solidFill>
                </a:uFill>
                <a:latin typeface="Corbel" panose="020B0503020204020204" pitchFamily="34" charset="0"/>
                <a:cs typeface="FreeSans"/>
                <a:hlinkClick r:id="rId4"/>
              </a:rPr>
              <a:t>2020</a:t>
            </a:r>
            <a:r>
              <a:rPr lang="en-US" sz="1000" spc="35" dirty="0">
                <a:solidFill>
                  <a:srgbClr val="424242"/>
                </a:solidFill>
                <a:latin typeface="Corbel" panose="020B0503020204020204" pitchFamily="34" charset="0"/>
                <a:cs typeface="FreeSans"/>
              </a:rPr>
              <a:t>]</a:t>
            </a:r>
            <a:endParaRPr sz="1000" dirty="0">
              <a:latin typeface="Corbel" panose="020B0503020204020204" pitchFamily="34" charset="0"/>
              <a:cs typeface="FreeSans"/>
            </a:endParaRPr>
          </a:p>
        </p:txBody>
      </p:sp>
      <p:grpSp>
        <p:nvGrpSpPr>
          <p:cNvPr id="6" name="object 6"/>
          <p:cNvGrpSpPr/>
          <p:nvPr/>
        </p:nvGrpSpPr>
        <p:grpSpPr>
          <a:xfrm>
            <a:off x="1723834" y="2107720"/>
            <a:ext cx="2931160" cy="1216660"/>
            <a:chOff x="1723834" y="2107720"/>
            <a:chExt cx="2931160" cy="1216660"/>
          </a:xfrm>
        </p:grpSpPr>
        <p:sp>
          <p:nvSpPr>
            <p:cNvPr id="7" name="object 7"/>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8" name="object 8"/>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10" name="object 10"/>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1" name="object 11"/>
          <p:cNvGrpSpPr/>
          <p:nvPr/>
        </p:nvGrpSpPr>
        <p:grpSpPr>
          <a:xfrm>
            <a:off x="1738321" y="1300097"/>
            <a:ext cx="532130" cy="357505"/>
            <a:chOff x="1738321" y="1300097"/>
            <a:chExt cx="532130" cy="357505"/>
          </a:xfrm>
        </p:grpSpPr>
        <p:sp>
          <p:nvSpPr>
            <p:cNvPr id="12" name="object 12"/>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3" name="object 13"/>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4" name="object 14"/>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5" name="object 15"/>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6" name="object 16"/>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4932992" y="1406439"/>
            <a:ext cx="3955433" cy="566822"/>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343644"/>
                </a:solidFill>
                <a:latin typeface="Corbel" panose="020B0503020204020204" pitchFamily="34" charset="0"/>
                <a:cs typeface="FreeSans"/>
              </a:rPr>
              <a:t>Default </a:t>
            </a:r>
            <a:r>
              <a:rPr sz="1800" spc="25" dirty="0">
                <a:solidFill>
                  <a:srgbClr val="343644"/>
                </a:solidFill>
                <a:latin typeface="Corbel" panose="020B0503020204020204" pitchFamily="34" charset="0"/>
                <a:cs typeface="FreeSans"/>
              </a:rPr>
              <a:t>ﬁnetuning </a:t>
            </a:r>
            <a:r>
              <a:rPr sz="1800" spc="10" dirty="0">
                <a:solidFill>
                  <a:srgbClr val="343644"/>
                </a:solidFill>
                <a:latin typeface="Corbel" panose="020B0503020204020204" pitchFamily="34" charset="0"/>
                <a:cs typeface="FreeSans"/>
              </a:rPr>
              <a:t>recommendations</a:t>
            </a:r>
            <a:r>
              <a:rPr sz="1800" spc="-40"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are  unstable </a:t>
            </a:r>
            <a:r>
              <a:rPr sz="1800" spc="10" dirty="0">
                <a:solidFill>
                  <a:srgbClr val="343644"/>
                </a:solidFill>
                <a:latin typeface="Corbel" panose="020B0503020204020204" pitchFamily="34" charset="0"/>
                <a:cs typeface="FreeSans"/>
              </a:rPr>
              <a:t>in </a:t>
            </a:r>
            <a:r>
              <a:rPr sz="1800" spc="5" dirty="0">
                <a:solidFill>
                  <a:srgbClr val="343644"/>
                </a:solidFill>
                <a:latin typeface="Corbel" panose="020B0503020204020204" pitchFamily="34" charset="0"/>
                <a:cs typeface="FreeSans"/>
              </a:rPr>
              <a:t>few-shot</a:t>
            </a:r>
            <a:r>
              <a:rPr sz="1800" spc="15"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settings.</a:t>
            </a:r>
            <a:endParaRPr sz="1800" dirty="0">
              <a:latin typeface="Corbel" panose="020B0503020204020204" pitchFamily="34" charset="0"/>
              <a:cs typeface="FreeSans"/>
            </a:endParaRPr>
          </a:p>
        </p:txBody>
      </p:sp>
      <p:sp>
        <p:nvSpPr>
          <p:cNvPr id="21" name="object 21"/>
          <p:cNvSpPr txBox="1"/>
          <p:nvPr/>
        </p:nvSpPr>
        <p:spPr>
          <a:xfrm>
            <a:off x="4932993" y="2046517"/>
            <a:ext cx="3659372" cy="11208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43644"/>
                </a:solidFill>
                <a:latin typeface="Corbel" panose="020B0503020204020204" pitchFamily="34" charset="0"/>
                <a:cs typeface="FreeSans"/>
              </a:rPr>
              <a:t>Stability can </a:t>
            </a:r>
            <a:r>
              <a:rPr sz="1800" spc="30" dirty="0">
                <a:solidFill>
                  <a:srgbClr val="343644"/>
                </a:solidFill>
                <a:latin typeface="Corbel" panose="020B0503020204020204" pitchFamily="34" charset="0"/>
                <a:cs typeface="FreeSans"/>
              </a:rPr>
              <a:t>be </a:t>
            </a:r>
            <a:r>
              <a:rPr sz="1800" spc="15" dirty="0">
                <a:solidFill>
                  <a:srgbClr val="343644"/>
                </a:solidFill>
                <a:latin typeface="Corbel" panose="020B0503020204020204" pitchFamily="34" charset="0"/>
                <a:cs typeface="FreeSans"/>
              </a:rPr>
              <a:t>improved</a:t>
            </a:r>
            <a:r>
              <a:rPr sz="1800" spc="20" dirty="0">
                <a:solidFill>
                  <a:srgbClr val="343644"/>
                </a:solidFill>
                <a:latin typeface="Corbel" panose="020B0503020204020204" pitchFamily="34" charset="0"/>
                <a:cs typeface="FreeSans"/>
              </a:rPr>
              <a:t> </a:t>
            </a:r>
            <a:r>
              <a:rPr sz="1800" dirty="0">
                <a:solidFill>
                  <a:srgbClr val="343644"/>
                </a:solidFill>
                <a:latin typeface="Corbel" panose="020B0503020204020204" pitchFamily="34" charset="0"/>
                <a:cs typeface="FreeSans"/>
              </a:rPr>
              <a:t>by:</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sz="1800" spc="-5" dirty="0">
                <a:solidFill>
                  <a:srgbClr val="343644"/>
                </a:solidFill>
                <a:latin typeface="Corbel" panose="020B0503020204020204" pitchFamily="34" charset="0"/>
                <a:cs typeface="FreeSans"/>
              </a:rPr>
              <a:t>Using </a:t>
            </a:r>
            <a:r>
              <a:rPr sz="1800" dirty="0">
                <a:solidFill>
                  <a:srgbClr val="343644"/>
                </a:solidFill>
                <a:latin typeface="Corbel" panose="020B0503020204020204" pitchFamily="34" charset="0"/>
                <a:cs typeface="FreeSans"/>
              </a:rPr>
              <a:t>smaller </a:t>
            </a:r>
            <a:r>
              <a:rPr sz="1800" spc="10" dirty="0">
                <a:solidFill>
                  <a:srgbClr val="343644"/>
                </a:solidFill>
                <a:latin typeface="Corbel" panose="020B0503020204020204" pitchFamily="34" charset="0"/>
                <a:cs typeface="FreeSans"/>
              </a:rPr>
              <a:t>learning</a:t>
            </a:r>
            <a:r>
              <a:rPr sz="1800" spc="25" dirty="0">
                <a:solidFill>
                  <a:srgbClr val="343644"/>
                </a:solidFill>
                <a:latin typeface="Corbel" panose="020B0503020204020204" pitchFamily="34" charset="0"/>
                <a:cs typeface="FreeSans"/>
              </a:rPr>
              <a:t> </a:t>
            </a:r>
            <a:r>
              <a:rPr sz="1800" spc="-5" dirty="0">
                <a:solidFill>
                  <a:srgbClr val="343644"/>
                </a:solidFill>
                <a:latin typeface="Corbel" panose="020B0503020204020204" pitchFamily="34" charset="0"/>
                <a:cs typeface="FreeSans"/>
              </a:rPr>
              <a:t>rates</a:t>
            </a:r>
            <a:endParaRPr sz="1800" dirty="0">
              <a:latin typeface="Corbel" panose="020B0503020204020204" pitchFamily="34" charset="0"/>
              <a:cs typeface="FreeSans"/>
            </a:endParaRPr>
          </a:p>
          <a:p>
            <a:pPr marL="469900" indent="-281940">
              <a:lnSpc>
                <a:spcPct val="100000"/>
              </a:lnSpc>
              <a:buChar char="-"/>
              <a:tabLst>
                <a:tab pos="469265" algn="l"/>
                <a:tab pos="469900" algn="l"/>
              </a:tabLst>
            </a:pPr>
            <a:r>
              <a:rPr lang="en-US" sz="1800" spc="-20" dirty="0">
                <a:solidFill>
                  <a:srgbClr val="343644"/>
                </a:solidFill>
                <a:latin typeface="Corbel" panose="020B0503020204020204" pitchFamily="34" charset="0"/>
                <a:cs typeface="FreeSans"/>
              </a:rPr>
              <a:t>Training </a:t>
            </a:r>
            <a:r>
              <a:rPr lang="en-US" sz="1800" spc="15" dirty="0">
                <a:solidFill>
                  <a:srgbClr val="343644"/>
                </a:solidFill>
                <a:latin typeface="Corbel" panose="020B0503020204020204" pitchFamily="34" charset="0"/>
                <a:cs typeface="FreeSans"/>
              </a:rPr>
              <a:t>for </a:t>
            </a:r>
            <a:r>
              <a:rPr lang="en-US" sz="1800" spc="20" dirty="0">
                <a:solidFill>
                  <a:srgbClr val="343644"/>
                </a:solidFill>
                <a:latin typeface="Corbel" panose="020B0503020204020204" pitchFamily="34" charset="0"/>
                <a:cs typeface="FreeSans"/>
              </a:rPr>
              <a:t>more</a:t>
            </a:r>
            <a:r>
              <a:rPr lang="en-US" sz="1800" spc="25" dirty="0">
                <a:solidFill>
                  <a:srgbClr val="343644"/>
                </a:solidFill>
                <a:latin typeface="Corbel" panose="020B0503020204020204" pitchFamily="34" charset="0"/>
                <a:cs typeface="FreeSans"/>
              </a:rPr>
              <a:t> </a:t>
            </a:r>
            <a:r>
              <a:rPr lang="en-US" sz="1800" spc="5" dirty="0">
                <a:solidFill>
                  <a:srgbClr val="343644"/>
                </a:solidFill>
                <a:latin typeface="Corbel" panose="020B0503020204020204" pitchFamily="34" charset="0"/>
                <a:cs typeface="FreeSans"/>
              </a:rPr>
              <a:t>iterations</a:t>
            </a:r>
          </a:p>
          <a:p>
            <a:pPr marL="469900" indent="-281940">
              <a:lnSpc>
                <a:spcPct val="100000"/>
              </a:lnSpc>
              <a:buChar char="-"/>
              <a:tabLst>
                <a:tab pos="469265" algn="l"/>
                <a:tab pos="469900" algn="l"/>
              </a:tabLst>
            </a:pPr>
            <a:r>
              <a:rPr lang="en-US" sz="1800" spc="5" dirty="0">
                <a:solidFill>
                  <a:srgbClr val="343644"/>
                </a:solidFill>
                <a:latin typeface="Corbel" panose="020B0503020204020204" pitchFamily="34" charset="0"/>
                <a:cs typeface="FreeSans"/>
              </a:rPr>
              <a:t>…</a:t>
            </a:r>
            <a:endParaRPr lang="en-US" sz="1800" dirty="0">
              <a:latin typeface="Corbel" panose="020B0503020204020204" pitchFamily="34" charset="0"/>
              <a:cs typeface="FreeSans"/>
            </a:endParaRPr>
          </a:p>
        </p:txBody>
      </p:sp>
      <p:sp>
        <p:nvSpPr>
          <p:cNvPr id="22" name="object 22"/>
          <p:cNvSpPr txBox="1"/>
          <p:nvPr/>
        </p:nvSpPr>
        <p:spPr>
          <a:xfrm>
            <a:off x="4932992" y="3326675"/>
            <a:ext cx="3828095" cy="566822"/>
          </a:xfrm>
          <a:prstGeom prst="rect">
            <a:avLst/>
          </a:prstGeom>
        </p:spPr>
        <p:txBody>
          <a:bodyPr vert="horz" wrap="square" lIns="0" tIns="12700" rIns="0" bIns="0" rtlCol="0">
            <a:spAutoFit/>
          </a:bodyPr>
          <a:lstStyle/>
          <a:p>
            <a:pPr marL="12700" marR="5080">
              <a:lnSpc>
                <a:spcPct val="100000"/>
              </a:lnSpc>
              <a:spcBef>
                <a:spcPts val="100"/>
              </a:spcBef>
            </a:pPr>
            <a:r>
              <a:rPr sz="1800" spc="15" dirty="0">
                <a:solidFill>
                  <a:srgbClr val="343644"/>
                </a:solidFill>
                <a:latin typeface="Corbel" panose="020B0503020204020204" pitchFamily="34" charset="0"/>
                <a:cs typeface="FreeSans"/>
              </a:rPr>
              <a:t>However </a:t>
            </a:r>
            <a:r>
              <a:rPr sz="1800" spc="25" dirty="0">
                <a:solidFill>
                  <a:srgbClr val="343644"/>
                </a:solidFill>
                <a:latin typeface="Corbel" panose="020B0503020204020204" pitchFamily="34" charset="0"/>
                <a:cs typeface="FreeSans"/>
              </a:rPr>
              <a:t>ﬁnetuning </a:t>
            </a:r>
            <a:r>
              <a:rPr sz="1800" dirty="0">
                <a:solidFill>
                  <a:srgbClr val="343644"/>
                </a:solidFill>
                <a:latin typeface="Corbel" panose="020B0503020204020204" pitchFamily="34" charset="0"/>
                <a:cs typeface="FreeSans"/>
              </a:rPr>
              <a:t>still</a:t>
            </a:r>
            <a:r>
              <a:rPr sz="1800" spc="-10"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underperforms  </a:t>
            </a:r>
            <a:r>
              <a:rPr sz="1800" spc="25" dirty="0">
                <a:solidFill>
                  <a:srgbClr val="343644"/>
                </a:solidFill>
                <a:latin typeface="Corbel" panose="020B0503020204020204" pitchFamily="34" charset="0"/>
                <a:cs typeface="FreeSans"/>
              </a:rPr>
              <a:t>other</a:t>
            </a:r>
            <a:r>
              <a:rPr sz="1800" spc="5" dirty="0">
                <a:solidFill>
                  <a:srgbClr val="343644"/>
                </a:solidFill>
                <a:latin typeface="Corbel" panose="020B0503020204020204" pitchFamily="34" charset="0"/>
                <a:cs typeface="FreeSans"/>
              </a:rPr>
              <a:t> </a:t>
            </a:r>
            <a:r>
              <a:rPr sz="1800" spc="10" dirty="0">
                <a:solidFill>
                  <a:srgbClr val="343644"/>
                </a:solidFill>
                <a:latin typeface="Corbel" panose="020B0503020204020204" pitchFamily="34" charset="0"/>
                <a:cs typeface="FreeSans"/>
              </a:rPr>
              <a:t>methods.</a:t>
            </a:r>
            <a:endParaRPr sz="1800" dirty="0">
              <a:latin typeface="Corbel" panose="020B0503020204020204" pitchFamily="34" charset="0"/>
              <a:cs typeface="FreeSans"/>
            </a:endParaRPr>
          </a:p>
        </p:txBody>
      </p:sp>
      <p:sp>
        <p:nvSpPr>
          <p:cNvPr id="23" name="object 23"/>
          <p:cNvSpPr txBox="1"/>
          <p:nvPr/>
        </p:nvSpPr>
        <p:spPr>
          <a:xfrm>
            <a:off x="8744765" y="102819"/>
            <a:ext cx="173990" cy="166712"/>
          </a:xfrm>
          <a:prstGeom prst="rect">
            <a:avLst/>
          </a:prstGeom>
        </p:spPr>
        <p:txBody>
          <a:bodyPr vert="horz" wrap="square" lIns="0" tIns="12700" rIns="0" bIns="0" rtlCol="0">
            <a:spAutoFit/>
          </a:bodyPr>
          <a:lstStyle/>
          <a:p>
            <a:pPr marL="12700">
              <a:lnSpc>
                <a:spcPct val="100000"/>
              </a:lnSpc>
              <a:spcBef>
                <a:spcPts val="100"/>
              </a:spcBef>
            </a:pPr>
            <a:r>
              <a:rPr sz="1000" spc="25" dirty="0">
                <a:solidFill>
                  <a:srgbClr val="999999"/>
                </a:solidFill>
                <a:latin typeface="Corbel" panose="020B0503020204020204" pitchFamily="34" charset="0"/>
                <a:cs typeface="FreeSans"/>
              </a:rPr>
              <a:t>82</a:t>
            </a:r>
            <a:endParaRPr sz="1000" dirty="0">
              <a:latin typeface="Corbel" panose="020B0503020204020204" pitchFamily="34" charset="0"/>
              <a:cs typeface="FreeSans"/>
            </a:endParaRPr>
          </a:p>
        </p:txBody>
      </p:sp>
      <p:sp>
        <p:nvSpPr>
          <p:cNvPr id="24" name="Google Shape;138;g1501cc781cf_0_0">
            <a:extLst>
              <a:ext uri="{FF2B5EF4-FFF2-40B4-BE49-F238E27FC236}">
                <a16:creationId xmlns:a16="http://schemas.microsoft.com/office/drawing/2014/main" id="{4AA5F279-90C8-A233-4F06-5714B1CFF0D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5"/>
              </a:rPr>
              <a:t>ACL 2022 Tutorial </a:t>
            </a:r>
            <a:r>
              <a:rPr lang="en-US" sz="900" dirty="0" err="1">
                <a:latin typeface="Corbel"/>
                <a:ea typeface="Corbel"/>
                <a:cs typeface="Corbel"/>
                <a:sym typeface="Corbel"/>
                <a:hlinkClick r:id="rId5"/>
              </a:rPr>
              <a:t>Beltagy</a:t>
            </a:r>
            <a:r>
              <a:rPr lang="en-US" sz="900" dirty="0">
                <a:latin typeface="Corbel"/>
                <a:ea typeface="Corbel"/>
                <a:cs typeface="Corbel"/>
                <a:sym typeface="Corbel"/>
                <a:hlinkClick r:id="rId5"/>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8" name="Title 21">
            <a:extLst>
              <a:ext uri="{FF2B5EF4-FFF2-40B4-BE49-F238E27FC236}">
                <a16:creationId xmlns:a16="http://schemas.microsoft.com/office/drawing/2014/main" id="{9C6A3AE1-E626-0C21-AF54-0E450FF5407C}"/>
              </a:ext>
            </a:extLst>
          </p:cNvPr>
          <p:cNvSpPr>
            <a:spLocks noGrp="1"/>
          </p:cNvSpPr>
          <p:nvPr>
            <p:ph type="title"/>
          </p:nvPr>
        </p:nvSpPr>
        <p:spPr/>
        <p:txBody>
          <a:bodyPr>
            <a:normAutofit fontScale="90000"/>
          </a:bodyPr>
          <a:lstStyle/>
          <a:p>
            <a:r>
              <a:rPr lang="en-US" dirty="0"/>
              <a:t>Fine-tuning Pre-trained Models</a:t>
            </a:r>
          </a:p>
        </p:txBody>
      </p:sp>
      <p:sp>
        <p:nvSpPr>
          <p:cNvPr id="25" name="object 3">
            <a:extLst>
              <a:ext uri="{FF2B5EF4-FFF2-40B4-BE49-F238E27FC236}">
                <a16:creationId xmlns:a16="http://schemas.microsoft.com/office/drawing/2014/main" id="{BF1515B1-1171-F9B3-C107-AEF574305AFC}"/>
              </a:ext>
            </a:extLst>
          </p:cNvPr>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26" name="object 4">
            <a:extLst>
              <a:ext uri="{FF2B5EF4-FFF2-40B4-BE49-F238E27FC236}">
                <a16:creationId xmlns:a16="http://schemas.microsoft.com/office/drawing/2014/main" id="{9CEF73C4-69E9-C107-DFFD-B5195CC57FB4}"/>
              </a:ext>
            </a:extLst>
          </p:cNvPr>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sp>
        <p:nvSpPr>
          <p:cNvPr id="27" name="object 8">
            <a:extLst>
              <a:ext uri="{FF2B5EF4-FFF2-40B4-BE49-F238E27FC236}">
                <a16:creationId xmlns:a16="http://schemas.microsoft.com/office/drawing/2014/main" id="{78F7448F-2368-D505-3974-360A2245589E}"/>
              </a:ext>
            </a:extLst>
          </p:cNvPr>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idx="1"/>
          </p:nvPr>
        </p:nvSpPr>
        <p:spPr>
          <a:xfrm>
            <a:off x="311700" y="1152475"/>
            <a:ext cx="4114266" cy="3416400"/>
          </a:xfrm>
        </p:spPr>
        <p:txBody>
          <a:bodyPr/>
          <a:lstStyle/>
          <a:p>
            <a:pPr marL="12700" marR="5080">
              <a:lnSpc>
                <a:spcPct val="100000"/>
              </a:lnSpc>
              <a:spcBef>
                <a:spcPts val="100"/>
              </a:spcBef>
            </a:pPr>
            <a:r>
              <a:rPr lang="en-US" spc="-20" dirty="0">
                <a:solidFill>
                  <a:schemeClr val="tx1"/>
                </a:solidFill>
              </a:rPr>
              <a:t>Learn </a:t>
            </a:r>
            <a:r>
              <a:rPr lang="en-US" spc="20" dirty="0">
                <a:solidFill>
                  <a:schemeClr val="tx1"/>
                </a:solidFill>
              </a:rPr>
              <a:t>embeddings for</a:t>
            </a:r>
            <a:r>
              <a:rPr lang="en-US" spc="-15" dirty="0">
                <a:solidFill>
                  <a:schemeClr val="tx1"/>
                </a:solidFill>
              </a:rPr>
              <a:t> </a:t>
            </a:r>
            <a:r>
              <a:rPr lang="en-US" spc="20" dirty="0">
                <a:solidFill>
                  <a:schemeClr val="tx1"/>
                </a:solidFill>
              </a:rPr>
              <a:t>placeholder   </a:t>
            </a:r>
            <a:r>
              <a:rPr lang="en-US" spc="15" dirty="0">
                <a:solidFill>
                  <a:schemeClr val="tx1"/>
                </a:solidFill>
              </a:rPr>
              <a:t>tokens in </a:t>
            </a:r>
            <a:r>
              <a:rPr lang="en-US" spc="35" dirty="0">
                <a:solidFill>
                  <a:schemeClr val="tx1"/>
                </a:solidFill>
              </a:rPr>
              <a:t>the</a:t>
            </a:r>
            <a:r>
              <a:rPr lang="en-US" spc="-10" dirty="0">
                <a:solidFill>
                  <a:schemeClr val="tx1"/>
                </a:solidFill>
              </a:rPr>
              <a:t> </a:t>
            </a:r>
            <a:r>
              <a:rPr lang="en-US" spc="10" dirty="0">
                <a:solidFill>
                  <a:schemeClr val="tx1"/>
                </a:solidFill>
              </a:rPr>
              <a:t>pattern.</a:t>
            </a: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a:lnSpc>
                <a:spcPct val="100000"/>
              </a:lnSpc>
              <a:spcBef>
                <a:spcPts val="60"/>
              </a:spcBef>
            </a:pPr>
            <a:endParaRPr lang="en-US" sz="1750" dirty="0">
              <a:solidFill>
                <a:schemeClr val="tx1"/>
              </a:solidFill>
            </a:endParaRPr>
          </a:p>
          <a:p>
            <a:pPr marL="12700">
              <a:lnSpc>
                <a:spcPct val="100000"/>
              </a:lnSpc>
            </a:pPr>
            <a:r>
              <a:rPr lang="en-US" spc="-15" dirty="0">
                <a:solidFill>
                  <a:schemeClr val="tx1"/>
                </a:solidFill>
                <a:latin typeface="Corbel" panose="020B0503020204020204" pitchFamily="34" charset="0"/>
              </a:rPr>
              <a:t>Variants:</a:t>
            </a:r>
          </a:p>
          <a:p>
            <a:pPr marL="469900" indent="-297815">
              <a:lnSpc>
                <a:spcPct val="100000"/>
              </a:lnSpc>
              <a:buChar char="-"/>
              <a:tabLst>
                <a:tab pos="469265" algn="l"/>
                <a:tab pos="469900" algn="l"/>
              </a:tabLst>
            </a:pPr>
            <a:r>
              <a:rPr lang="en-US" dirty="0">
                <a:solidFill>
                  <a:schemeClr val="tx1"/>
                </a:solidFill>
              </a:rPr>
              <a:t>WARP</a:t>
            </a:r>
            <a:r>
              <a:rPr lang="en-US" spc="-130" dirty="0">
                <a:solidFill>
                  <a:schemeClr val="tx1"/>
                </a:solidFill>
                <a:latin typeface="Corbel" panose="020B0503020204020204" pitchFamily="34" charset="0"/>
              </a:rPr>
              <a:t> </a:t>
            </a:r>
            <a:r>
              <a:rPr lang="en-US" sz="1000" spc="-10" dirty="0">
                <a:solidFill>
                  <a:schemeClr val="tx1"/>
                </a:solidFill>
                <a:latin typeface="Corbel" panose="020B0503020204020204" pitchFamily="34" charset="0"/>
              </a:rPr>
              <a:t>[</a:t>
            </a:r>
            <a:r>
              <a:rPr lang="en-US" sz="1000" u="sng" spc="-10" dirty="0" err="1">
                <a:solidFill>
                  <a:schemeClr val="tx1"/>
                </a:solidFill>
                <a:uFill>
                  <a:solidFill>
                    <a:srgbClr val="FF5252"/>
                  </a:solidFill>
                </a:uFill>
                <a:latin typeface="Corbel" panose="020B0503020204020204" pitchFamily="34" charset="0"/>
              </a:rPr>
              <a:t>Hambardzumyan</a:t>
            </a:r>
            <a:r>
              <a:rPr lang="en-US" sz="1000" u="sng" spc="-10" dirty="0">
                <a:solidFill>
                  <a:schemeClr val="tx1"/>
                </a:solidFill>
                <a:uFill>
                  <a:solidFill>
                    <a:srgbClr val="FF5252"/>
                  </a:solidFill>
                </a:uFill>
                <a:latin typeface="Corbel" panose="020B0503020204020204" pitchFamily="34" charset="0"/>
              </a:rPr>
              <a:t>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14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dirty="0" err="1">
                <a:solidFill>
                  <a:schemeClr val="tx1"/>
                </a:solidFill>
              </a:rPr>
              <a:t>OptiPrompt</a:t>
            </a:r>
            <a:r>
              <a:rPr lang="en-US" dirty="0">
                <a:solidFill>
                  <a:schemeClr val="tx1"/>
                </a:solidFill>
              </a:rPr>
              <a:t> </a:t>
            </a:r>
            <a:r>
              <a:rPr lang="en-US" sz="1000" spc="-5" dirty="0">
                <a:solidFill>
                  <a:schemeClr val="tx1"/>
                </a:solidFill>
                <a:latin typeface="Corbel" panose="020B0503020204020204" pitchFamily="34" charset="0"/>
              </a:rPr>
              <a:t>[</a:t>
            </a:r>
            <a:r>
              <a:rPr lang="en-US" sz="1000" u="sng" spc="-5" dirty="0">
                <a:solidFill>
                  <a:schemeClr val="tx1"/>
                </a:solidFill>
                <a:uFill>
                  <a:solidFill>
                    <a:srgbClr val="FF5252"/>
                  </a:solidFill>
                </a:uFill>
                <a:latin typeface="Corbel" panose="020B0503020204020204" pitchFamily="34" charset="0"/>
              </a:rPr>
              <a:t>Zhong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 dirty="0">
                <a:solidFill>
                  <a:schemeClr val="tx1"/>
                </a:solidFill>
                <a:latin typeface="Corbel" panose="020B0503020204020204" pitchFamily="34" charset="0"/>
              </a:rPr>
              <a:t>Prompt </a:t>
            </a:r>
            <a:r>
              <a:rPr lang="en-US" spc="-25" dirty="0">
                <a:solidFill>
                  <a:schemeClr val="tx1"/>
                </a:solidFill>
                <a:latin typeface="Corbel" panose="020B0503020204020204" pitchFamily="34" charset="0"/>
              </a:rPr>
              <a:t>Tuning </a:t>
            </a:r>
            <a:r>
              <a:rPr lang="en-US" sz="1000" spc="-20" dirty="0">
                <a:solidFill>
                  <a:schemeClr val="tx1"/>
                </a:solidFill>
                <a:latin typeface="Corbel" panose="020B0503020204020204" pitchFamily="34" charset="0"/>
              </a:rPr>
              <a:t>[</a:t>
            </a:r>
            <a:r>
              <a:rPr lang="en-US" sz="1000" u="sng" spc="-20" dirty="0">
                <a:solidFill>
                  <a:schemeClr val="tx1"/>
                </a:solidFill>
                <a:uFill>
                  <a:solidFill>
                    <a:srgbClr val="FF5252"/>
                  </a:solidFill>
                </a:uFill>
                <a:latin typeface="Corbel" panose="020B0503020204020204" pitchFamily="34" charset="0"/>
              </a:rPr>
              <a:t>Lester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5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pPr marL="469900" indent="-297815">
              <a:lnSpc>
                <a:spcPct val="100000"/>
              </a:lnSpc>
              <a:buChar char="-"/>
              <a:tabLst>
                <a:tab pos="469265" algn="l"/>
                <a:tab pos="469900" algn="l"/>
              </a:tabLst>
            </a:pPr>
            <a:r>
              <a:rPr lang="en-US" spc="-55" dirty="0">
                <a:solidFill>
                  <a:schemeClr val="tx1"/>
                </a:solidFill>
                <a:latin typeface="Corbel" panose="020B0503020204020204" pitchFamily="34" charset="0"/>
              </a:rPr>
              <a:t>P-Tuning* </a:t>
            </a:r>
            <a:r>
              <a:rPr lang="en-US" sz="1000" spc="-35" dirty="0">
                <a:solidFill>
                  <a:schemeClr val="tx1"/>
                </a:solidFill>
                <a:latin typeface="Corbel" panose="020B0503020204020204" pitchFamily="34" charset="0"/>
              </a:rPr>
              <a:t>[</a:t>
            </a:r>
            <a:r>
              <a:rPr lang="en-US" sz="1000" u="sng" spc="-35" dirty="0">
                <a:solidFill>
                  <a:schemeClr val="tx1"/>
                </a:solidFill>
                <a:uFill>
                  <a:solidFill>
                    <a:srgbClr val="FF5252"/>
                  </a:solidFill>
                </a:uFill>
                <a:latin typeface="Corbel" panose="020B0503020204020204" pitchFamily="34" charset="0"/>
              </a:rPr>
              <a:t>Li </a:t>
            </a:r>
            <a:r>
              <a:rPr lang="en-US" sz="1000" u="sng" spc="20" dirty="0">
                <a:solidFill>
                  <a:schemeClr val="tx1"/>
                </a:solidFill>
                <a:uFill>
                  <a:solidFill>
                    <a:srgbClr val="FF5252"/>
                  </a:solidFill>
                </a:uFill>
                <a:latin typeface="Corbel" panose="020B0503020204020204" pitchFamily="34" charset="0"/>
              </a:rPr>
              <a:t>et </a:t>
            </a:r>
            <a:r>
              <a:rPr lang="en-US" sz="1000" u="sng" spc="-20" dirty="0">
                <a:solidFill>
                  <a:schemeClr val="tx1"/>
                </a:solidFill>
                <a:uFill>
                  <a:solidFill>
                    <a:srgbClr val="FF5252"/>
                  </a:solidFill>
                </a:uFill>
                <a:latin typeface="Corbel" panose="020B0503020204020204" pitchFamily="34" charset="0"/>
              </a:rPr>
              <a:t>al.,</a:t>
            </a:r>
            <a:r>
              <a:rPr lang="en-US" sz="1000" u="sng" spc="90" dirty="0">
                <a:solidFill>
                  <a:schemeClr val="tx1"/>
                </a:solidFill>
                <a:uFill>
                  <a:solidFill>
                    <a:srgbClr val="FF5252"/>
                  </a:solidFill>
                </a:uFill>
                <a:latin typeface="Corbel" panose="020B0503020204020204" pitchFamily="34" charset="0"/>
              </a:rPr>
              <a:t> </a:t>
            </a:r>
            <a:r>
              <a:rPr lang="en-US" sz="1000" u="sng" spc="-40" dirty="0">
                <a:solidFill>
                  <a:schemeClr val="tx1"/>
                </a:solidFill>
                <a:uFill>
                  <a:solidFill>
                    <a:srgbClr val="FF5252"/>
                  </a:solidFill>
                </a:uFill>
                <a:latin typeface="Corbel" panose="020B0503020204020204" pitchFamily="34" charset="0"/>
              </a:rPr>
              <a:t>2021]</a:t>
            </a:r>
            <a:endParaRPr lang="en-US" sz="1000" dirty="0">
              <a:solidFill>
                <a:schemeClr val="tx1"/>
              </a:solidFill>
              <a:latin typeface="Corbel" panose="020B0503020204020204" pitchFamily="34" charset="0"/>
            </a:endParaRPr>
          </a:p>
          <a:p>
            <a:endParaRPr lang="en-US" dirty="0">
              <a:solidFill>
                <a:schemeClr val="tx1"/>
              </a:solidFill>
            </a:endParaRPr>
          </a:p>
        </p:txBody>
      </p:sp>
      <p:sp>
        <p:nvSpPr>
          <p:cNvPr id="3" name="object 3"/>
          <p:cNvSpPr txBox="1"/>
          <p:nvPr/>
        </p:nvSpPr>
        <p:spPr>
          <a:xfrm>
            <a:off x="4325518" y="3569026"/>
            <a:ext cx="1123306"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4572000" y="2591459"/>
            <a:ext cx="876689"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5774251" y="2216408"/>
            <a:ext cx="2931160" cy="1216660"/>
            <a:chOff x="5774251" y="2216408"/>
            <a:chExt cx="2931160" cy="1216660"/>
          </a:xfrm>
        </p:grpSpPr>
        <p:sp>
          <p:nvSpPr>
            <p:cNvPr id="6" name="object 6"/>
            <p:cNvSpPr/>
            <p:nvPr/>
          </p:nvSpPr>
          <p:spPr>
            <a:xfrm>
              <a:off x="5779013" y="2221170"/>
              <a:ext cx="2921635" cy="1207135"/>
            </a:xfrm>
            <a:custGeom>
              <a:avLst/>
              <a:gdLst/>
              <a:ahLst/>
              <a:cxnLst/>
              <a:rect l="l" t="t" r="r" b="b"/>
              <a:pathLst>
                <a:path w="2921634" h="1207135">
                  <a:moveTo>
                    <a:pt x="2921094" y="1206897"/>
                  </a:moveTo>
                  <a:lnTo>
                    <a:pt x="0" y="1206897"/>
                  </a:lnTo>
                  <a:lnTo>
                    <a:pt x="0" y="0"/>
                  </a:lnTo>
                  <a:lnTo>
                    <a:pt x="2921094" y="0"/>
                  </a:lnTo>
                  <a:lnTo>
                    <a:pt x="2921094" y="1206897"/>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5779013" y="2221170"/>
              <a:ext cx="2921635" cy="1207135"/>
            </a:xfrm>
            <a:custGeom>
              <a:avLst/>
              <a:gdLst/>
              <a:ahLst/>
              <a:cxnLst/>
              <a:rect l="l" t="t" r="r" b="b"/>
              <a:pathLst>
                <a:path w="2921634" h="1207135">
                  <a:moveTo>
                    <a:pt x="0" y="0"/>
                  </a:moveTo>
                  <a:lnTo>
                    <a:pt x="2921094" y="0"/>
                  </a:lnTo>
                  <a:lnTo>
                    <a:pt x="2921094" y="1206897"/>
                  </a:lnTo>
                  <a:lnTo>
                    <a:pt x="0" y="1206897"/>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4642626" y="1598641"/>
            <a:ext cx="805886" cy="228268"/>
          </a:xfrm>
          <a:prstGeom prst="rect">
            <a:avLst/>
          </a:prstGeom>
        </p:spPr>
        <p:txBody>
          <a:bodyPr vert="horz" wrap="square" lIns="0" tIns="12700" rIns="0" bIns="0" rtlCol="0">
            <a:spAutoFit/>
          </a:bodyPr>
          <a:lstStyle/>
          <a:p>
            <a:pPr marL="12700">
              <a:lnSpc>
                <a:spcPct val="100000"/>
              </a:lnSpc>
              <a:spcBef>
                <a:spcPts val="100"/>
              </a:spcBef>
            </a:pPr>
            <a:r>
              <a:rPr dirty="0">
                <a:latin typeface="Corbel" panose="020B0503020204020204" pitchFamily="34" charset="0"/>
              </a:rPr>
              <a:t>LM Head</a:t>
            </a:r>
          </a:p>
        </p:txBody>
      </p:sp>
      <p:grpSp>
        <p:nvGrpSpPr>
          <p:cNvPr id="9" name="object 9"/>
          <p:cNvGrpSpPr/>
          <p:nvPr/>
        </p:nvGrpSpPr>
        <p:grpSpPr>
          <a:xfrm>
            <a:off x="8150933" y="1408784"/>
            <a:ext cx="532130" cy="357505"/>
            <a:chOff x="8150933" y="1408784"/>
            <a:chExt cx="532130" cy="357505"/>
          </a:xfrm>
        </p:grpSpPr>
        <p:sp>
          <p:nvSpPr>
            <p:cNvPr id="10" name="object 10"/>
            <p:cNvSpPr/>
            <p:nvPr/>
          </p:nvSpPr>
          <p:spPr>
            <a:xfrm>
              <a:off x="8236648" y="1408785"/>
              <a:ext cx="243204" cy="353060"/>
            </a:xfrm>
            <a:custGeom>
              <a:avLst/>
              <a:gdLst/>
              <a:ahLst/>
              <a:cxnLst/>
              <a:rect l="l" t="t" r="r" b="b"/>
              <a:pathLst>
                <a:path w="243204" h="353060">
                  <a:moveTo>
                    <a:pt x="81000" y="0"/>
                  </a:moveTo>
                  <a:lnTo>
                    <a:pt x="0" y="0"/>
                  </a:lnTo>
                  <a:lnTo>
                    <a:pt x="0" y="352501"/>
                  </a:lnTo>
                  <a:lnTo>
                    <a:pt x="81000" y="352501"/>
                  </a:lnTo>
                  <a:lnTo>
                    <a:pt x="81000" y="0"/>
                  </a:lnTo>
                  <a:close/>
                </a:path>
                <a:path w="243204"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1" name="object 11"/>
            <p:cNvSpPr/>
            <p:nvPr/>
          </p:nvSpPr>
          <p:spPr>
            <a:xfrm>
              <a:off x="8150933" y="1761283"/>
              <a:ext cx="532130" cy="0"/>
            </a:xfrm>
            <a:custGeom>
              <a:avLst/>
              <a:gdLst/>
              <a:ahLst/>
              <a:cxnLst/>
              <a:rect l="l" t="t" r="r" b="b"/>
              <a:pathLst>
                <a:path w="532129">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2" name="object 12"/>
          <p:cNvSpPr txBox="1"/>
          <p:nvPr/>
        </p:nvSpPr>
        <p:spPr>
          <a:xfrm rot="18900000">
            <a:off x="7998545" y="1844739"/>
            <a:ext cx="321287"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Great</a:t>
            </a:r>
            <a:endParaRPr sz="800" dirty="0">
              <a:latin typeface="Courier New"/>
              <a:cs typeface="Courier New"/>
            </a:endParaRPr>
          </a:p>
        </p:txBody>
      </p:sp>
      <p:sp>
        <p:nvSpPr>
          <p:cNvPr id="13" name="object 13"/>
          <p:cNvSpPr txBox="1"/>
          <p:nvPr/>
        </p:nvSpPr>
        <p:spPr>
          <a:xfrm rot="18900000">
            <a:off x="8024527" y="1912216"/>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Terrible</a:t>
            </a:r>
            <a:endParaRPr sz="800" dirty="0">
              <a:latin typeface="Courier New"/>
              <a:cs typeface="Courier New"/>
            </a:endParaRPr>
          </a:p>
        </p:txBody>
      </p:sp>
      <p:graphicFrame>
        <p:nvGraphicFramePr>
          <p:cNvPr id="14" name="object 14"/>
          <p:cNvGraphicFramePr>
            <a:graphicFrameLocks noGrp="1"/>
          </p:cNvGraphicFramePr>
          <p:nvPr/>
        </p:nvGraphicFramePr>
        <p:xfrm>
          <a:off x="5776025"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12700">
                      <a:solidFill>
                        <a:srgbClr val="970000"/>
                      </a:solidFill>
                      <a:prstDash val="solid"/>
                    </a:lnR>
                    <a:lnT w="9525">
                      <a:solidFill>
                        <a:srgbClr val="970000"/>
                      </a:solidFill>
                      <a:prstDash val="solid"/>
                    </a:lnT>
                    <a:lnB w="9525">
                      <a:solidFill>
                        <a:srgbClr val="970000"/>
                      </a:solidFill>
                      <a:prstDash val="solid"/>
                    </a:lnB>
                    <a:solidFill>
                      <a:srgbClr val="FF5252"/>
                    </a:solidFill>
                  </a:tcPr>
                </a:tc>
                <a:tc>
                  <a:txBody>
                    <a:bodyPr/>
                    <a:lstStyle/>
                    <a:p>
                      <a:pPr>
                        <a:lnSpc>
                          <a:spcPct val="100000"/>
                        </a:lnSpc>
                      </a:pPr>
                      <a:endParaRPr sz="700">
                        <a:latin typeface="Times New Roman"/>
                        <a:cs typeface="Times New Roman"/>
                      </a:endParaRPr>
                    </a:p>
                  </a:txBody>
                  <a:tcPr marL="0" marR="0" marT="0" marB="0">
                    <a:lnL w="12700">
                      <a:solidFill>
                        <a:srgbClr val="970000"/>
                      </a:solidFill>
                      <a:prstDash val="solid"/>
                    </a:lnL>
                    <a:lnR w="9525">
                      <a:solidFill>
                        <a:srgbClr val="970000"/>
                      </a:solidFill>
                      <a:prstDash val="solid"/>
                    </a:lnR>
                    <a:lnT w="9525">
                      <a:solidFill>
                        <a:srgbClr val="970000"/>
                      </a:solidFill>
                      <a:prstDash val="solid"/>
                    </a:lnT>
                    <a:lnB w="9525">
                      <a:solidFill>
                        <a:srgbClr val="970000"/>
                      </a:solidFill>
                      <a:prstDash val="solid"/>
                    </a:lnB>
                    <a:solidFill>
                      <a:srgbClr val="FF5252"/>
                    </a:solidFill>
                  </a:tcPr>
                </a:tc>
                <a:extLst>
                  <a:ext uri="{0D108BD9-81ED-4DB2-BD59-A6C34878D82A}">
                    <a16:rowId xmlns:a16="http://schemas.microsoft.com/office/drawing/2014/main" val="10000"/>
                  </a:ext>
                </a:extLst>
              </a:tr>
            </a:tbl>
          </a:graphicData>
        </a:graphic>
      </p:graphicFrame>
      <p:graphicFrame>
        <p:nvGraphicFramePr>
          <p:cNvPr id="15" name="object 15"/>
          <p:cNvGraphicFramePr>
            <a:graphicFrameLocks noGrp="1"/>
          </p:cNvGraphicFramePr>
          <p:nvPr/>
        </p:nvGraphicFramePr>
        <p:xfrm>
          <a:off x="6557698"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7339372"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8121046" y="3620255"/>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8736386" y="102819"/>
            <a:ext cx="182245" cy="166712"/>
          </a:xfrm>
          <a:prstGeom prst="rect">
            <a:avLst/>
          </a:prstGeom>
        </p:spPr>
        <p:txBody>
          <a:bodyPr vert="horz" wrap="square" lIns="0" tIns="12700" rIns="0" bIns="0" rtlCol="0">
            <a:spAutoFit/>
          </a:bodyPr>
          <a:lstStyle/>
          <a:p>
            <a:pPr marL="12700">
              <a:lnSpc>
                <a:spcPct val="100000"/>
              </a:lnSpc>
              <a:spcBef>
                <a:spcPts val="100"/>
              </a:spcBef>
            </a:pPr>
            <a:r>
              <a:rPr sz="1000" spc="-145" dirty="0">
                <a:solidFill>
                  <a:srgbClr val="999999"/>
                </a:solidFill>
                <a:latin typeface="Corbel" panose="020B0503020204020204" pitchFamily="34" charset="0"/>
                <a:cs typeface="FreeSans"/>
              </a:rPr>
              <a:t>113</a:t>
            </a:r>
            <a:endParaRPr sz="1000" dirty="0">
              <a:latin typeface="Corbel" panose="020B0503020204020204" pitchFamily="34" charset="0"/>
              <a:cs typeface="FreeSans"/>
            </a:endParaRPr>
          </a:p>
        </p:txBody>
      </p:sp>
      <p:sp>
        <p:nvSpPr>
          <p:cNvPr id="25" name="Google Shape;138;g1501cc781cf_0_0">
            <a:extLst>
              <a:ext uri="{FF2B5EF4-FFF2-40B4-BE49-F238E27FC236}">
                <a16:creationId xmlns:a16="http://schemas.microsoft.com/office/drawing/2014/main" id="{3B9DB3A4-BC72-75D1-0FD4-B96C286160E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7" name="object 10">
            <a:extLst>
              <a:ext uri="{FF2B5EF4-FFF2-40B4-BE49-F238E27FC236}">
                <a16:creationId xmlns:a16="http://schemas.microsoft.com/office/drawing/2014/main" id="{DEFD1D98-3DB5-4210-FE7B-3C9AAA0D652C}"/>
              </a:ext>
            </a:extLst>
          </p:cNvPr>
          <p:cNvSpPr txBox="1"/>
          <p:nvPr/>
        </p:nvSpPr>
        <p:spPr>
          <a:xfrm>
            <a:off x="6543447" y="3990719"/>
            <a:ext cx="2696746" cy="166712"/>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lang="en-US" sz="1000" spc="-5" dirty="0">
                <a:solidFill>
                  <a:srgbClr val="343644"/>
                </a:solidFill>
                <a:latin typeface="Courier New"/>
                <a:cs typeface="Courier New"/>
              </a:rPr>
              <a:t> </a:t>
            </a:r>
            <a:endParaRPr sz="1000" dirty="0">
              <a:latin typeface="Courier New"/>
              <a:cs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3" name="object 3"/>
          <p:cNvSpPr txBox="1"/>
          <p:nvPr/>
        </p:nvSpPr>
        <p:spPr>
          <a:xfrm>
            <a:off x="384725" y="1216355"/>
            <a:ext cx="3994150" cy="199420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B7B7B7"/>
                </a:solidFill>
                <a:latin typeface="Corbel" panose="020B0503020204020204" pitchFamily="34" charset="0"/>
                <a:cs typeface="Microsoft Sans Serif"/>
              </a:rPr>
              <a:t>Labeling</a:t>
            </a:r>
            <a:r>
              <a:rPr sz="1800" spc="-25" dirty="0">
                <a:solidFill>
                  <a:srgbClr val="B7B7B7"/>
                </a:solidFill>
                <a:latin typeface="Corbel" panose="020B0503020204020204" pitchFamily="34" charset="0"/>
                <a:cs typeface="Microsoft Sans Serif"/>
              </a:rPr>
              <a:t> </a:t>
            </a:r>
            <a:r>
              <a:rPr sz="1800" spc="-15" dirty="0">
                <a:solidFill>
                  <a:srgbClr val="B7B7B7"/>
                </a:solidFill>
                <a:latin typeface="Corbel" panose="020B0503020204020204" pitchFamily="34" charset="0"/>
                <a:cs typeface="Microsoft Sans Serif"/>
              </a:rPr>
              <a:t>data</a:t>
            </a:r>
            <a:r>
              <a:rPr sz="1800" spc="-25" dirty="0">
                <a:solidFill>
                  <a:srgbClr val="B7B7B7"/>
                </a:solidFill>
                <a:latin typeface="Corbel" panose="020B0503020204020204" pitchFamily="34" charset="0"/>
                <a:cs typeface="Microsoft Sans Serif"/>
              </a:rPr>
              <a:t> </a:t>
            </a:r>
            <a:r>
              <a:rPr sz="1800" spc="-35" dirty="0">
                <a:solidFill>
                  <a:srgbClr val="B7B7B7"/>
                </a:solidFill>
                <a:latin typeface="Corbel" panose="020B0503020204020204" pitchFamily="34" charset="0"/>
                <a:cs typeface="Microsoft Sans Serif"/>
              </a:rPr>
              <a:t>is</a:t>
            </a:r>
            <a:r>
              <a:rPr sz="1800" spc="-2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costly</a:t>
            </a:r>
            <a:endParaRPr sz="1800" dirty="0">
              <a:latin typeface="Corbel" panose="020B0503020204020204" pitchFamily="34" charset="0"/>
              <a:cs typeface="Microsoft Sans Serif"/>
            </a:endParaRPr>
          </a:p>
          <a:p>
            <a:pPr marL="12700" marR="5080">
              <a:lnSpc>
                <a:spcPct val="341100"/>
              </a:lnSpc>
            </a:pPr>
            <a:r>
              <a:rPr sz="1800" spc="-95" dirty="0">
                <a:solidFill>
                  <a:srgbClr val="B7B7B7"/>
                </a:solidFill>
                <a:latin typeface="Corbel" panose="020B0503020204020204" pitchFamily="34" charset="0"/>
                <a:cs typeface="Microsoft Sans Serif"/>
              </a:rPr>
              <a:t>You</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want</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to</a:t>
            </a:r>
            <a:r>
              <a:rPr sz="1800" spc="-15" dirty="0">
                <a:solidFill>
                  <a:srgbClr val="B7B7B7"/>
                </a:solidFill>
                <a:latin typeface="Corbel" panose="020B0503020204020204" pitchFamily="34" charset="0"/>
                <a:cs typeface="Microsoft Sans Serif"/>
              </a:rPr>
              <a:t> </a:t>
            </a:r>
            <a:r>
              <a:rPr sz="1800" spc="30" dirty="0">
                <a:solidFill>
                  <a:srgbClr val="B7B7B7"/>
                </a:solidFill>
                <a:latin typeface="Corbel" panose="020B0503020204020204" pitchFamily="34" charset="0"/>
                <a:cs typeface="Microsoft Sans Serif"/>
              </a:rPr>
              <a:t>do</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best</a:t>
            </a:r>
            <a:r>
              <a:rPr sz="1800" spc="-20"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with</a:t>
            </a:r>
            <a:r>
              <a:rPr sz="1800" spc="-15" dirty="0">
                <a:solidFill>
                  <a:srgbClr val="B7B7B7"/>
                </a:solidFill>
                <a:latin typeface="Corbel" panose="020B0503020204020204" pitchFamily="34" charset="0"/>
                <a:cs typeface="Microsoft Sans Serif"/>
              </a:rPr>
              <a:t> </a:t>
            </a:r>
            <a:r>
              <a:rPr sz="1800" spc="-5" dirty="0">
                <a:solidFill>
                  <a:srgbClr val="B7B7B7"/>
                </a:solidFill>
                <a:latin typeface="Corbel" panose="020B0503020204020204" pitchFamily="34" charset="0"/>
                <a:cs typeface="Microsoft Sans Serif"/>
              </a:rPr>
              <a:t>what</a:t>
            </a:r>
            <a:r>
              <a:rPr sz="1800" spc="-20" dirty="0">
                <a:solidFill>
                  <a:srgbClr val="B7B7B7"/>
                </a:solidFill>
                <a:latin typeface="Corbel" panose="020B0503020204020204" pitchFamily="34" charset="0"/>
                <a:cs typeface="Microsoft Sans Serif"/>
              </a:rPr>
              <a:t> </a:t>
            </a:r>
            <a:r>
              <a:rPr sz="1800" dirty="0">
                <a:solidFill>
                  <a:srgbClr val="B7B7B7"/>
                </a:solidFill>
                <a:latin typeface="Corbel" panose="020B0503020204020204" pitchFamily="34" charset="0"/>
                <a:cs typeface="Microsoft Sans Serif"/>
              </a:rPr>
              <a:t>you</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have </a:t>
            </a:r>
            <a:r>
              <a:rPr sz="1800" spc="-465"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Finetuning</a:t>
            </a:r>
            <a:r>
              <a:rPr sz="1800" spc="-20" dirty="0">
                <a:solidFill>
                  <a:srgbClr val="B7B7B7"/>
                </a:solidFill>
                <a:latin typeface="Corbel" panose="020B0503020204020204" pitchFamily="34" charset="0"/>
                <a:cs typeface="Microsoft Sans Serif"/>
              </a:rPr>
              <a:t> </a:t>
            </a:r>
            <a:r>
              <a:rPr sz="1800" spc="-25" dirty="0">
                <a:solidFill>
                  <a:srgbClr val="B7B7B7"/>
                </a:solidFill>
                <a:latin typeface="Corbel" panose="020B0503020204020204" pitchFamily="34" charset="0"/>
                <a:cs typeface="Microsoft Sans Serif"/>
              </a:rPr>
              <a:t>can</a:t>
            </a:r>
            <a:r>
              <a:rPr sz="1800" spc="-15" dirty="0">
                <a:solidFill>
                  <a:srgbClr val="B7B7B7"/>
                </a:solidFill>
                <a:latin typeface="Corbel" panose="020B0503020204020204" pitchFamily="34" charset="0"/>
                <a:cs typeface="Microsoft Sans Serif"/>
              </a:rPr>
              <a:t> </a:t>
            </a:r>
            <a:r>
              <a:rPr sz="1800" spc="20" dirty="0">
                <a:solidFill>
                  <a:srgbClr val="B7B7B7"/>
                </a:solidFill>
                <a:latin typeface="Corbel" panose="020B0503020204020204" pitchFamily="34" charset="0"/>
                <a:cs typeface="Microsoft Sans Serif"/>
              </a:rPr>
              <a:t>be</a:t>
            </a:r>
            <a:r>
              <a:rPr sz="1800" spc="-20" dirty="0">
                <a:solidFill>
                  <a:srgbClr val="B7B7B7"/>
                </a:solidFill>
                <a:latin typeface="Corbel" panose="020B0503020204020204" pitchFamily="34" charset="0"/>
                <a:cs typeface="Microsoft Sans Serif"/>
              </a:rPr>
              <a:t> </a:t>
            </a:r>
            <a:r>
              <a:rPr sz="1800" spc="-10" dirty="0">
                <a:solidFill>
                  <a:srgbClr val="B7B7B7"/>
                </a:solidFill>
                <a:latin typeface="Corbel" panose="020B0503020204020204" pitchFamily="34" charset="0"/>
                <a:cs typeface="Microsoft Sans Serif"/>
              </a:rPr>
              <a:t>unstable</a:t>
            </a:r>
            <a:endParaRPr sz="1800" dirty="0">
              <a:latin typeface="Corbel" panose="020B0503020204020204" pitchFamily="34" charset="0"/>
              <a:cs typeface="Microsoft Sans Serif"/>
            </a:endParaRPr>
          </a:p>
        </p:txBody>
      </p:sp>
      <p:sp>
        <p:nvSpPr>
          <p:cNvPr id="4" name="object 4"/>
          <p:cNvSpPr txBox="1"/>
          <p:nvPr/>
        </p:nvSpPr>
        <p:spPr>
          <a:xfrm>
            <a:off x="384725" y="4023563"/>
            <a:ext cx="3532504" cy="299720"/>
          </a:xfrm>
          <a:prstGeom prst="rect">
            <a:avLst/>
          </a:prstGeom>
        </p:spPr>
        <p:txBody>
          <a:bodyPr vert="horz" wrap="square" lIns="0" tIns="12700" rIns="0" bIns="0" rtlCol="0">
            <a:spAutoFit/>
          </a:bodyPr>
          <a:lstStyle/>
          <a:p>
            <a:pPr marL="12700">
              <a:lnSpc>
                <a:spcPct val="100000"/>
              </a:lnSpc>
              <a:spcBef>
                <a:spcPts val="100"/>
              </a:spcBef>
            </a:pPr>
            <a:r>
              <a:rPr sz="1800" spc="-30" dirty="0">
                <a:solidFill>
                  <a:srgbClr val="616161"/>
                </a:solidFill>
                <a:latin typeface="Corbel" panose="020B0503020204020204" pitchFamily="34" charset="0"/>
                <a:cs typeface="Trebuchet MS"/>
              </a:rPr>
              <a:t>Finetuning</a:t>
            </a:r>
            <a:r>
              <a:rPr sz="1800" spc="-95" dirty="0">
                <a:solidFill>
                  <a:srgbClr val="616161"/>
                </a:solidFill>
                <a:latin typeface="Corbel" panose="020B0503020204020204" pitchFamily="34" charset="0"/>
                <a:cs typeface="Trebuchet MS"/>
              </a:rPr>
              <a:t> </a:t>
            </a:r>
            <a:r>
              <a:rPr sz="1800" spc="-15" dirty="0">
                <a:solidFill>
                  <a:srgbClr val="616161"/>
                </a:solidFill>
                <a:latin typeface="Corbel" panose="020B0503020204020204" pitchFamily="34" charset="0"/>
                <a:cs typeface="Trebuchet MS"/>
              </a:rPr>
              <a:t>large</a:t>
            </a:r>
            <a:r>
              <a:rPr sz="1800" spc="-90" dirty="0">
                <a:solidFill>
                  <a:srgbClr val="616161"/>
                </a:solidFill>
                <a:latin typeface="Corbel" panose="020B0503020204020204" pitchFamily="34" charset="0"/>
                <a:cs typeface="Trebuchet MS"/>
              </a:rPr>
              <a:t> </a:t>
            </a:r>
            <a:r>
              <a:rPr sz="1800" spc="75" dirty="0">
                <a:solidFill>
                  <a:srgbClr val="616161"/>
                </a:solidFill>
                <a:latin typeface="Corbel" panose="020B0503020204020204" pitchFamily="34" charset="0"/>
                <a:cs typeface="Trebuchet MS"/>
              </a:rPr>
              <a:t>LMs</a:t>
            </a:r>
            <a:r>
              <a:rPr sz="1800" spc="-95" dirty="0">
                <a:solidFill>
                  <a:srgbClr val="616161"/>
                </a:solidFill>
                <a:latin typeface="Corbel" panose="020B0503020204020204" pitchFamily="34" charset="0"/>
                <a:cs typeface="Trebuchet MS"/>
              </a:rPr>
              <a:t> </a:t>
            </a:r>
            <a:r>
              <a:rPr sz="1800" dirty="0">
                <a:solidFill>
                  <a:srgbClr val="616161"/>
                </a:solidFill>
                <a:latin typeface="Corbel" panose="020B0503020204020204" pitchFamily="34" charset="0"/>
                <a:cs typeface="Trebuchet MS"/>
              </a:rPr>
              <a:t>is</a:t>
            </a:r>
            <a:r>
              <a:rPr sz="1800" spc="-90" dirty="0">
                <a:solidFill>
                  <a:srgbClr val="616161"/>
                </a:solidFill>
                <a:latin typeface="Corbel" panose="020B0503020204020204" pitchFamily="34" charset="0"/>
                <a:cs typeface="Trebuchet MS"/>
              </a:rPr>
              <a:t> </a:t>
            </a:r>
            <a:r>
              <a:rPr sz="1800" spc="-30" dirty="0">
                <a:solidFill>
                  <a:srgbClr val="616161"/>
                </a:solidFill>
                <a:latin typeface="Corbel" panose="020B0503020204020204" pitchFamily="34" charset="0"/>
                <a:cs typeface="Trebuchet MS"/>
              </a:rPr>
              <a:t>expensive</a:t>
            </a:r>
            <a:endParaRPr sz="1800" dirty="0">
              <a:latin typeface="Corbel" panose="020B0503020204020204" pitchFamily="34" charset="0"/>
              <a:cs typeface="Trebuchet MS"/>
            </a:endParaRPr>
          </a:p>
        </p:txBody>
      </p:sp>
      <p:sp>
        <p:nvSpPr>
          <p:cNvPr id="6" name="object 6"/>
          <p:cNvSpPr txBox="1"/>
          <p:nvPr/>
        </p:nvSpPr>
        <p:spPr>
          <a:xfrm>
            <a:off x="4501524" y="3992415"/>
            <a:ext cx="4277360" cy="289823"/>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800" spc="-30" dirty="0">
                <a:latin typeface="Corbel" panose="020B0503020204020204" pitchFamily="34" charset="0"/>
                <a:cs typeface="Microsoft Sans Serif"/>
              </a:rPr>
              <a:t>Expensive</a:t>
            </a:r>
            <a:r>
              <a:rPr sz="1800" spc="-20" dirty="0">
                <a:latin typeface="Corbel" panose="020B0503020204020204" pitchFamily="34" charset="0"/>
                <a:cs typeface="Microsoft Sans Serif"/>
              </a:rPr>
              <a:t> </a:t>
            </a:r>
            <a:r>
              <a:rPr sz="1800" spc="25" dirty="0">
                <a:latin typeface="Corbel" panose="020B0503020204020204" pitchFamily="34" charset="0"/>
                <a:cs typeface="Microsoft Sans Serif"/>
              </a:rPr>
              <a:t>to</a:t>
            </a:r>
            <a:r>
              <a:rPr sz="1800" spc="-15" dirty="0">
                <a:latin typeface="Corbel" panose="020B0503020204020204" pitchFamily="34" charset="0"/>
                <a:cs typeface="Microsoft Sans Serif"/>
              </a:rPr>
              <a:t> </a:t>
            </a:r>
            <a:r>
              <a:rPr sz="1800" spc="-25" dirty="0">
                <a:latin typeface="Corbel" panose="020B0503020204020204" pitchFamily="34" charset="0"/>
                <a:cs typeface="Microsoft Sans Serif"/>
              </a:rPr>
              <a:t>train,</a:t>
            </a:r>
            <a:r>
              <a:rPr sz="1800" spc="-20" dirty="0">
                <a:latin typeface="Corbel" panose="020B0503020204020204" pitchFamily="34" charset="0"/>
                <a:cs typeface="Microsoft Sans Serif"/>
              </a:rPr>
              <a:t> </a:t>
            </a:r>
            <a:r>
              <a:rPr sz="1800" spc="-5" dirty="0">
                <a:latin typeface="Corbel" panose="020B0503020204020204" pitchFamily="34" charset="0"/>
                <a:cs typeface="Microsoft Sans Serif"/>
              </a:rPr>
              <a:t>time</a:t>
            </a:r>
            <a:r>
              <a:rPr sz="1800" spc="-15" dirty="0">
                <a:latin typeface="Corbel" panose="020B0503020204020204" pitchFamily="34" charset="0"/>
                <a:cs typeface="Microsoft Sans Serif"/>
              </a:rPr>
              <a:t> </a:t>
            </a:r>
            <a:r>
              <a:rPr sz="1800" spc="-10" dirty="0">
                <a:latin typeface="Corbel" panose="020B0503020204020204" pitchFamily="34" charset="0"/>
                <a:cs typeface="Microsoft Sans Serif"/>
              </a:rPr>
              <a:t>and</a:t>
            </a:r>
            <a:r>
              <a:rPr sz="1800" spc="-20" dirty="0">
                <a:latin typeface="Corbel" panose="020B0503020204020204" pitchFamily="34" charset="0"/>
                <a:cs typeface="Microsoft Sans Serif"/>
              </a:rPr>
              <a:t> </a:t>
            </a:r>
            <a:r>
              <a:rPr sz="1800" spc="-15" dirty="0">
                <a:latin typeface="Corbel" panose="020B0503020204020204" pitchFamily="34" charset="0"/>
                <a:cs typeface="Microsoft Sans Serif"/>
              </a:rPr>
              <a:t>memory</a:t>
            </a:r>
            <a:endParaRPr sz="1800" dirty="0">
              <a:latin typeface="Corbel" panose="020B0503020204020204" pitchFamily="34" charset="0"/>
              <a:cs typeface="Microsoft Sans Serif"/>
            </a:endParaRPr>
          </a:p>
        </p:txBody>
      </p:sp>
      <p:sp>
        <p:nvSpPr>
          <p:cNvPr id="8" name="Google Shape;138;g1501cc781cf_0_0">
            <a:extLst>
              <a:ext uri="{FF2B5EF4-FFF2-40B4-BE49-F238E27FC236}">
                <a16:creationId xmlns:a16="http://schemas.microsoft.com/office/drawing/2014/main" id="{AB01020C-ABDD-111E-4BB2-ED69908667B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6597912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xfrm>
            <a:off x="311700" y="445025"/>
            <a:ext cx="8520600" cy="456535"/>
          </a:xfrm>
          <a:prstGeom prst="rect">
            <a:avLst/>
          </a:prstGeom>
        </p:spPr>
        <p:txBody>
          <a:bodyPr vert="horz" wrap="square" lIns="0" tIns="12700" rIns="0" bIns="0" rtlCol="0">
            <a:spAutoFit/>
          </a:bodyPr>
          <a:lstStyle/>
          <a:p>
            <a:pPr marL="12700">
              <a:lnSpc>
                <a:spcPct val="100000"/>
              </a:lnSpc>
              <a:spcBef>
                <a:spcPts val="100"/>
              </a:spcBef>
            </a:pPr>
            <a:r>
              <a:rPr spc="-5" dirty="0"/>
              <a:t>Prompt</a:t>
            </a:r>
            <a:r>
              <a:rPr spc="-50" dirty="0"/>
              <a:t> </a:t>
            </a:r>
            <a:r>
              <a:rPr spc="-40" dirty="0"/>
              <a:t>Tuning</a:t>
            </a:r>
            <a:r>
              <a:rPr lang="en-US" spc="-40" dirty="0"/>
              <a:t>: Effect of Prompt Length </a:t>
            </a:r>
            <a:endParaRPr spc="-40" dirty="0"/>
          </a:p>
        </p:txBody>
      </p:sp>
      <p:sp>
        <p:nvSpPr>
          <p:cNvPr id="26" name="Content Placeholder 25">
            <a:extLst>
              <a:ext uri="{FF2B5EF4-FFF2-40B4-BE49-F238E27FC236}">
                <a16:creationId xmlns:a16="http://schemas.microsoft.com/office/drawing/2014/main" id="{948113E2-BC30-7047-1F8C-535B80033A59}"/>
              </a:ext>
            </a:extLst>
          </p:cNvPr>
          <p:cNvSpPr>
            <a:spLocks noGrp="1"/>
          </p:cNvSpPr>
          <p:nvPr>
            <p:ph idx="1"/>
          </p:nvPr>
        </p:nvSpPr>
        <p:spPr>
          <a:xfrm>
            <a:off x="311700" y="1152475"/>
            <a:ext cx="4114266" cy="3416400"/>
          </a:xfrm>
        </p:spPr>
        <p:txBody>
          <a:bodyPr>
            <a:normAutofit/>
          </a:bodyPr>
          <a:lstStyle/>
          <a:p>
            <a:pPr marL="12700" marR="5080">
              <a:lnSpc>
                <a:spcPct val="100000"/>
              </a:lnSpc>
              <a:spcBef>
                <a:spcPts val="100"/>
              </a:spcBef>
            </a:pP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shorter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prompt,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fewer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new</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parameters</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must</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be</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tuned</a:t>
            </a:r>
          </a:p>
          <a:p>
            <a:pPr marL="0" marR="5080" indent="0">
              <a:lnSpc>
                <a:spcPct val="100000"/>
              </a:lnSpc>
              <a:spcBef>
                <a:spcPts val="100"/>
              </a:spcBef>
              <a:buNone/>
            </a:pPr>
            <a:endParaRPr lang="en-US"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prompt length is critical to achieving good performance</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The largest model still gives strong  results with a </a:t>
            </a:r>
            <a:r>
              <a:rPr lang="en-US" sz="1800" dirty="0">
                <a:solidFill>
                  <a:srgbClr val="C00000"/>
                </a:solidFill>
                <a:latin typeface="Corbel" panose="020B0503020204020204" pitchFamily="34" charset="0"/>
                <a:cs typeface="Arial MT"/>
              </a:rPr>
              <a:t>single-token </a:t>
            </a:r>
            <a:r>
              <a:rPr lang="en-US" sz="1800" dirty="0">
                <a:latin typeface="Corbel" panose="020B0503020204020204" pitchFamily="34" charset="0"/>
                <a:cs typeface="Arial MT"/>
              </a:rPr>
              <a:t>prompt</a:t>
            </a:r>
          </a:p>
          <a:p>
            <a:pPr marL="12700" marR="5080">
              <a:lnSpc>
                <a:spcPct val="100000"/>
              </a:lnSpc>
              <a:spcBef>
                <a:spcPts val="100"/>
              </a:spcBef>
            </a:pPr>
            <a:endParaRPr lang="en-US" sz="1800" dirty="0">
              <a:latin typeface="Corbel" panose="020B0503020204020204" pitchFamily="34" charset="0"/>
              <a:cs typeface="Arial MT"/>
            </a:endParaRPr>
          </a:p>
          <a:p>
            <a:pPr marL="12700" marR="5080">
              <a:lnSpc>
                <a:spcPct val="100000"/>
              </a:lnSpc>
              <a:spcBef>
                <a:spcPts val="100"/>
              </a:spcBef>
            </a:pPr>
            <a:r>
              <a:rPr lang="en-US" sz="1800" dirty="0">
                <a:latin typeface="Corbel" panose="020B0503020204020204" pitchFamily="34" charset="0"/>
                <a:cs typeface="Arial MT"/>
              </a:rPr>
              <a:t>Increasing </a:t>
            </a:r>
            <a:r>
              <a:rPr lang="en-US" sz="1800" dirty="0">
                <a:solidFill>
                  <a:srgbClr val="C00000"/>
                </a:solidFill>
                <a:latin typeface="Corbel" panose="020B0503020204020204" pitchFamily="34" charset="0"/>
                <a:cs typeface="Arial MT"/>
              </a:rPr>
              <a:t>beyond 20 tokens</a:t>
            </a:r>
            <a:r>
              <a:rPr lang="en-US" sz="1800" dirty="0">
                <a:latin typeface="Corbel" panose="020B0503020204020204" pitchFamily="34" charset="0"/>
                <a:cs typeface="Arial MT"/>
              </a:rPr>
              <a:t> only  yields marginal gains</a:t>
            </a:r>
          </a:p>
          <a:p>
            <a:pPr marL="12700" marR="5080">
              <a:lnSpc>
                <a:spcPct val="100000"/>
              </a:lnSpc>
              <a:spcBef>
                <a:spcPts val="100"/>
              </a:spcBef>
            </a:pPr>
            <a:endParaRPr lang="en-US" sz="1800" dirty="0">
              <a:latin typeface="Corbel" panose="020B0503020204020204" pitchFamily="34" charset="0"/>
              <a:cs typeface="Arial MT"/>
            </a:endParaRPr>
          </a:p>
          <a:p>
            <a:pPr marL="0" marR="5080" indent="0">
              <a:lnSpc>
                <a:spcPct val="100000"/>
              </a:lnSpc>
              <a:spcBef>
                <a:spcPts val="100"/>
              </a:spcBef>
              <a:buNone/>
            </a:pPr>
            <a:endParaRPr lang="en-US" spc="10" dirty="0">
              <a:solidFill>
                <a:schemeClr val="tx1"/>
              </a:solidFill>
              <a:latin typeface="Corbel" panose="020B0503020204020204" pitchFamily="34" charset="0"/>
            </a:endParaRPr>
          </a:p>
        </p:txBody>
      </p:sp>
      <p:pic>
        <p:nvPicPr>
          <p:cNvPr id="2" name="object 4">
            <a:extLst>
              <a:ext uri="{FF2B5EF4-FFF2-40B4-BE49-F238E27FC236}">
                <a16:creationId xmlns:a16="http://schemas.microsoft.com/office/drawing/2014/main" id="{61C4E47A-7872-2D8E-ED5C-93A4F66B4E7B}"/>
              </a:ext>
            </a:extLst>
          </p:cNvPr>
          <p:cNvPicPr/>
          <p:nvPr/>
        </p:nvPicPr>
        <p:blipFill>
          <a:blip r:embed="rId2" cstate="print"/>
          <a:stretch>
            <a:fillRect/>
          </a:stretch>
        </p:blipFill>
        <p:spPr>
          <a:xfrm>
            <a:off x="4854090" y="1760540"/>
            <a:ext cx="3813114" cy="2926339"/>
          </a:xfrm>
          <a:prstGeom prst="rect">
            <a:avLst/>
          </a:prstGeom>
        </p:spPr>
      </p:pic>
      <p:sp>
        <p:nvSpPr>
          <p:cNvPr id="18" name="Google Shape;138;g1501cc781cf_0_0">
            <a:extLst>
              <a:ext uri="{FF2B5EF4-FFF2-40B4-BE49-F238E27FC236}">
                <a16:creationId xmlns:a16="http://schemas.microsoft.com/office/drawing/2014/main" id="{1D2574D1-EA50-878A-AB79-1B2A7CD6497A}"/>
              </a:ext>
            </a:extLst>
          </p:cNvPr>
          <p:cNvSpPr txBox="1"/>
          <p:nvPr/>
        </p:nvSpPr>
        <p:spPr>
          <a:xfrm>
            <a:off x="4724990" y="4820365"/>
            <a:ext cx="4533309"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The Power of Scale for Parameter-Efficient Prompt Tuning. Lester et al. 2021</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341743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3273C7-569C-3D78-B9CB-8A04AB143520}"/>
              </a:ext>
            </a:extLst>
          </p:cNvPr>
          <p:cNvSpPr>
            <a:spLocks noGrp="1"/>
          </p:cNvSpPr>
          <p:nvPr>
            <p:ph idx="1"/>
          </p:nvPr>
        </p:nvSpPr>
        <p:spPr/>
        <p:txBody>
          <a:bodyPr/>
          <a:lstStyle/>
          <a:p>
            <a:r>
              <a:rPr lang="en-US" sz="1800" spc="-15" dirty="0" err="1">
                <a:solidFill>
                  <a:srgbClr val="606060"/>
                </a:solidFill>
                <a:latin typeface="Corbel" panose="020B0503020204020204" pitchFamily="34" charset="0"/>
                <a:cs typeface="FreeSans"/>
              </a:rPr>
              <a:t>BitFit</a:t>
            </a:r>
            <a:r>
              <a:rPr lang="en-US" sz="1800" spc="-15" dirty="0">
                <a:solidFill>
                  <a:srgbClr val="606060"/>
                </a:solidFill>
                <a:latin typeface="Corbel" panose="020B0503020204020204" pitchFamily="34" charset="0"/>
                <a:cs typeface="FreeSans"/>
              </a:rPr>
              <a:t> adds bias </a:t>
            </a:r>
            <a:r>
              <a:rPr lang="en-US" sz="1800" dirty="0">
                <a:solidFill>
                  <a:srgbClr val="606060"/>
                </a:solidFill>
                <a:latin typeface="Corbel" panose="020B0503020204020204" pitchFamily="34" charset="0"/>
                <a:cs typeface="FreeSans"/>
              </a:rPr>
              <a:t>terms </a:t>
            </a:r>
            <a:r>
              <a:rPr lang="en-US" sz="1800" spc="15" dirty="0">
                <a:solidFill>
                  <a:srgbClr val="606060"/>
                </a:solidFill>
                <a:latin typeface="Corbel" panose="020B0503020204020204" pitchFamily="34" charset="0"/>
                <a:cs typeface="FreeSans"/>
              </a:rPr>
              <a:t>in </a:t>
            </a:r>
            <a:r>
              <a:rPr lang="en-US" sz="1800" spc="10" dirty="0">
                <a:solidFill>
                  <a:srgbClr val="606060"/>
                </a:solidFill>
                <a:latin typeface="Corbel" panose="020B0503020204020204" pitchFamily="34" charset="0"/>
                <a:cs typeface="FreeSans"/>
              </a:rPr>
              <a:t>self-attention </a:t>
            </a:r>
            <a:r>
              <a:rPr lang="en-US" sz="1800" spc="5" dirty="0">
                <a:solidFill>
                  <a:srgbClr val="606060"/>
                </a:solidFill>
                <a:latin typeface="Corbel" panose="020B0503020204020204" pitchFamily="34" charset="0"/>
                <a:cs typeface="FreeSans"/>
              </a:rPr>
              <a:t>and </a:t>
            </a:r>
            <a:r>
              <a:rPr lang="en-US" sz="1800" spc="-100" dirty="0">
                <a:solidFill>
                  <a:srgbClr val="606060"/>
                </a:solidFill>
                <a:latin typeface="Corbel" panose="020B0503020204020204" pitchFamily="34" charset="0"/>
                <a:cs typeface="FreeSans"/>
              </a:rPr>
              <a:t>MLP</a:t>
            </a:r>
            <a:r>
              <a:rPr lang="en-US" sz="1800" spc="6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layers and tunes those. </a:t>
            </a:r>
            <a:endParaRPr lang="en-US" sz="1800" dirty="0">
              <a:latin typeface="Corbel" panose="020B0503020204020204" pitchFamily="34" charset="0"/>
              <a:cs typeface="FreeSans"/>
            </a:endParaRPr>
          </a:p>
          <a:p>
            <a:endParaRPr lang="en-US" dirty="0"/>
          </a:p>
        </p:txBody>
      </p:sp>
      <p:sp>
        <p:nvSpPr>
          <p:cNvPr id="4" name="object 4"/>
          <p:cNvSpPr/>
          <p:nvPr/>
        </p:nvSpPr>
        <p:spPr>
          <a:xfrm>
            <a:off x="717138" y="2454057"/>
            <a:ext cx="2908541" cy="1275663"/>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p:nvPr/>
        </p:nvSpPr>
        <p:spPr>
          <a:xfrm>
            <a:off x="4257297" y="1913824"/>
            <a:ext cx="4361473" cy="2356128"/>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8697793" y="102819"/>
            <a:ext cx="220979" cy="166712"/>
          </a:xfrm>
          <a:prstGeom prst="rect">
            <a:avLst/>
          </a:prstGeom>
        </p:spPr>
        <p:txBody>
          <a:bodyPr vert="horz" wrap="square" lIns="0" tIns="12700" rIns="0" bIns="0" rtlCol="0">
            <a:spAutoFit/>
          </a:bodyPr>
          <a:lstStyle/>
          <a:p>
            <a:pPr marL="12700">
              <a:lnSpc>
                <a:spcPct val="100000"/>
              </a:lnSpc>
              <a:spcBef>
                <a:spcPts val="100"/>
              </a:spcBef>
            </a:pPr>
            <a:r>
              <a:rPr sz="1000" spc="-45" dirty="0">
                <a:solidFill>
                  <a:srgbClr val="999999"/>
                </a:solidFill>
                <a:latin typeface="Corbel" panose="020B0503020204020204" pitchFamily="34" charset="0"/>
                <a:cs typeface="FreeSans"/>
              </a:rPr>
              <a:t>120</a:t>
            </a:r>
            <a:endParaRPr sz="1000" dirty="0">
              <a:latin typeface="Corbel" panose="020B0503020204020204" pitchFamily="34" charset="0"/>
              <a:cs typeface="FreeSans"/>
            </a:endParaRPr>
          </a:p>
        </p:txBody>
      </p:sp>
      <p:sp>
        <p:nvSpPr>
          <p:cNvPr id="7" name="object 7"/>
          <p:cNvSpPr txBox="1"/>
          <p:nvPr/>
        </p:nvSpPr>
        <p:spPr>
          <a:xfrm>
            <a:off x="311700" y="4960820"/>
            <a:ext cx="8307070" cy="153888"/>
          </a:xfrm>
          <a:prstGeom prst="rect">
            <a:avLst/>
          </a:prstGeom>
        </p:spPr>
        <p:txBody>
          <a:bodyPr vert="horz" wrap="square" lIns="0" tIns="0" rIns="0" bIns="0" rtlCol="0">
            <a:spAutoFit/>
          </a:bodyPr>
          <a:lstStyle/>
          <a:p>
            <a:pPr marL="12700" algn="ctr">
              <a:lnSpc>
                <a:spcPct val="100000"/>
              </a:lnSpc>
            </a:pPr>
            <a:r>
              <a:rPr lang="en-US" sz="1000" spc="-35" dirty="0">
                <a:solidFill>
                  <a:schemeClr val="tx1"/>
                </a:solidFill>
                <a:latin typeface="Corbel" panose="020B0503020204020204" pitchFamily="34" charset="0"/>
                <a:cs typeface="FreeSans"/>
              </a:rPr>
              <a:t>[</a:t>
            </a:r>
            <a:r>
              <a:rPr sz="1000" spc="-35" dirty="0">
                <a:solidFill>
                  <a:schemeClr val="tx1"/>
                </a:solidFill>
                <a:latin typeface="Corbel" panose="020B0503020204020204" pitchFamily="34" charset="0"/>
                <a:cs typeface="FreeSans"/>
              </a:rPr>
              <a:t> </a:t>
            </a:r>
            <a:r>
              <a:rPr sz="1000" spc="-15" dirty="0">
                <a:solidFill>
                  <a:schemeClr val="tx1"/>
                </a:solidFill>
                <a:latin typeface="Corbel" panose="020B0503020204020204" pitchFamily="34" charset="0"/>
                <a:cs typeface="FreeSans"/>
              </a:rPr>
              <a:t>“</a:t>
            </a:r>
            <a:r>
              <a:rPr sz="1000" spc="-15" dirty="0">
                <a:solidFill>
                  <a:schemeClr val="tx1"/>
                </a:solidFill>
                <a:latin typeface="Corbel" panose="020B0503020204020204" pitchFamily="34" charset="0"/>
                <a:cs typeface="FreeSans"/>
                <a:hlinkClick r:id="rId5"/>
              </a:rPr>
              <a:t>BitFit: </a:t>
            </a:r>
            <a:r>
              <a:rPr sz="1000" spc="-10" dirty="0">
                <a:solidFill>
                  <a:schemeClr val="tx1"/>
                </a:solidFill>
                <a:latin typeface="Corbel" panose="020B0503020204020204" pitchFamily="34" charset="0"/>
                <a:cs typeface="FreeSans"/>
                <a:hlinkClick r:id="rId5"/>
              </a:rPr>
              <a:t>Simple </a:t>
            </a:r>
            <a:r>
              <a:rPr sz="1000" spc="5" dirty="0">
                <a:solidFill>
                  <a:schemeClr val="tx1"/>
                </a:solidFill>
                <a:latin typeface="Corbel" panose="020B0503020204020204" pitchFamily="34" charset="0"/>
                <a:cs typeface="FreeSans"/>
                <a:hlinkClick r:id="rId5"/>
              </a:rPr>
              <a:t>Parameter-eﬃcient Fine-tuning </a:t>
            </a:r>
            <a:r>
              <a:rPr sz="1000" spc="15" dirty="0">
                <a:solidFill>
                  <a:schemeClr val="tx1"/>
                </a:solidFill>
                <a:latin typeface="Corbel" panose="020B0503020204020204" pitchFamily="34" charset="0"/>
                <a:cs typeface="FreeSans"/>
                <a:hlinkClick r:id="rId5"/>
              </a:rPr>
              <a:t>for </a:t>
            </a:r>
            <a:r>
              <a:rPr sz="1000" spc="-10" dirty="0">
                <a:solidFill>
                  <a:schemeClr val="tx1"/>
                </a:solidFill>
                <a:latin typeface="Corbel" panose="020B0503020204020204" pitchFamily="34" charset="0"/>
                <a:cs typeface="FreeSans"/>
                <a:hlinkClick r:id="rId5"/>
              </a:rPr>
              <a:t>Transformer-based Masked</a:t>
            </a:r>
            <a:r>
              <a:rPr sz="1000" spc="280" dirty="0">
                <a:solidFill>
                  <a:schemeClr val="tx1"/>
                </a:solidFill>
                <a:latin typeface="Corbel" panose="020B0503020204020204" pitchFamily="34" charset="0"/>
                <a:cs typeface="FreeSans"/>
                <a:hlinkClick r:id="rId5"/>
              </a:rPr>
              <a:t> </a:t>
            </a:r>
            <a:r>
              <a:rPr sz="1000" dirty="0">
                <a:solidFill>
                  <a:schemeClr val="tx1"/>
                </a:solidFill>
                <a:latin typeface="Corbel" panose="020B0503020204020204" pitchFamily="34" charset="0"/>
                <a:cs typeface="FreeSans"/>
                <a:hlinkClick r:id="rId5"/>
              </a:rPr>
              <a:t>Language-models”</a:t>
            </a:r>
            <a:r>
              <a:rPr lang="en-US" sz="1000" dirty="0">
                <a:solidFill>
                  <a:schemeClr val="tx1"/>
                </a:solidFill>
                <a:latin typeface="Corbel" panose="020B0503020204020204" pitchFamily="34" charset="0"/>
                <a:cs typeface="FreeSans"/>
                <a:hlinkClick r:id="rId5"/>
              </a:rPr>
              <a:t> </a:t>
            </a:r>
            <a:r>
              <a:rPr lang="en-US" sz="1000" dirty="0">
                <a:solidFill>
                  <a:schemeClr val="tx1"/>
                </a:solidFill>
                <a:uFill>
                  <a:solidFill>
                    <a:srgbClr val="FF5252"/>
                  </a:solidFill>
                </a:uFill>
                <a:latin typeface="Corbel" panose="020B0503020204020204" pitchFamily="34" charset="0"/>
                <a:cs typeface="FreeSans"/>
                <a:hlinkClick r:id="rId5"/>
              </a:rPr>
              <a:t>Ben </a:t>
            </a:r>
            <a:r>
              <a:rPr lang="en-US" sz="1000" spc="-5" dirty="0" err="1">
                <a:solidFill>
                  <a:schemeClr val="tx1"/>
                </a:solidFill>
                <a:uFill>
                  <a:solidFill>
                    <a:srgbClr val="FF5252"/>
                  </a:solidFill>
                </a:uFill>
                <a:latin typeface="Corbel" panose="020B0503020204020204" pitchFamily="34" charset="0"/>
                <a:cs typeface="FreeSans"/>
                <a:hlinkClick r:id="rId5"/>
              </a:rPr>
              <a:t>Zaken</a:t>
            </a:r>
            <a:r>
              <a:rPr lang="en-US" sz="1000" spc="-5" dirty="0">
                <a:solidFill>
                  <a:schemeClr val="tx1"/>
                </a:solidFill>
                <a:uFill>
                  <a:solidFill>
                    <a:srgbClr val="FF5252"/>
                  </a:solidFill>
                </a:uFill>
                <a:latin typeface="Corbel" panose="020B0503020204020204" pitchFamily="34" charset="0"/>
                <a:cs typeface="FreeSans"/>
                <a:hlinkClick r:id="rId5"/>
              </a:rPr>
              <a:t> </a:t>
            </a:r>
            <a:r>
              <a:rPr lang="en-US" sz="1000" spc="25" dirty="0">
                <a:solidFill>
                  <a:schemeClr val="tx1"/>
                </a:solidFill>
                <a:uFill>
                  <a:solidFill>
                    <a:srgbClr val="FF5252"/>
                  </a:solidFill>
                </a:uFill>
                <a:latin typeface="Corbel" panose="020B0503020204020204" pitchFamily="34" charset="0"/>
                <a:cs typeface="FreeSans"/>
                <a:hlinkClick r:id="rId5"/>
              </a:rPr>
              <a:t>et </a:t>
            </a:r>
            <a:r>
              <a:rPr lang="en-US" sz="1000" spc="-25" dirty="0">
                <a:solidFill>
                  <a:schemeClr val="tx1"/>
                </a:solidFill>
                <a:uFill>
                  <a:solidFill>
                    <a:srgbClr val="FF5252"/>
                  </a:solidFill>
                </a:uFill>
                <a:latin typeface="Corbel" panose="020B0503020204020204" pitchFamily="34" charset="0"/>
                <a:cs typeface="FreeSans"/>
                <a:hlinkClick r:id="rId5"/>
              </a:rPr>
              <a:t>al., </a:t>
            </a:r>
            <a:r>
              <a:rPr lang="en-US" sz="1000" spc="-35" dirty="0">
                <a:solidFill>
                  <a:schemeClr val="tx1"/>
                </a:solidFill>
                <a:uFill>
                  <a:solidFill>
                    <a:srgbClr val="FF5252"/>
                  </a:solidFill>
                </a:uFill>
                <a:latin typeface="Corbel" panose="020B0503020204020204" pitchFamily="34" charset="0"/>
                <a:cs typeface="FreeSans"/>
                <a:hlinkClick r:id="rId5"/>
              </a:rPr>
              <a:t>2021</a:t>
            </a:r>
            <a:r>
              <a:rPr lang="en-US" sz="1000" spc="-35" dirty="0">
                <a:solidFill>
                  <a:schemeClr val="tx1"/>
                </a:solidFill>
                <a:latin typeface="Corbel" panose="020B0503020204020204" pitchFamily="34" charset="0"/>
                <a:cs typeface="FreeSans"/>
                <a:hlinkClick r:id="rId5"/>
              </a:rPr>
              <a:t>.</a:t>
            </a:r>
            <a:r>
              <a:rPr lang="en-US" sz="100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
        <p:nvSpPr>
          <p:cNvPr id="9" name="Title 8">
            <a:extLst>
              <a:ext uri="{FF2B5EF4-FFF2-40B4-BE49-F238E27FC236}">
                <a16:creationId xmlns:a16="http://schemas.microsoft.com/office/drawing/2014/main" id="{87830D91-732B-20FA-12A3-3B24E0823FC4}"/>
              </a:ext>
            </a:extLst>
          </p:cNvPr>
          <p:cNvSpPr>
            <a:spLocks noGrp="1"/>
          </p:cNvSpPr>
          <p:nvPr>
            <p:ph type="title"/>
          </p:nvPr>
        </p:nvSpPr>
        <p:spPr/>
        <p:txBody>
          <a:bodyPr>
            <a:normAutofit fontScale="90000"/>
          </a:bodyPr>
          <a:lstStyle/>
          <a:p>
            <a:r>
              <a:rPr lang="en-US" sz="2800" spc="-25" dirty="0" err="1">
                <a:solidFill>
                  <a:srgbClr val="1F2628"/>
                </a:solidFill>
                <a:latin typeface="Corbel" panose="020B0503020204020204" pitchFamily="34" charset="0"/>
                <a:cs typeface="FreeSans"/>
              </a:rPr>
              <a:t>BitFit</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4A16-41EA-0E4A-4DCC-0886C63D3DDA}"/>
              </a:ext>
            </a:extLst>
          </p:cNvPr>
          <p:cNvSpPr>
            <a:spLocks noGrp="1"/>
          </p:cNvSpPr>
          <p:nvPr>
            <p:ph type="title"/>
          </p:nvPr>
        </p:nvSpPr>
        <p:spPr/>
        <p:txBody>
          <a:bodyPr>
            <a:normAutofit fontScale="90000"/>
          </a:bodyPr>
          <a:lstStyle/>
          <a:p>
            <a:r>
              <a:rPr lang="en-US" dirty="0"/>
              <a:t>Adapters</a:t>
            </a:r>
          </a:p>
        </p:txBody>
      </p:sp>
      <p:sp>
        <p:nvSpPr>
          <p:cNvPr id="3" name="Content Placeholder 2">
            <a:extLst>
              <a:ext uri="{FF2B5EF4-FFF2-40B4-BE49-F238E27FC236}">
                <a16:creationId xmlns:a16="http://schemas.microsoft.com/office/drawing/2014/main" id="{560B3BD7-CE84-5564-CDCA-C98DB03367F4}"/>
              </a:ext>
            </a:extLst>
          </p:cNvPr>
          <p:cNvSpPr>
            <a:spLocks noGrp="1"/>
          </p:cNvSpPr>
          <p:nvPr>
            <p:ph idx="1"/>
          </p:nvPr>
        </p:nvSpPr>
        <p:spPr/>
        <p:txBody>
          <a:bodyPr/>
          <a:lstStyle/>
          <a:p>
            <a:r>
              <a:rPr lang="en-US" b="1" dirty="0"/>
              <a:t>Core idea:</a:t>
            </a:r>
            <a:r>
              <a:rPr lang="en-US" dirty="0"/>
              <a:t> train small sub-networks and only tune those. </a:t>
            </a:r>
          </a:p>
          <a:p>
            <a:r>
              <a:rPr lang="en-US" sz="1800" spc="-5" dirty="0">
                <a:solidFill>
                  <a:srgbClr val="595959"/>
                </a:solidFill>
                <a:latin typeface="Corbel" panose="020B0503020204020204" pitchFamily="34" charset="0"/>
                <a:cs typeface="Arial MT"/>
              </a:rPr>
              <a:t>No</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need</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to</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store</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a</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full</a:t>
            </a:r>
            <a:r>
              <a:rPr lang="en-US" sz="1800" spc="-15" dirty="0">
                <a:solidFill>
                  <a:srgbClr val="595959"/>
                </a:solidFill>
                <a:latin typeface="Corbel" panose="020B0503020204020204" pitchFamily="34" charset="0"/>
                <a:cs typeface="Arial MT"/>
              </a:rPr>
              <a:t> </a:t>
            </a:r>
            <a:r>
              <a:rPr lang="en-US" sz="1800" dirty="0">
                <a:solidFill>
                  <a:srgbClr val="595959"/>
                </a:solidFill>
                <a:latin typeface="Corbel" panose="020B0503020204020204" pitchFamily="34" charset="0"/>
                <a:cs typeface="Arial MT"/>
              </a:rPr>
              <a:t>model</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for</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each </a:t>
            </a:r>
            <a:r>
              <a:rPr lang="en-US" sz="1800" spc="-484"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task,</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only</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the</a:t>
            </a:r>
            <a:r>
              <a:rPr lang="en-US" sz="1800" spc="-15"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adapter</a:t>
            </a:r>
            <a:r>
              <a:rPr lang="en-US" sz="1800" spc="-10" dirty="0">
                <a:solidFill>
                  <a:srgbClr val="595959"/>
                </a:solidFill>
                <a:latin typeface="Corbel" panose="020B0503020204020204" pitchFamily="34" charset="0"/>
                <a:cs typeface="Arial MT"/>
              </a:rPr>
              <a:t> </a:t>
            </a:r>
            <a:r>
              <a:rPr lang="en-US" sz="1800" spc="-5" dirty="0">
                <a:solidFill>
                  <a:srgbClr val="595959"/>
                </a:solidFill>
                <a:latin typeface="Corbel" panose="020B0503020204020204" pitchFamily="34" charset="0"/>
                <a:cs typeface="Arial MT"/>
              </a:rPr>
              <a:t>params.</a:t>
            </a:r>
            <a:endParaRPr lang="en-US" dirty="0">
              <a:latin typeface="Corbel" panose="020B0503020204020204" pitchFamily="34" charset="0"/>
            </a:endParaRPr>
          </a:p>
        </p:txBody>
      </p:sp>
      <p:pic>
        <p:nvPicPr>
          <p:cNvPr id="7" name="Picture 6" descr="Diagram&#10;&#10;Description automatically generated">
            <a:extLst>
              <a:ext uri="{FF2B5EF4-FFF2-40B4-BE49-F238E27FC236}">
                <a16:creationId xmlns:a16="http://schemas.microsoft.com/office/drawing/2014/main" id="{F50020A5-58FA-84D8-B059-BFE741690483}"/>
              </a:ext>
            </a:extLst>
          </p:cNvPr>
          <p:cNvPicPr>
            <a:picLocks noChangeAspect="1"/>
          </p:cNvPicPr>
          <p:nvPr/>
        </p:nvPicPr>
        <p:blipFill>
          <a:blip r:embed="rId3"/>
          <a:stretch>
            <a:fillRect/>
          </a:stretch>
        </p:blipFill>
        <p:spPr>
          <a:xfrm>
            <a:off x="359352" y="1871149"/>
            <a:ext cx="7772400" cy="2964426"/>
          </a:xfrm>
          <a:prstGeom prst="rect">
            <a:avLst/>
          </a:prstGeom>
        </p:spPr>
      </p:pic>
      <p:sp>
        <p:nvSpPr>
          <p:cNvPr id="4" name="object 6">
            <a:extLst>
              <a:ext uri="{FF2B5EF4-FFF2-40B4-BE49-F238E27FC236}">
                <a16:creationId xmlns:a16="http://schemas.microsoft.com/office/drawing/2014/main" id="{2D31766A-0FBF-FE7F-8CEC-490182E86F49}"/>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4"/>
              </a:rPr>
              <a:t>“Parameter-Eﬃcient </a:t>
            </a:r>
            <a:r>
              <a:rPr sz="1000" spc="-25" dirty="0">
                <a:solidFill>
                  <a:schemeClr val="tx1"/>
                </a:solidFill>
                <a:latin typeface="Corbel" panose="020B0503020204020204" pitchFamily="34" charset="0"/>
                <a:cs typeface="FreeSans"/>
                <a:hlinkClick r:id="rId4"/>
              </a:rPr>
              <a:t>Transfer </a:t>
            </a:r>
            <a:r>
              <a:rPr sz="1000" spc="-5" dirty="0">
                <a:solidFill>
                  <a:schemeClr val="tx1"/>
                </a:solidFill>
                <a:latin typeface="Corbel" panose="020B0503020204020204" pitchFamily="34" charset="0"/>
                <a:cs typeface="FreeSans"/>
                <a:hlinkClick r:id="rId4"/>
              </a:rPr>
              <a:t>Learning </a:t>
            </a:r>
            <a:r>
              <a:rPr sz="1000" spc="15" dirty="0">
                <a:solidFill>
                  <a:schemeClr val="tx1"/>
                </a:solidFill>
                <a:latin typeface="Corbel" panose="020B0503020204020204" pitchFamily="34" charset="0"/>
                <a:cs typeface="FreeSans"/>
                <a:hlinkClick r:id="rId4"/>
              </a:rPr>
              <a:t>for</a:t>
            </a:r>
            <a:r>
              <a:rPr sz="1000" spc="160" dirty="0">
                <a:solidFill>
                  <a:schemeClr val="tx1"/>
                </a:solidFill>
                <a:latin typeface="Corbel" panose="020B0503020204020204" pitchFamily="34" charset="0"/>
                <a:cs typeface="FreeSans"/>
                <a:hlinkClick r:id="rId4"/>
              </a:rPr>
              <a:t> </a:t>
            </a:r>
            <a:r>
              <a:rPr sz="1000" spc="-50" dirty="0">
                <a:solidFill>
                  <a:schemeClr val="tx1"/>
                </a:solidFill>
                <a:latin typeface="Corbel" panose="020B0503020204020204" pitchFamily="34" charset="0"/>
                <a:cs typeface="FreeSans"/>
                <a:hlinkClick r:id="rId4"/>
              </a:rPr>
              <a:t>NLP”</a:t>
            </a:r>
            <a:r>
              <a:rPr lang="en-US" sz="1000" spc="-50" dirty="0">
                <a:solidFill>
                  <a:schemeClr val="tx1"/>
                </a:solidFill>
                <a:latin typeface="Corbel" panose="020B0503020204020204" pitchFamily="34" charset="0"/>
                <a:cs typeface="FreeSans"/>
                <a:hlinkClick r:id="rId4"/>
              </a:rPr>
              <a:t> </a:t>
            </a:r>
            <a:r>
              <a:rPr lang="en-US" sz="1000" spc="5" dirty="0" err="1">
                <a:solidFill>
                  <a:schemeClr val="tx1"/>
                </a:solidFill>
                <a:uFill>
                  <a:solidFill>
                    <a:srgbClr val="FF5252"/>
                  </a:solidFill>
                </a:uFill>
                <a:latin typeface="Corbel" panose="020B0503020204020204" pitchFamily="34" charset="0"/>
                <a:cs typeface="FreeSans"/>
                <a:hlinkClick r:id="rId4"/>
              </a:rPr>
              <a:t>Houlsby</a:t>
            </a:r>
            <a:r>
              <a:rPr lang="en-US" sz="1000" spc="5" dirty="0">
                <a:solidFill>
                  <a:schemeClr val="tx1"/>
                </a:solidFill>
                <a:uFill>
                  <a:solidFill>
                    <a:srgbClr val="FF5252"/>
                  </a:solidFill>
                </a:uFill>
                <a:latin typeface="Corbel" panose="020B0503020204020204" pitchFamily="34" charset="0"/>
                <a:cs typeface="FreeSans"/>
                <a:hlinkClick r:id="rId4"/>
              </a:rPr>
              <a:t> </a:t>
            </a:r>
            <a:r>
              <a:rPr lang="en-US" sz="1000" spc="25" dirty="0">
                <a:solidFill>
                  <a:schemeClr val="tx1"/>
                </a:solidFill>
                <a:uFill>
                  <a:solidFill>
                    <a:srgbClr val="FF5252"/>
                  </a:solidFill>
                </a:uFill>
                <a:latin typeface="Corbel" panose="020B0503020204020204" pitchFamily="34" charset="0"/>
                <a:cs typeface="FreeSans"/>
                <a:hlinkClick r:id="rId4"/>
              </a:rPr>
              <a:t>et </a:t>
            </a:r>
            <a:r>
              <a:rPr lang="en-US" sz="1000" spc="-25" dirty="0">
                <a:solidFill>
                  <a:schemeClr val="tx1"/>
                </a:solidFill>
                <a:uFill>
                  <a:solidFill>
                    <a:srgbClr val="FF5252"/>
                  </a:solidFill>
                </a:uFill>
                <a:latin typeface="Corbel" panose="020B0503020204020204" pitchFamily="34" charset="0"/>
                <a:cs typeface="FreeSans"/>
                <a:hlinkClick r:id="rId4"/>
              </a:rPr>
              <a:t>al., </a:t>
            </a:r>
            <a:r>
              <a:rPr lang="en-US" sz="1000" spc="-30" dirty="0">
                <a:solidFill>
                  <a:schemeClr val="tx1"/>
                </a:solidFill>
                <a:uFill>
                  <a:solidFill>
                    <a:srgbClr val="FF5252"/>
                  </a:solidFill>
                </a:uFill>
                <a:latin typeface="Corbel" panose="020B0503020204020204" pitchFamily="34" charset="0"/>
                <a:cs typeface="FreeSans"/>
                <a:hlinkClick r:id="rId4"/>
              </a:rPr>
              <a:t>2019</a:t>
            </a:r>
            <a:r>
              <a:rPr lang="en-US" sz="1000" spc="-30" dirty="0">
                <a:solidFill>
                  <a:schemeClr val="tx1"/>
                </a:solidFill>
                <a:latin typeface="Corbel" panose="020B0503020204020204" pitchFamily="34" charset="0"/>
                <a:cs typeface="FreeSans"/>
                <a:hlinkClick r:id="rId4"/>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extLst>
      <p:ext uri="{BB962C8B-B14F-4D97-AF65-F5344CB8AC3E}">
        <p14:creationId xmlns:p14="http://schemas.microsoft.com/office/powerpoint/2010/main" val="82910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5989FEB-41CE-0EB2-E70B-07B9926B37A8}"/>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p:nvPr/>
        </p:nvSpPr>
        <p:spPr>
          <a:xfrm>
            <a:off x="1301171" y="2199834"/>
            <a:ext cx="6321573" cy="2299854"/>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4775"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123</a:t>
            </a:r>
            <a:endParaRPr sz="1000" dirty="0">
              <a:latin typeface="Corbel" panose="020B0503020204020204" pitchFamily="34" charset="0"/>
              <a:cs typeface="FreeSans"/>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6C064783-6B61-53F3-667A-168B39E8A43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A99848B3-CDBD-C2CC-0272-94AE2295927C}"/>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D6FF5E5-68FE-E779-C89E-35FAFC470FE2}"/>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Compacter </a:t>
            </a:r>
            <a:r>
              <a:rPr lang="en-US" sz="1800" dirty="0">
                <a:solidFill>
                  <a:srgbClr val="606060"/>
                </a:solidFill>
                <a:latin typeface="Corbel" panose="020B0503020204020204" pitchFamily="34" charset="0"/>
                <a:cs typeface="FreeSans"/>
              </a:rPr>
              <a:t>layers </a:t>
            </a:r>
            <a:r>
              <a:rPr lang="en-US" sz="1800" spc="20" dirty="0">
                <a:solidFill>
                  <a:srgbClr val="606060"/>
                </a:solidFill>
                <a:latin typeface="Corbel" panose="020B0503020204020204" pitchFamily="34" charset="0"/>
                <a:cs typeface="FreeSans"/>
              </a:rPr>
              <a:t>modify </a:t>
            </a:r>
            <a:r>
              <a:rPr lang="en-US" sz="1800" spc="10" dirty="0">
                <a:solidFill>
                  <a:srgbClr val="606060"/>
                </a:solidFill>
                <a:latin typeface="Corbel" panose="020B0503020204020204" pitchFamily="34" charset="0"/>
                <a:cs typeface="FreeSans"/>
              </a:rPr>
              <a:t>Adapter </a:t>
            </a:r>
            <a:r>
              <a:rPr lang="en-US" sz="1800" dirty="0">
                <a:solidFill>
                  <a:srgbClr val="606060"/>
                </a:solidFill>
                <a:latin typeface="Corbel" panose="020B0503020204020204" pitchFamily="34" charset="0"/>
                <a:cs typeface="FreeSans"/>
              </a:rPr>
              <a:t>layers </a:t>
            </a:r>
            <a:r>
              <a:rPr lang="en-US" sz="1800" spc="45" dirty="0">
                <a:solidFill>
                  <a:srgbClr val="606060"/>
                </a:solidFill>
                <a:latin typeface="Corbel" panose="020B0503020204020204" pitchFamily="34" charset="0"/>
                <a:cs typeface="FreeSans"/>
              </a:rPr>
              <a:t>to </a:t>
            </a:r>
            <a:r>
              <a:rPr lang="en-US" sz="1800" spc="5" dirty="0">
                <a:solidFill>
                  <a:srgbClr val="606060"/>
                </a:solidFill>
                <a:latin typeface="Corbel" panose="020B0503020204020204" pitchFamily="34" charset="0"/>
                <a:cs typeface="FreeSans"/>
              </a:rPr>
              <a:t>use low-rank </a:t>
            </a:r>
            <a:r>
              <a:rPr lang="en-US" sz="1800" spc="10" dirty="0">
                <a:solidFill>
                  <a:srgbClr val="606060"/>
                </a:solidFill>
                <a:latin typeface="Corbel" panose="020B0503020204020204" pitchFamily="34" charset="0"/>
                <a:cs typeface="FreeSans"/>
              </a:rPr>
              <a:t>parameterized  </a:t>
            </a:r>
            <a:r>
              <a:rPr lang="en-US" sz="1800" spc="20" dirty="0">
                <a:solidFill>
                  <a:srgbClr val="606060"/>
                </a:solidFill>
                <a:latin typeface="Corbel" panose="020B0503020204020204" pitchFamily="34" charset="0"/>
                <a:cs typeface="FreeSans"/>
              </a:rPr>
              <a:t>hypercomplex </a:t>
            </a:r>
            <a:r>
              <a:rPr lang="en-US" sz="1800" spc="10" dirty="0">
                <a:solidFill>
                  <a:srgbClr val="606060"/>
                </a:solidFill>
                <a:latin typeface="Corbel" panose="020B0503020204020204" pitchFamily="34" charset="0"/>
                <a:cs typeface="FreeSans"/>
              </a:rPr>
              <a:t>multiplication </a:t>
            </a:r>
            <a:r>
              <a:rPr lang="en-US" sz="1800" spc="-50" dirty="0">
                <a:solidFill>
                  <a:srgbClr val="606060"/>
                </a:solidFill>
                <a:latin typeface="Corbel" panose="020B0503020204020204" pitchFamily="34" charset="0"/>
                <a:cs typeface="FreeSans"/>
              </a:rPr>
              <a:t>(i.e., </a:t>
            </a:r>
            <a:r>
              <a:rPr lang="en-US" sz="1800" spc="5" dirty="0">
                <a:solidFill>
                  <a:srgbClr val="606060"/>
                </a:solidFill>
                <a:latin typeface="Corbel" panose="020B0503020204020204" pitchFamily="34" charset="0"/>
                <a:cs typeface="FreeSans"/>
              </a:rPr>
              <a:t>parameter </a:t>
            </a:r>
            <a:r>
              <a:rPr lang="en-US" sz="1800" spc="55" dirty="0">
                <a:solidFill>
                  <a:srgbClr val="606060"/>
                </a:solidFill>
                <a:latin typeface="Corbel" panose="020B0503020204020204" pitchFamily="34" charset="0"/>
                <a:cs typeface="FreeSans"/>
              </a:rPr>
              <a:t>eﬃcient</a:t>
            </a:r>
            <a:r>
              <a:rPr lang="en-US" sz="1800" spc="75" dirty="0">
                <a:solidFill>
                  <a:srgbClr val="606060"/>
                </a:solidFill>
                <a:latin typeface="Corbel" panose="020B0503020204020204" pitchFamily="34" charset="0"/>
                <a:cs typeface="FreeSans"/>
              </a:rPr>
              <a:t> </a:t>
            </a:r>
            <a:r>
              <a:rPr lang="en-US" sz="1800" spc="-90" dirty="0">
                <a:solidFill>
                  <a:srgbClr val="606060"/>
                </a:solidFill>
                <a:latin typeface="Corbel" panose="020B0503020204020204" pitchFamily="34" charset="0"/>
                <a:cs typeface="FreeSans"/>
              </a:rPr>
              <a:t>W’s).</a:t>
            </a:r>
            <a:endParaRPr lang="en-US" sz="1800" dirty="0">
              <a:latin typeface="Corbel" panose="020B0503020204020204" pitchFamily="34" charset="0"/>
              <a:cs typeface="FreeSans"/>
            </a:endParaRPr>
          </a:p>
          <a:p>
            <a:endParaRPr lang="en-US" dirty="0"/>
          </a:p>
        </p:txBody>
      </p:sp>
      <p:sp>
        <p:nvSpPr>
          <p:cNvPr id="4" name="object 4"/>
          <p:cNvSpPr txBox="1"/>
          <p:nvPr/>
        </p:nvSpPr>
        <p:spPr>
          <a:xfrm>
            <a:off x="8704649" y="102819"/>
            <a:ext cx="213995" cy="166712"/>
          </a:xfrm>
          <a:prstGeom prst="rect">
            <a:avLst/>
          </a:prstGeom>
        </p:spPr>
        <p:txBody>
          <a:bodyPr vert="horz" wrap="square" lIns="0" tIns="12700" rIns="0" bIns="0" rtlCol="0">
            <a:spAutoFit/>
          </a:bodyPr>
          <a:lstStyle/>
          <a:p>
            <a:pPr marL="12700">
              <a:lnSpc>
                <a:spcPct val="100000"/>
              </a:lnSpc>
              <a:spcBef>
                <a:spcPts val="100"/>
              </a:spcBef>
            </a:pPr>
            <a:r>
              <a:rPr sz="1000" spc="-65" dirty="0">
                <a:solidFill>
                  <a:srgbClr val="999999"/>
                </a:solidFill>
                <a:latin typeface="Corbel" panose="020B0503020204020204" pitchFamily="34" charset="0"/>
                <a:cs typeface="FreeSans"/>
              </a:rPr>
              <a:t>124</a:t>
            </a:r>
            <a:endParaRPr sz="1000" dirty="0">
              <a:latin typeface="Corbel" panose="020B0503020204020204" pitchFamily="34" charset="0"/>
              <a:cs typeface="FreeSans"/>
            </a:endParaRPr>
          </a:p>
        </p:txBody>
      </p:sp>
      <p:sp>
        <p:nvSpPr>
          <p:cNvPr id="5" name="object 5"/>
          <p:cNvSpPr/>
          <p:nvPr/>
        </p:nvSpPr>
        <p:spPr>
          <a:xfrm>
            <a:off x="2794061" y="2167410"/>
            <a:ext cx="3503729" cy="245262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2955684" y="4754187"/>
            <a:ext cx="6106160"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Mahabadi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5" dirty="0">
                <a:solidFill>
                  <a:srgbClr val="FF5252"/>
                </a:solidFill>
                <a:uFill>
                  <a:solidFill>
                    <a:srgbClr val="FF5252"/>
                  </a:solidFill>
                </a:uFill>
                <a:latin typeface="Corbel" panose="020B0503020204020204" pitchFamily="34" charset="0"/>
                <a:cs typeface="FreeSans"/>
              </a:rPr>
              <a:t>2021</a:t>
            </a:r>
            <a:r>
              <a:rPr sz="1250" spc="-35" dirty="0">
                <a:solidFill>
                  <a:srgbClr val="424242"/>
                </a:solidFill>
                <a:latin typeface="Corbel" panose="020B0503020204020204" pitchFamily="34" charset="0"/>
                <a:cs typeface="FreeSans"/>
              </a:rPr>
              <a:t>. </a:t>
            </a:r>
            <a:r>
              <a:rPr sz="1250" spc="-65" dirty="0">
                <a:solidFill>
                  <a:srgbClr val="424242"/>
                </a:solidFill>
                <a:latin typeface="Corbel" panose="020B0503020204020204" pitchFamily="34" charset="0"/>
                <a:cs typeface="FreeSans"/>
              </a:rPr>
              <a:t>"COMPACTER: </a:t>
            </a:r>
            <a:r>
              <a:rPr sz="1250" spc="20" dirty="0">
                <a:solidFill>
                  <a:srgbClr val="424242"/>
                </a:solidFill>
                <a:latin typeface="Corbel" panose="020B0503020204020204" pitchFamily="34" charset="0"/>
                <a:cs typeface="FreeSans"/>
              </a:rPr>
              <a:t>Eﬃcient </a:t>
            </a:r>
            <a:r>
              <a:rPr sz="1250" spc="-30" dirty="0">
                <a:solidFill>
                  <a:srgbClr val="424242"/>
                </a:solidFill>
                <a:latin typeface="Corbel" panose="020B0503020204020204" pitchFamily="34" charset="0"/>
                <a:cs typeface="FreeSans"/>
              </a:rPr>
              <a:t>Low-Rank </a:t>
            </a:r>
            <a:r>
              <a:rPr sz="1250" spc="10" dirty="0">
                <a:solidFill>
                  <a:srgbClr val="424242"/>
                </a:solidFill>
                <a:latin typeface="Corbel" panose="020B0503020204020204" pitchFamily="34" charset="0"/>
                <a:cs typeface="FreeSans"/>
              </a:rPr>
              <a:t>Hypercomplex </a:t>
            </a:r>
            <a:r>
              <a:rPr sz="1250" spc="5" dirty="0">
                <a:solidFill>
                  <a:srgbClr val="424242"/>
                </a:solidFill>
                <a:latin typeface="Corbel" panose="020B0503020204020204" pitchFamily="34" charset="0"/>
                <a:cs typeface="FreeSans"/>
              </a:rPr>
              <a:t>Adapter</a:t>
            </a:r>
            <a:r>
              <a:rPr sz="1250" spc="280" dirty="0">
                <a:solidFill>
                  <a:srgbClr val="424242"/>
                </a:solidFill>
                <a:latin typeface="Corbel" panose="020B0503020204020204" pitchFamily="34" charset="0"/>
                <a:cs typeface="FreeSans"/>
              </a:rPr>
              <a:t> </a:t>
            </a:r>
            <a:r>
              <a:rPr sz="1250" spc="-15" dirty="0">
                <a:solidFill>
                  <a:srgbClr val="424242"/>
                </a:solidFill>
                <a:latin typeface="Corbel" panose="020B0503020204020204" pitchFamily="34" charset="0"/>
                <a:cs typeface="FreeSans"/>
              </a:rPr>
              <a:t>Layers"</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042E6CE0-12F6-1F34-AC21-57F69E2E42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E622038B-B648-1BB8-790F-2798990F13E0}"/>
              </a:ext>
            </a:extLst>
          </p:cNvPr>
          <p:cNvSpPr>
            <a:spLocks noGrp="1"/>
          </p:cNvSpPr>
          <p:nvPr>
            <p:ph type="title"/>
          </p:nvPr>
        </p:nvSpPr>
        <p:spPr/>
        <p:txBody>
          <a:bodyPr>
            <a:normAutofit fontScale="90000"/>
          </a:bodyPr>
          <a:lstStyle/>
          <a:p>
            <a:r>
              <a:rPr lang="en-US" sz="2800" spc="5" dirty="0">
                <a:solidFill>
                  <a:srgbClr val="1F2628"/>
                </a:solidFill>
                <a:latin typeface="Corbel" panose="020B0503020204020204" pitchFamily="34" charset="0"/>
                <a:cs typeface="FreeSans"/>
              </a:rPr>
              <a:t>Compacter</a:t>
            </a:r>
            <a:br>
              <a:rPr lang="en-US" sz="2800" dirty="0">
                <a:latin typeface="Corbel" panose="020B0503020204020204" pitchFamily="34" charset="0"/>
                <a:cs typeface="FreeSans"/>
              </a:rPr>
            </a:b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10" dirty="0"/>
              <a:t>L</a:t>
            </a:r>
            <a:r>
              <a:rPr spc="-80" dirty="0"/>
              <a:t>o</a:t>
            </a:r>
            <a:r>
              <a:rPr spc="-165" dirty="0"/>
              <a:t>R</a:t>
            </a:r>
            <a:r>
              <a:rPr spc="-45" dirty="0"/>
              <a:t>a</a:t>
            </a:r>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idx="1"/>
          </p:nvPr>
        </p:nvSpPr>
        <p:spPr/>
        <p:txBody>
          <a:bodyPr/>
          <a:lstStyle/>
          <a:p>
            <a:pPr marL="38100" marR="231140">
              <a:lnSpc>
                <a:spcPct val="114999"/>
              </a:lnSpc>
              <a:spcBef>
                <a:spcPts val="100"/>
              </a:spcBef>
            </a:pPr>
            <a:r>
              <a:rPr lang="en-US" sz="1800" spc="-20" dirty="0">
                <a:solidFill>
                  <a:srgbClr val="606060"/>
                </a:solidFill>
                <a:latin typeface="Corbel" panose="020B0503020204020204" pitchFamily="34" charset="0"/>
                <a:cs typeface="FreeSans"/>
              </a:rPr>
              <a:t>Low </a:t>
            </a:r>
            <a:r>
              <a:rPr lang="en-US" sz="1800" spc="-5" dirty="0">
                <a:solidFill>
                  <a:srgbClr val="606060"/>
                </a:solidFill>
                <a:latin typeface="Corbel" panose="020B0503020204020204" pitchFamily="34" charset="0"/>
                <a:cs typeface="FreeSans"/>
              </a:rPr>
              <a:t>rank </a:t>
            </a:r>
            <a:r>
              <a:rPr lang="en-US" sz="1800" spc="10" dirty="0">
                <a:solidFill>
                  <a:srgbClr val="606060"/>
                </a:solidFill>
                <a:latin typeface="Corbel" panose="020B0503020204020204" pitchFamily="34" charset="0"/>
                <a:cs typeface="FreeSans"/>
              </a:rPr>
              <a:t>additive updates </a:t>
            </a:r>
            <a:r>
              <a:rPr lang="en-US" sz="1800" spc="45" dirty="0">
                <a:solidFill>
                  <a:srgbClr val="606060"/>
                </a:solidFill>
                <a:latin typeface="Corbel" panose="020B0503020204020204" pitchFamily="34" charset="0"/>
                <a:cs typeface="FreeSans"/>
              </a:rPr>
              <a:t>to </a:t>
            </a:r>
            <a:r>
              <a:rPr lang="en-US" sz="1800" spc="30" dirty="0">
                <a:solidFill>
                  <a:srgbClr val="606060"/>
                </a:solidFill>
                <a:latin typeface="Corbel" panose="020B0503020204020204" pitchFamily="34" charset="0"/>
                <a:cs typeface="FreeSans"/>
              </a:rPr>
              <a:t>model  </a:t>
            </a:r>
            <a:r>
              <a:rPr lang="en-US" sz="1800" spc="10" dirty="0">
                <a:solidFill>
                  <a:srgbClr val="606060"/>
                </a:solidFill>
                <a:latin typeface="Corbel" panose="020B0503020204020204" pitchFamily="34" charset="0"/>
                <a:cs typeface="FreeSans"/>
              </a:rPr>
              <a:t>weights.</a:t>
            </a:r>
            <a:endParaRPr lang="en-US" sz="1800" dirty="0">
              <a:latin typeface="Corbel" panose="020B0503020204020204" pitchFamily="34" charset="0"/>
              <a:cs typeface="FreeSans"/>
            </a:endParaRPr>
          </a:p>
          <a:p>
            <a:pPr marL="38100">
              <a:lnSpc>
                <a:spcPct val="100000"/>
              </a:lnSpc>
              <a:spcBef>
                <a:spcPts val="1520"/>
              </a:spcBef>
            </a:pPr>
            <a:r>
              <a:rPr lang="en-US" sz="1800" spc="-100" dirty="0">
                <a:solidFill>
                  <a:srgbClr val="606060"/>
                </a:solidFill>
                <a:latin typeface="Corbel" panose="020B0503020204020204" pitchFamily="34" charset="0"/>
                <a:cs typeface="FreeSans"/>
              </a:rPr>
              <a:t>W </a:t>
            </a:r>
            <a:r>
              <a:rPr lang="en-US" sz="1800" spc="-155" dirty="0">
                <a:solidFill>
                  <a:srgbClr val="606060"/>
                </a:solidFill>
                <a:latin typeface="Corbel" panose="020B0503020204020204" pitchFamily="34" charset="0"/>
                <a:cs typeface="FreeSans"/>
              </a:rPr>
              <a:t>= </a:t>
            </a:r>
            <a:r>
              <a:rPr lang="en-US" sz="1800" spc="-15" dirty="0">
                <a:solidFill>
                  <a:srgbClr val="606060"/>
                </a:solidFill>
                <a:latin typeface="Corbel" panose="020B0503020204020204" pitchFamily="34" charset="0"/>
                <a:cs typeface="FreeSans"/>
              </a:rPr>
              <a:t>W</a:t>
            </a:r>
            <a:r>
              <a:rPr lang="en-US" sz="1800" spc="-22" baseline="-30092" dirty="0">
                <a:solidFill>
                  <a:srgbClr val="606060"/>
                </a:solidFill>
                <a:latin typeface="Corbel" panose="020B0503020204020204" pitchFamily="34" charset="0"/>
                <a:cs typeface="FreeSans"/>
              </a:rPr>
              <a:t>0 </a:t>
            </a:r>
            <a:r>
              <a:rPr lang="en-US" sz="1800" spc="-155" dirty="0">
                <a:solidFill>
                  <a:srgbClr val="606060"/>
                </a:solidFill>
                <a:latin typeface="Corbel" panose="020B0503020204020204" pitchFamily="34" charset="0"/>
                <a:cs typeface="FreeSans"/>
              </a:rPr>
              <a:t>+</a:t>
            </a:r>
            <a:r>
              <a:rPr lang="en-US" sz="1800" spc="-13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AB</a:t>
            </a:r>
            <a:endParaRPr lang="en-US" sz="1800" dirty="0">
              <a:latin typeface="Corbel" panose="020B0503020204020204" pitchFamily="34" charset="0"/>
              <a:cs typeface="FreeSans"/>
            </a:endParaRPr>
          </a:p>
          <a:p>
            <a:pPr marL="38100">
              <a:lnSpc>
                <a:spcPct val="100000"/>
              </a:lnSpc>
              <a:spcBef>
                <a:spcPts val="1525"/>
              </a:spcBef>
            </a:pPr>
            <a:r>
              <a:rPr lang="en-US" sz="1800" spc="5" dirty="0">
                <a:solidFill>
                  <a:srgbClr val="606060"/>
                </a:solidFill>
                <a:latin typeface="Corbel" panose="020B0503020204020204" pitchFamily="34" charset="0"/>
                <a:cs typeface="FreeSans"/>
              </a:rPr>
              <a:t>Where </a:t>
            </a:r>
            <a:r>
              <a:rPr lang="en-US" sz="1800" spc="35" dirty="0">
                <a:solidFill>
                  <a:srgbClr val="606060"/>
                </a:solidFill>
                <a:latin typeface="Corbel" panose="020B0503020204020204" pitchFamily="34" charset="0"/>
                <a:cs typeface="FreeSans"/>
              </a:rPr>
              <a:t>the </a:t>
            </a:r>
            <a:r>
              <a:rPr lang="en-US" sz="1800" spc="-5" dirty="0">
                <a:solidFill>
                  <a:srgbClr val="606060"/>
                </a:solidFill>
                <a:latin typeface="Corbel" panose="020B0503020204020204" pitchFamily="34" charset="0"/>
                <a:cs typeface="FreeSans"/>
              </a:rPr>
              <a:t>rank </a:t>
            </a:r>
            <a:r>
              <a:rPr lang="en-US" sz="1800" spc="35" dirty="0">
                <a:solidFill>
                  <a:srgbClr val="606060"/>
                </a:solidFill>
                <a:latin typeface="Corbel" panose="020B0503020204020204" pitchFamily="34" charset="0"/>
                <a:cs typeface="FreeSans"/>
              </a:rPr>
              <a:t>of </a:t>
            </a:r>
            <a:r>
              <a:rPr lang="en-US" sz="1800" spc="-15" dirty="0">
                <a:solidFill>
                  <a:srgbClr val="606060"/>
                </a:solidFill>
                <a:latin typeface="Corbel" panose="020B0503020204020204" pitchFamily="34" charset="0"/>
                <a:cs typeface="FreeSans"/>
              </a:rPr>
              <a:t>A </a:t>
            </a:r>
            <a:r>
              <a:rPr lang="en-US" sz="1800" spc="5" dirty="0">
                <a:solidFill>
                  <a:srgbClr val="606060"/>
                </a:solidFill>
                <a:latin typeface="Corbel" panose="020B0503020204020204" pitchFamily="34" charset="0"/>
                <a:cs typeface="FreeSans"/>
              </a:rPr>
              <a:t>and </a:t>
            </a:r>
            <a:r>
              <a:rPr lang="en-US" sz="1800" spc="-65" dirty="0">
                <a:solidFill>
                  <a:srgbClr val="606060"/>
                </a:solidFill>
                <a:latin typeface="Corbel" panose="020B0503020204020204" pitchFamily="34" charset="0"/>
                <a:cs typeface="FreeSans"/>
              </a:rPr>
              <a:t>B </a:t>
            </a:r>
            <a:r>
              <a:rPr lang="en-US" sz="1800" spc="-155" dirty="0">
                <a:solidFill>
                  <a:srgbClr val="606060"/>
                </a:solidFill>
                <a:latin typeface="Corbel" panose="020B0503020204020204" pitchFamily="34" charset="0"/>
                <a:cs typeface="FreeSans"/>
              </a:rPr>
              <a:t>&lt;&lt;</a:t>
            </a:r>
            <a:r>
              <a:rPr lang="en-US" sz="1800" spc="40" dirty="0">
                <a:solidFill>
                  <a:srgbClr val="606060"/>
                </a:solidFill>
                <a:latin typeface="Corbel" panose="020B0503020204020204" pitchFamily="34" charset="0"/>
                <a:cs typeface="FreeSans"/>
              </a:rPr>
              <a:t> </a:t>
            </a:r>
            <a:r>
              <a:rPr lang="en-US" sz="1800" spc="-40" dirty="0">
                <a:solidFill>
                  <a:srgbClr val="606060"/>
                </a:solidFill>
                <a:latin typeface="Corbel" panose="020B0503020204020204" pitchFamily="34" charset="0"/>
                <a:cs typeface="FreeSans"/>
              </a:rPr>
              <a:t>min(</a:t>
            </a:r>
            <a:r>
              <a:rPr lang="en-US" sz="1800" spc="-40" dirty="0" err="1">
                <a:solidFill>
                  <a:srgbClr val="606060"/>
                </a:solidFill>
                <a:latin typeface="Corbel" panose="020B0503020204020204" pitchFamily="34" charset="0"/>
                <a:cs typeface="FreeSans"/>
              </a:rPr>
              <a:t>d,h</a:t>
            </a:r>
            <a:r>
              <a:rPr lang="en-US" sz="1800" spc="-40" dirty="0">
                <a:solidFill>
                  <a:srgbClr val="606060"/>
                </a:solidFill>
                <a:latin typeface="Corbel" panose="020B0503020204020204" pitchFamily="34" charset="0"/>
                <a:cs typeface="FreeSans"/>
              </a:rPr>
              <a:t>)</a:t>
            </a:r>
            <a:endParaRPr lang="en-US" sz="1800" dirty="0">
              <a:latin typeface="Corbel" panose="020B0503020204020204" pitchFamily="34" charset="0"/>
              <a:cs typeface="FreeSans"/>
            </a:endParaRP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3A7F46D-2498-1E90-26AC-18832BA6121D}"/>
              </a:ext>
            </a:extLst>
          </p:cNvPr>
          <p:cNvSpPr>
            <a:spLocks noGrp="1"/>
          </p:cNvSpPr>
          <p:nvPr>
            <p:ph idx="1"/>
          </p:nvPr>
        </p:nvSpPr>
        <p:spPr/>
        <p:txBody>
          <a:bodyPr/>
          <a:lstStyle/>
          <a:p>
            <a:r>
              <a:rPr lang="en-US" sz="1800" spc="5" dirty="0">
                <a:solidFill>
                  <a:srgbClr val="606060"/>
                </a:solidFill>
                <a:latin typeface="Corbel" panose="020B0503020204020204" pitchFamily="34" charset="0"/>
                <a:cs typeface="FreeSans"/>
              </a:rPr>
              <a:t>Approaches are </a:t>
            </a:r>
            <a:r>
              <a:rPr lang="en-US" sz="1800" spc="25" dirty="0">
                <a:solidFill>
                  <a:srgbClr val="606060"/>
                </a:solidFill>
                <a:latin typeface="Corbel" panose="020B0503020204020204" pitchFamily="34" charset="0"/>
                <a:cs typeface="FreeSans"/>
              </a:rPr>
              <a:t>more </a:t>
            </a:r>
            <a:r>
              <a:rPr lang="en-US" sz="1800" spc="-10" dirty="0">
                <a:solidFill>
                  <a:srgbClr val="606060"/>
                </a:solidFill>
                <a:latin typeface="Corbel" panose="020B0503020204020204" pitchFamily="34" charset="0"/>
                <a:cs typeface="FreeSans"/>
              </a:rPr>
              <a:t>similar </a:t>
            </a:r>
            <a:r>
              <a:rPr lang="en-US" sz="1800" spc="10" dirty="0">
                <a:solidFill>
                  <a:srgbClr val="606060"/>
                </a:solidFill>
                <a:latin typeface="Corbel" panose="020B0503020204020204" pitchFamily="34" charset="0"/>
                <a:cs typeface="FreeSans"/>
              </a:rPr>
              <a:t>than </a:t>
            </a:r>
            <a:r>
              <a:rPr lang="en-US" sz="1800" spc="-5" dirty="0">
                <a:solidFill>
                  <a:srgbClr val="606060"/>
                </a:solidFill>
                <a:latin typeface="Corbel" panose="020B0503020204020204" pitchFamily="34" charset="0"/>
                <a:cs typeface="FreeSans"/>
              </a:rPr>
              <a:t>at </a:t>
            </a:r>
            <a:r>
              <a:rPr lang="en-US" sz="1800" spc="10" dirty="0">
                <a:solidFill>
                  <a:srgbClr val="606060"/>
                </a:solidFill>
                <a:latin typeface="Corbel" panose="020B0503020204020204" pitchFamily="34" charset="0"/>
                <a:cs typeface="FreeSans"/>
              </a:rPr>
              <a:t>ﬁrst</a:t>
            </a:r>
            <a:r>
              <a:rPr lang="en-US" sz="1800" spc="40"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glance.</a:t>
            </a:r>
            <a:endParaRPr lang="en-US" sz="1800" dirty="0">
              <a:latin typeface="Corbel" panose="020B0503020204020204" pitchFamily="34" charset="0"/>
              <a:cs typeface="FreeSans"/>
            </a:endParaRPr>
          </a:p>
          <a:p>
            <a:endParaRPr lang="en-US" dirty="0"/>
          </a:p>
        </p:txBody>
      </p:sp>
      <p:sp>
        <p:nvSpPr>
          <p:cNvPr id="4" name="object 4"/>
          <p:cNvSpPr/>
          <p:nvPr/>
        </p:nvSpPr>
        <p:spPr>
          <a:xfrm>
            <a:off x="2112642" y="2153808"/>
            <a:ext cx="5072192" cy="1745158"/>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6" name="object 6"/>
          <p:cNvSpPr txBox="1"/>
          <p:nvPr/>
        </p:nvSpPr>
        <p:spPr>
          <a:xfrm>
            <a:off x="3407054" y="4754187"/>
            <a:ext cx="5654675" cy="192360"/>
          </a:xfrm>
          <a:prstGeom prst="rect">
            <a:avLst/>
          </a:prstGeom>
        </p:spPr>
        <p:txBody>
          <a:bodyPr vert="horz" wrap="square" lIns="0" tIns="0" rIns="0" bIns="0" rtlCol="0">
            <a:spAutoFit/>
          </a:bodyPr>
          <a:lstStyle/>
          <a:p>
            <a:pPr marL="12700">
              <a:lnSpc>
                <a:spcPct val="100000"/>
              </a:lnSpc>
            </a:pPr>
            <a:r>
              <a:rPr sz="1250" u="heavy" spc="10" dirty="0">
                <a:solidFill>
                  <a:srgbClr val="FF5252"/>
                </a:solidFill>
                <a:uFill>
                  <a:solidFill>
                    <a:srgbClr val="FF5252"/>
                  </a:solidFill>
                </a:uFill>
                <a:latin typeface="Corbel" panose="020B0503020204020204" pitchFamily="34" charset="0"/>
                <a:cs typeface="FreeSans"/>
              </a:rPr>
              <a:t>He </a:t>
            </a:r>
            <a:r>
              <a:rPr sz="1250" u="heavy" spc="25" dirty="0">
                <a:solidFill>
                  <a:srgbClr val="FF5252"/>
                </a:solidFill>
                <a:uFill>
                  <a:solidFill>
                    <a:srgbClr val="FF5252"/>
                  </a:solidFill>
                </a:uFill>
                <a:latin typeface="Corbel" panose="020B0503020204020204" pitchFamily="34" charset="0"/>
                <a:cs typeface="FreeSans"/>
              </a:rPr>
              <a:t>et </a:t>
            </a:r>
            <a:r>
              <a:rPr sz="1250" u="heavy" spc="-25" dirty="0">
                <a:solidFill>
                  <a:srgbClr val="FF5252"/>
                </a:solidFill>
                <a:uFill>
                  <a:solidFill>
                    <a:srgbClr val="FF5252"/>
                  </a:solidFill>
                </a:uFill>
                <a:latin typeface="Corbel" panose="020B0503020204020204" pitchFamily="34" charset="0"/>
                <a:cs typeface="FreeSans"/>
              </a:rPr>
              <a:t>al., </a:t>
            </a:r>
            <a:r>
              <a:rPr sz="1250" u="heavy" spc="30" dirty="0">
                <a:solidFill>
                  <a:srgbClr val="FF5252"/>
                </a:solidFill>
                <a:uFill>
                  <a:solidFill>
                    <a:srgbClr val="FF5252"/>
                  </a:solidFill>
                </a:uFill>
                <a:latin typeface="Corbel" panose="020B0503020204020204" pitchFamily="34" charset="0"/>
                <a:cs typeface="FreeSans"/>
              </a:rPr>
              <a:t>2022</a:t>
            </a:r>
            <a:r>
              <a:rPr sz="1250" spc="30" dirty="0">
                <a:solidFill>
                  <a:srgbClr val="424242"/>
                </a:solidFill>
                <a:latin typeface="Corbel" panose="020B0503020204020204" pitchFamily="34" charset="0"/>
                <a:cs typeface="FreeSans"/>
              </a:rPr>
              <a:t>. </a:t>
            </a:r>
            <a:r>
              <a:rPr sz="1250" spc="-25" dirty="0">
                <a:solidFill>
                  <a:srgbClr val="424242"/>
                </a:solidFill>
                <a:latin typeface="Corbel" panose="020B0503020204020204" pitchFamily="34" charset="0"/>
                <a:cs typeface="FreeSans"/>
              </a:rPr>
              <a:t>"Towards </a:t>
            </a:r>
            <a:r>
              <a:rPr sz="1250" spc="-20" dirty="0">
                <a:solidFill>
                  <a:srgbClr val="424242"/>
                </a:solidFill>
                <a:latin typeface="Corbel" panose="020B0503020204020204" pitchFamily="34" charset="0"/>
                <a:cs typeface="FreeSans"/>
              </a:rPr>
              <a:t>a </a:t>
            </a:r>
            <a:r>
              <a:rPr sz="1250" spc="15" dirty="0">
                <a:solidFill>
                  <a:srgbClr val="424242"/>
                </a:solidFill>
                <a:latin typeface="Corbel" panose="020B0503020204020204" pitchFamily="34" charset="0"/>
                <a:cs typeface="FreeSans"/>
              </a:rPr>
              <a:t>Uniﬁed View </a:t>
            </a:r>
            <a:r>
              <a:rPr sz="1250" spc="25" dirty="0">
                <a:solidFill>
                  <a:srgbClr val="424242"/>
                </a:solidFill>
                <a:latin typeface="Corbel" panose="020B0503020204020204" pitchFamily="34" charset="0"/>
                <a:cs typeface="FreeSans"/>
              </a:rPr>
              <a:t>of </a:t>
            </a:r>
            <a:r>
              <a:rPr sz="1250" dirty="0">
                <a:solidFill>
                  <a:srgbClr val="424242"/>
                </a:solidFill>
                <a:latin typeface="Corbel" panose="020B0503020204020204" pitchFamily="34" charset="0"/>
                <a:cs typeface="FreeSans"/>
              </a:rPr>
              <a:t>Parameter-Eﬃcient </a:t>
            </a:r>
            <a:r>
              <a:rPr sz="1250" spc="-25" dirty="0">
                <a:solidFill>
                  <a:srgbClr val="424242"/>
                </a:solidFill>
                <a:latin typeface="Corbel" panose="020B0503020204020204" pitchFamily="34" charset="0"/>
                <a:cs typeface="FreeSans"/>
              </a:rPr>
              <a:t>Transfer</a:t>
            </a:r>
            <a:r>
              <a:rPr sz="1250" spc="100" dirty="0">
                <a:solidFill>
                  <a:srgbClr val="424242"/>
                </a:solidFill>
                <a:latin typeface="Corbel" panose="020B0503020204020204" pitchFamily="34" charset="0"/>
                <a:cs typeface="FreeSans"/>
              </a:rPr>
              <a:t> </a:t>
            </a:r>
            <a:r>
              <a:rPr sz="1250" dirty="0">
                <a:solidFill>
                  <a:srgbClr val="424242"/>
                </a:solidFill>
                <a:latin typeface="Corbel" panose="020B0503020204020204" pitchFamily="34" charset="0"/>
                <a:cs typeface="FreeSans"/>
              </a:rPr>
              <a:t>Learning"</a:t>
            </a:r>
            <a:endParaRPr sz="1250" dirty="0">
              <a:latin typeface="Corbel" panose="020B0503020204020204" pitchFamily="34" charset="0"/>
              <a:cs typeface="FreeSans"/>
            </a:endParaRPr>
          </a:p>
        </p:txBody>
      </p:sp>
      <p:sp>
        <p:nvSpPr>
          <p:cNvPr id="7" name="Google Shape;138;g1501cc781cf_0_0">
            <a:extLst>
              <a:ext uri="{FF2B5EF4-FFF2-40B4-BE49-F238E27FC236}">
                <a16:creationId xmlns:a16="http://schemas.microsoft.com/office/drawing/2014/main" id="{44C81A1A-E71D-6733-F388-E7AA22F3BA6A}"/>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Title 7">
            <a:extLst>
              <a:ext uri="{FF2B5EF4-FFF2-40B4-BE49-F238E27FC236}">
                <a16:creationId xmlns:a16="http://schemas.microsoft.com/office/drawing/2014/main" id="{0AD31658-298B-64FC-D69C-345D6E1FBBE9}"/>
              </a:ext>
            </a:extLst>
          </p:cNvPr>
          <p:cNvSpPr>
            <a:spLocks noGrp="1"/>
          </p:cNvSpPr>
          <p:nvPr>
            <p:ph type="title"/>
          </p:nvPr>
        </p:nvSpPr>
        <p:spPr>
          <a:xfrm>
            <a:off x="311700" y="445025"/>
            <a:ext cx="8832300" cy="572700"/>
          </a:xfrm>
        </p:spPr>
        <p:txBody>
          <a:bodyPr>
            <a:normAutofit fontScale="90000"/>
          </a:bodyPr>
          <a:lstStyle/>
          <a:p>
            <a:r>
              <a:rPr lang="en-US" sz="2800" spc="-55" dirty="0">
                <a:solidFill>
                  <a:srgbClr val="1F2628"/>
                </a:solidFill>
                <a:latin typeface="Corbel" panose="020B0503020204020204" pitchFamily="34" charset="0"/>
                <a:cs typeface="FreeSans"/>
              </a:rPr>
              <a:t>Towards </a:t>
            </a:r>
            <a:r>
              <a:rPr lang="en-US" sz="2800" spc="-40" dirty="0">
                <a:solidFill>
                  <a:srgbClr val="1F2628"/>
                </a:solidFill>
                <a:latin typeface="Corbel" panose="020B0503020204020204" pitchFamily="34" charset="0"/>
                <a:cs typeface="FreeSans"/>
              </a:rPr>
              <a:t>a </a:t>
            </a:r>
            <a:r>
              <a:rPr lang="en-US" sz="2800" spc="35" dirty="0">
                <a:solidFill>
                  <a:srgbClr val="1F2628"/>
                </a:solidFill>
                <a:latin typeface="Corbel" panose="020B0503020204020204" pitchFamily="34" charset="0"/>
                <a:cs typeface="FreeSans"/>
              </a:rPr>
              <a:t>Uniﬁed </a:t>
            </a:r>
            <a:r>
              <a:rPr lang="en-US" sz="2800" spc="30" dirty="0">
                <a:solidFill>
                  <a:srgbClr val="1F2628"/>
                </a:solidFill>
                <a:latin typeface="Corbel" panose="020B0503020204020204" pitchFamily="34" charset="0"/>
                <a:cs typeface="FreeSans"/>
              </a:rPr>
              <a:t>View </a:t>
            </a:r>
            <a:r>
              <a:rPr lang="en-US" sz="2800" spc="45" dirty="0">
                <a:solidFill>
                  <a:srgbClr val="1F2628"/>
                </a:solidFill>
                <a:latin typeface="Corbel" panose="020B0503020204020204" pitchFamily="34" charset="0"/>
                <a:cs typeface="FreeSans"/>
              </a:rPr>
              <a:t>of </a:t>
            </a:r>
            <a:r>
              <a:rPr lang="en-US" sz="2800" spc="5" dirty="0">
                <a:solidFill>
                  <a:srgbClr val="1F2628"/>
                </a:solidFill>
                <a:latin typeface="Corbel" panose="020B0503020204020204" pitchFamily="34" charset="0"/>
                <a:cs typeface="FreeSans"/>
              </a:rPr>
              <a:t>Parameter-Eﬃcient </a:t>
            </a:r>
            <a:r>
              <a:rPr lang="en-US" sz="2800" spc="-45" dirty="0">
                <a:solidFill>
                  <a:srgbClr val="1F2628"/>
                </a:solidFill>
                <a:latin typeface="Corbel" panose="020B0503020204020204" pitchFamily="34" charset="0"/>
                <a:cs typeface="FreeSans"/>
              </a:rPr>
              <a:t>Transfer</a:t>
            </a:r>
            <a:r>
              <a:rPr lang="en-US" sz="2800" spc="70" dirty="0">
                <a:solidFill>
                  <a:srgbClr val="1F2628"/>
                </a:solidFill>
                <a:latin typeface="Corbel" panose="020B0503020204020204" pitchFamily="34" charset="0"/>
                <a:cs typeface="FreeSans"/>
              </a:rPr>
              <a:t> </a:t>
            </a:r>
            <a:r>
              <a:rPr lang="en-US" sz="2800" spc="-5" dirty="0">
                <a:solidFill>
                  <a:srgbClr val="1F2628"/>
                </a:solidFill>
                <a:latin typeface="Corbel" panose="020B0503020204020204" pitchFamily="34" charset="0"/>
                <a:cs typeface="FreeSans"/>
              </a:rPr>
              <a:t>Learning</a:t>
            </a:r>
            <a:br>
              <a:rPr lang="en-US" sz="2800" dirty="0">
                <a:latin typeface="Corbel" panose="020B0503020204020204" pitchFamily="34" charset="0"/>
                <a:cs typeface="FreeSans"/>
              </a:rPr>
            </a:b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D54E3-7666-082B-DC52-094C4B129E6A}"/>
              </a:ext>
            </a:extLst>
          </p:cNvPr>
          <p:cNvSpPr>
            <a:spLocks noGrp="1"/>
          </p:cNvSpPr>
          <p:nvPr>
            <p:ph type="title"/>
          </p:nvPr>
        </p:nvSpPr>
        <p:spPr>
          <a:xfrm>
            <a:off x="311700" y="445025"/>
            <a:ext cx="8832300" cy="572700"/>
          </a:xfrm>
        </p:spPr>
        <p:txBody>
          <a:bodyPr>
            <a:normAutofit fontScale="90000"/>
          </a:bodyPr>
          <a:lstStyle/>
          <a:p>
            <a:r>
              <a:rPr lang="en-US" dirty="0"/>
              <a:t>(IA)</a:t>
            </a:r>
            <a:r>
              <a:rPr lang="en-US" sz="2775" spc="-187" baseline="31531" dirty="0"/>
              <a:t>3 </a:t>
            </a:r>
            <a:r>
              <a:rPr lang="en-US" dirty="0"/>
              <a:t>: </a:t>
            </a:r>
            <a:r>
              <a:rPr lang="en-US" sz="2700" dirty="0">
                <a:solidFill>
                  <a:srgbClr val="1F2628"/>
                </a:solidFill>
                <a:latin typeface="Corbel" panose="020B0503020204020204" pitchFamily="34" charset="0"/>
                <a:cs typeface="FreeSans"/>
              </a:rPr>
              <a:t>Infused </a:t>
            </a:r>
            <a:r>
              <a:rPr lang="en-US" sz="2700" spc="15" dirty="0">
                <a:solidFill>
                  <a:srgbClr val="1F2628"/>
                </a:solidFill>
                <a:latin typeface="Corbel" panose="020B0503020204020204" pitchFamily="34" charset="0"/>
                <a:cs typeface="FreeSans"/>
              </a:rPr>
              <a:t>Adapter </a:t>
            </a:r>
            <a:r>
              <a:rPr lang="en-US" sz="2700" spc="30" dirty="0">
                <a:solidFill>
                  <a:srgbClr val="1F2628"/>
                </a:solidFill>
                <a:latin typeface="Corbel" panose="020B0503020204020204" pitchFamily="34" charset="0"/>
                <a:cs typeface="FreeSans"/>
              </a:rPr>
              <a:t>by </a:t>
            </a:r>
            <a:r>
              <a:rPr lang="en-US" sz="2700" spc="15" dirty="0">
                <a:solidFill>
                  <a:srgbClr val="1F2628"/>
                </a:solidFill>
                <a:latin typeface="Corbel" panose="020B0503020204020204" pitchFamily="34" charset="0"/>
                <a:cs typeface="FreeSans"/>
              </a:rPr>
              <a:t>Inhibiting </a:t>
            </a:r>
            <a:r>
              <a:rPr lang="en-US" sz="2700" spc="10" dirty="0">
                <a:solidFill>
                  <a:srgbClr val="1F2628"/>
                </a:solidFill>
                <a:latin typeface="Corbel" panose="020B0503020204020204" pitchFamily="34" charset="0"/>
                <a:cs typeface="FreeSans"/>
              </a:rPr>
              <a:t>and </a:t>
            </a:r>
            <a:r>
              <a:rPr lang="en-US" sz="2700" spc="15" dirty="0">
                <a:solidFill>
                  <a:srgbClr val="1F2628"/>
                </a:solidFill>
                <a:latin typeface="Corbel" panose="020B0503020204020204" pitchFamily="34" charset="0"/>
                <a:cs typeface="FreeSans"/>
              </a:rPr>
              <a:t>Amplifying </a:t>
            </a:r>
            <a:r>
              <a:rPr lang="en-US" sz="2700" spc="5" dirty="0">
                <a:solidFill>
                  <a:srgbClr val="1F2628"/>
                </a:solidFill>
                <a:latin typeface="Corbel" panose="020B0503020204020204" pitchFamily="34" charset="0"/>
                <a:cs typeface="FreeSans"/>
              </a:rPr>
              <a:t>Inner</a:t>
            </a:r>
            <a:r>
              <a:rPr lang="en-US" sz="2700" spc="20" dirty="0">
                <a:solidFill>
                  <a:srgbClr val="1F2628"/>
                </a:solidFill>
                <a:latin typeface="Corbel" panose="020B0503020204020204" pitchFamily="34" charset="0"/>
                <a:cs typeface="FreeSans"/>
              </a:rPr>
              <a:t> </a:t>
            </a:r>
            <a:r>
              <a:rPr lang="en-US" sz="2700" dirty="0">
                <a:solidFill>
                  <a:srgbClr val="1F2628"/>
                </a:solidFill>
                <a:latin typeface="Corbel" panose="020B0503020204020204" pitchFamily="34" charset="0"/>
                <a:cs typeface="FreeSans"/>
              </a:rPr>
              <a:t>Activations</a:t>
            </a:r>
            <a:br>
              <a:rPr lang="en-US" sz="2700" dirty="0">
                <a:latin typeface="Corbel" panose="020B0503020204020204" pitchFamily="34" charset="0"/>
                <a:cs typeface="FreeSans"/>
              </a:rPr>
            </a:br>
            <a:r>
              <a:rPr lang="en-US" dirty="0"/>
              <a:t> </a:t>
            </a:r>
          </a:p>
        </p:txBody>
      </p:sp>
      <p:sp>
        <p:nvSpPr>
          <p:cNvPr id="3" name="Content Placeholder 2">
            <a:extLst>
              <a:ext uri="{FF2B5EF4-FFF2-40B4-BE49-F238E27FC236}">
                <a16:creationId xmlns:a16="http://schemas.microsoft.com/office/drawing/2014/main" id="{87407D56-E6D2-D4DA-1595-1487C7F3E731}"/>
              </a:ext>
            </a:extLst>
          </p:cNvPr>
          <p:cNvSpPr>
            <a:spLocks noGrp="1"/>
          </p:cNvSpPr>
          <p:nvPr>
            <p:ph idx="1"/>
          </p:nvPr>
        </p:nvSpPr>
        <p:spPr/>
        <p:txBody>
          <a:bodyPr/>
          <a:lstStyle/>
          <a:p>
            <a:r>
              <a:rPr lang="en-US" dirty="0">
                <a:solidFill>
                  <a:srgbClr val="606060"/>
                </a:solidFill>
                <a:latin typeface="Corbel" panose="020B0503020204020204" pitchFamily="34" charset="0"/>
                <a:cs typeface="FreeSans"/>
              </a:rPr>
              <a:t>Element-wise </a:t>
            </a:r>
            <a:r>
              <a:rPr lang="en-US" spc="5" dirty="0">
                <a:solidFill>
                  <a:srgbClr val="606060"/>
                </a:solidFill>
                <a:latin typeface="Corbel" panose="020B0503020204020204" pitchFamily="34" charset="0"/>
                <a:cs typeface="FreeSans"/>
              </a:rPr>
              <a:t>rescaling </a:t>
            </a:r>
            <a:r>
              <a:rPr lang="en-US" spc="35" dirty="0">
                <a:solidFill>
                  <a:srgbClr val="606060"/>
                </a:solidFill>
                <a:latin typeface="Corbel" panose="020B0503020204020204" pitchFamily="34" charset="0"/>
                <a:cs typeface="FreeSans"/>
              </a:rPr>
              <a:t>of </a:t>
            </a:r>
            <a:r>
              <a:rPr lang="en-US" spc="30" dirty="0">
                <a:solidFill>
                  <a:srgbClr val="606060"/>
                </a:solidFill>
                <a:latin typeface="Corbel" panose="020B0503020204020204" pitchFamily="34" charset="0"/>
                <a:cs typeface="FreeSans"/>
              </a:rPr>
              <a:t>model </a:t>
            </a:r>
            <a:r>
              <a:rPr lang="en-US" dirty="0">
                <a:solidFill>
                  <a:srgbClr val="606060"/>
                </a:solidFill>
                <a:latin typeface="Corbel" panose="020B0503020204020204" pitchFamily="34" charset="0"/>
                <a:cs typeface="FreeSans"/>
              </a:rPr>
              <a:t>activations </a:t>
            </a:r>
            <a:r>
              <a:rPr lang="en-US" spc="20" dirty="0">
                <a:solidFill>
                  <a:srgbClr val="606060"/>
                </a:solidFill>
                <a:latin typeface="Corbel" panose="020B0503020204020204" pitchFamily="34" charset="0"/>
                <a:cs typeface="FreeSans"/>
              </a:rPr>
              <a:t>with </a:t>
            </a:r>
            <a:br>
              <a:rPr lang="en-US" spc="20" dirty="0">
                <a:solidFill>
                  <a:srgbClr val="606060"/>
                </a:solidFill>
                <a:latin typeface="Corbel" panose="020B0503020204020204" pitchFamily="34" charset="0"/>
                <a:cs typeface="FreeSans"/>
              </a:rPr>
            </a:br>
            <a:r>
              <a:rPr lang="en-US" spc="-30" dirty="0">
                <a:solidFill>
                  <a:srgbClr val="606060"/>
                </a:solidFill>
                <a:latin typeface="Corbel" panose="020B0503020204020204" pitchFamily="34" charset="0"/>
                <a:cs typeface="FreeSans"/>
              </a:rPr>
              <a:t>a </a:t>
            </a:r>
            <a:r>
              <a:rPr lang="en-US" spc="20" dirty="0">
                <a:solidFill>
                  <a:srgbClr val="606060"/>
                </a:solidFill>
                <a:latin typeface="Corbel" panose="020B0503020204020204" pitchFamily="34" charset="0"/>
                <a:cs typeface="FreeSans"/>
              </a:rPr>
              <a:t>learned</a:t>
            </a:r>
            <a:r>
              <a:rPr lang="en-US" spc="15" dirty="0">
                <a:solidFill>
                  <a:srgbClr val="606060"/>
                </a:solidFill>
                <a:latin typeface="Corbel" panose="020B0503020204020204" pitchFamily="34" charset="0"/>
                <a:cs typeface="FreeSans"/>
              </a:rPr>
              <a:t> </a:t>
            </a:r>
            <a:r>
              <a:rPr lang="en-US" spc="10" dirty="0">
                <a:solidFill>
                  <a:srgbClr val="606060"/>
                </a:solidFill>
                <a:latin typeface="Corbel" panose="020B0503020204020204" pitchFamily="34" charset="0"/>
                <a:cs typeface="FreeSans"/>
              </a:rPr>
              <a:t>vector:</a:t>
            </a:r>
          </a:p>
          <a:p>
            <a:pPr lvl="1"/>
            <a:r>
              <a:rPr lang="en-US" sz="1400" dirty="0">
                <a:solidFill>
                  <a:srgbClr val="606060"/>
                </a:solidFill>
                <a:latin typeface="Corbel" panose="020B0503020204020204" pitchFamily="34" charset="0"/>
                <a:cs typeface="FreeSans"/>
              </a:rPr>
              <a:t>keys </a:t>
            </a:r>
            <a:r>
              <a:rPr lang="en-US" sz="1400" spc="5" dirty="0">
                <a:solidFill>
                  <a:srgbClr val="606060"/>
                </a:solidFill>
                <a:latin typeface="Corbel" panose="020B0503020204020204" pitchFamily="34" charset="0"/>
                <a:cs typeface="FreeSans"/>
              </a:rPr>
              <a:t>and </a:t>
            </a:r>
            <a:r>
              <a:rPr lang="en-US" sz="1400" dirty="0">
                <a:solidFill>
                  <a:srgbClr val="606060"/>
                </a:solidFill>
                <a:latin typeface="Corbel" panose="020B0503020204020204" pitchFamily="34" charset="0"/>
                <a:cs typeface="FreeSans"/>
              </a:rPr>
              <a:t>values </a:t>
            </a:r>
            <a:r>
              <a:rPr lang="en-US" sz="1400" spc="15" dirty="0">
                <a:solidFill>
                  <a:srgbClr val="606060"/>
                </a:solidFill>
                <a:latin typeface="Corbel" panose="020B0503020204020204" pitchFamily="34" charset="0"/>
                <a:cs typeface="FreeSans"/>
              </a:rPr>
              <a:t>in</a:t>
            </a:r>
            <a:r>
              <a:rPr lang="en-US" sz="1400" spc="30" dirty="0">
                <a:solidFill>
                  <a:srgbClr val="606060"/>
                </a:solidFill>
                <a:latin typeface="Corbel" panose="020B0503020204020204" pitchFamily="34" charset="0"/>
                <a:cs typeface="FreeSans"/>
              </a:rPr>
              <a:t> </a:t>
            </a:r>
            <a:r>
              <a:rPr lang="en-US" sz="1400" spc="10" dirty="0">
                <a:solidFill>
                  <a:srgbClr val="606060"/>
                </a:solidFill>
                <a:latin typeface="Corbel" panose="020B0503020204020204" pitchFamily="34" charset="0"/>
                <a:cs typeface="FreeSans"/>
              </a:rPr>
              <a:t>self-attention</a:t>
            </a:r>
          </a:p>
          <a:p>
            <a:pPr lvl="1"/>
            <a:r>
              <a:rPr lang="en-US" sz="1400" spc="10" dirty="0">
                <a:solidFill>
                  <a:srgbClr val="606060"/>
                </a:solidFill>
                <a:latin typeface="Corbel" panose="020B0503020204020204" pitchFamily="34" charset="0"/>
                <a:cs typeface="FreeSans"/>
              </a:rPr>
              <a:t>feed-forward</a:t>
            </a:r>
            <a:r>
              <a:rPr lang="en-US" sz="1400" spc="5" dirty="0">
                <a:solidFill>
                  <a:srgbClr val="606060"/>
                </a:solidFill>
                <a:latin typeface="Corbel" panose="020B0503020204020204" pitchFamily="34" charset="0"/>
                <a:cs typeface="FreeSans"/>
              </a:rPr>
              <a:t> </a:t>
            </a:r>
            <a:r>
              <a:rPr lang="en-US" sz="1400" spc="15" dirty="0">
                <a:solidFill>
                  <a:srgbClr val="606060"/>
                </a:solidFill>
                <a:latin typeface="Corbel" panose="020B0503020204020204" pitchFamily="34" charset="0"/>
                <a:cs typeface="FreeSans"/>
              </a:rPr>
              <a:t>networks</a:t>
            </a:r>
          </a:p>
          <a:p>
            <a:endParaRPr lang="en-US" spc="15" dirty="0">
              <a:solidFill>
                <a:srgbClr val="606060"/>
              </a:solidFill>
              <a:latin typeface="Corbel" panose="020B0503020204020204" pitchFamily="34" charset="0"/>
              <a:cs typeface="FreeSans"/>
            </a:endParaRPr>
          </a:p>
          <a:p>
            <a:endParaRPr lang="en-US" spc="15" dirty="0">
              <a:solidFill>
                <a:srgbClr val="606060"/>
              </a:solidFill>
              <a:latin typeface="Corbel" panose="020B0503020204020204" pitchFamily="34" charset="0"/>
              <a:cs typeface="FreeSans"/>
            </a:endParaRPr>
          </a:p>
        </p:txBody>
      </p:sp>
      <p:sp>
        <p:nvSpPr>
          <p:cNvPr id="4" name="object 4">
            <a:extLst>
              <a:ext uri="{FF2B5EF4-FFF2-40B4-BE49-F238E27FC236}">
                <a16:creationId xmlns:a16="http://schemas.microsoft.com/office/drawing/2014/main" id="{1B22E66B-74FC-0684-3793-11EFE7EFB66B}"/>
              </a:ext>
            </a:extLst>
          </p:cNvPr>
          <p:cNvSpPr/>
          <p:nvPr/>
        </p:nvSpPr>
        <p:spPr>
          <a:xfrm>
            <a:off x="6230416" y="1017725"/>
            <a:ext cx="2516159" cy="1462527"/>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6">
            <a:extLst>
              <a:ext uri="{FF2B5EF4-FFF2-40B4-BE49-F238E27FC236}">
                <a16:creationId xmlns:a16="http://schemas.microsoft.com/office/drawing/2014/main" id="{5155CB1B-A16C-8AB0-E89D-19F312D1DF92}"/>
              </a:ext>
            </a:extLst>
          </p:cNvPr>
          <p:cNvSpPr txBox="1"/>
          <p:nvPr/>
        </p:nvSpPr>
        <p:spPr>
          <a:xfrm>
            <a:off x="1148194" y="4916112"/>
            <a:ext cx="7428865" cy="192360"/>
          </a:xfrm>
          <a:prstGeom prst="rect">
            <a:avLst/>
          </a:prstGeom>
        </p:spPr>
        <p:txBody>
          <a:bodyPr vert="horz" wrap="square" lIns="0" tIns="0" rIns="0" bIns="0" rtlCol="0">
            <a:spAutoFit/>
          </a:bodyPr>
          <a:lstStyle/>
          <a:p>
            <a:pPr marL="12700">
              <a:lnSpc>
                <a:spcPct val="100000"/>
              </a:lnSpc>
            </a:pPr>
            <a:r>
              <a:rPr lang="en-US" sz="1250" spc="-10" dirty="0">
                <a:solidFill>
                  <a:srgbClr val="424242"/>
                </a:solidFill>
                <a:latin typeface="Corbel" panose="020B0503020204020204" pitchFamily="34" charset="0"/>
                <a:cs typeface="FreeSans"/>
                <a:hlinkClick r:id="rId4"/>
              </a:rPr>
              <a:t>[</a:t>
            </a:r>
            <a:r>
              <a:rPr sz="1250" spc="-10" dirty="0">
                <a:solidFill>
                  <a:srgbClr val="424242"/>
                </a:solidFill>
                <a:latin typeface="Corbel" panose="020B0503020204020204" pitchFamily="34" charset="0"/>
                <a:cs typeface="FreeSans"/>
                <a:hlinkClick r:id="rId4"/>
              </a:rPr>
              <a:t>"Few-Shot </a:t>
            </a:r>
            <a:r>
              <a:rPr sz="1250" dirty="0">
                <a:solidFill>
                  <a:srgbClr val="424242"/>
                </a:solidFill>
                <a:latin typeface="Corbel" panose="020B0503020204020204" pitchFamily="34" charset="0"/>
                <a:cs typeface="FreeSans"/>
                <a:hlinkClick r:id="rId4"/>
              </a:rPr>
              <a:t>Parameter-Eﬃcient </a:t>
            </a:r>
            <a:r>
              <a:rPr sz="1250" spc="-15" dirty="0">
                <a:solidFill>
                  <a:srgbClr val="424242"/>
                </a:solidFill>
                <a:latin typeface="Corbel" panose="020B0503020204020204" pitchFamily="34" charset="0"/>
                <a:cs typeface="FreeSans"/>
                <a:hlinkClick r:id="rId4"/>
              </a:rPr>
              <a:t>Fine-Tuning </a:t>
            </a:r>
            <a:r>
              <a:rPr sz="1250" spc="-20" dirty="0">
                <a:solidFill>
                  <a:srgbClr val="424242"/>
                </a:solidFill>
                <a:latin typeface="Corbel" panose="020B0503020204020204" pitchFamily="34" charset="0"/>
                <a:cs typeface="FreeSans"/>
                <a:hlinkClick r:id="rId4"/>
              </a:rPr>
              <a:t>is </a:t>
            </a:r>
            <a:r>
              <a:rPr sz="1250" spc="10" dirty="0">
                <a:solidFill>
                  <a:srgbClr val="424242"/>
                </a:solidFill>
                <a:latin typeface="Corbel" panose="020B0503020204020204" pitchFamily="34" charset="0"/>
                <a:cs typeface="FreeSans"/>
                <a:hlinkClick r:id="rId4"/>
              </a:rPr>
              <a:t>Better </a:t>
            </a:r>
            <a:r>
              <a:rPr sz="1250" spc="5" dirty="0">
                <a:solidFill>
                  <a:srgbClr val="424242"/>
                </a:solidFill>
                <a:latin typeface="Corbel" panose="020B0503020204020204" pitchFamily="34" charset="0"/>
                <a:cs typeface="FreeSans"/>
                <a:hlinkClick r:id="rId4"/>
              </a:rPr>
              <a:t>and Cheaper than </a:t>
            </a:r>
            <a:r>
              <a:rPr sz="1250" dirty="0">
                <a:solidFill>
                  <a:srgbClr val="424242"/>
                </a:solidFill>
                <a:latin typeface="Corbel" panose="020B0503020204020204" pitchFamily="34" charset="0"/>
                <a:cs typeface="FreeSans"/>
                <a:hlinkClick r:id="rId4"/>
              </a:rPr>
              <a:t>In-Context</a:t>
            </a:r>
            <a:r>
              <a:rPr sz="1250" spc="235" dirty="0">
                <a:solidFill>
                  <a:srgbClr val="424242"/>
                </a:solidFill>
                <a:latin typeface="Corbel" panose="020B0503020204020204" pitchFamily="34" charset="0"/>
                <a:cs typeface="FreeSans"/>
                <a:hlinkClick r:id="rId4"/>
              </a:rPr>
              <a:t> </a:t>
            </a:r>
            <a:r>
              <a:rPr sz="1250" dirty="0">
                <a:solidFill>
                  <a:srgbClr val="424242"/>
                </a:solidFill>
                <a:latin typeface="Corbel" panose="020B0503020204020204" pitchFamily="34" charset="0"/>
                <a:cs typeface="FreeSans"/>
                <a:hlinkClick r:id="rId4"/>
              </a:rPr>
              <a:t>Learning"</a:t>
            </a:r>
            <a:r>
              <a:rPr lang="en-US" sz="1250" dirty="0">
                <a:solidFill>
                  <a:srgbClr val="424242"/>
                </a:solidFill>
                <a:latin typeface="Corbel" panose="020B0503020204020204" pitchFamily="34" charset="0"/>
                <a:cs typeface="FreeSans"/>
                <a:hlinkClick r:id="rId4"/>
              </a:rPr>
              <a:t> </a:t>
            </a:r>
            <a:r>
              <a:rPr lang="en-US" sz="1250" u="heavy" spc="-15" dirty="0">
                <a:solidFill>
                  <a:srgbClr val="FF5252"/>
                </a:solidFill>
                <a:uFill>
                  <a:solidFill>
                    <a:srgbClr val="FF5252"/>
                  </a:solidFill>
                </a:uFill>
                <a:latin typeface="Corbel" panose="020B0503020204020204" pitchFamily="34" charset="0"/>
                <a:cs typeface="FreeSans"/>
                <a:hlinkClick r:id="rId4"/>
              </a:rPr>
              <a:t>Liu </a:t>
            </a:r>
            <a:r>
              <a:rPr lang="en-US" sz="1250" u="heavy" spc="25" dirty="0">
                <a:solidFill>
                  <a:srgbClr val="FF5252"/>
                </a:solidFill>
                <a:uFill>
                  <a:solidFill>
                    <a:srgbClr val="FF5252"/>
                  </a:solidFill>
                </a:uFill>
                <a:latin typeface="Corbel" panose="020B0503020204020204" pitchFamily="34" charset="0"/>
                <a:cs typeface="FreeSans"/>
                <a:hlinkClick r:id="rId4"/>
              </a:rPr>
              <a:t>et </a:t>
            </a:r>
            <a:r>
              <a:rPr lang="en-US" sz="1250" u="heavy" spc="-25" dirty="0">
                <a:solidFill>
                  <a:srgbClr val="FF5252"/>
                </a:solidFill>
                <a:uFill>
                  <a:solidFill>
                    <a:srgbClr val="FF5252"/>
                  </a:solidFill>
                </a:uFill>
                <a:latin typeface="Corbel" panose="020B0503020204020204" pitchFamily="34" charset="0"/>
                <a:cs typeface="FreeSans"/>
                <a:hlinkClick r:id="rId4"/>
              </a:rPr>
              <a:t>al., </a:t>
            </a:r>
            <a:r>
              <a:rPr lang="en-US" sz="1250" u="heavy" spc="30" dirty="0">
                <a:solidFill>
                  <a:srgbClr val="FF5252"/>
                </a:solidFill>
                <a:uFill>
                  <a:solidFill>
                    <a:srgbClr val="FF5252"/>
                  </a:solidFill>
                </a:uFill>
                <a:latin typeface="Corbel" panose="020B0503020204020204" pitchFamily="34" charset="0"/>
                <a:cs typeface="FreeSans"/>
                <a:hlinkClick r:id="rId4"/>
              </a:rPr>
              <a:t>2022</a:t>
            </a:r>
            <a:r>
              <a:rPr lang="en-US" sz="1250" spc="30" dirty="0">
                <a:solidFill>
                  <a:srgbClr val="424242"/>
                </a:solidFill>
                <a:latin typeface="Corbel" panose="020B0503020204020204" pitchFamily="34" charset="0"/>
                <a:cs typeface="FreeSans"/>
                <a:hlinkClick r:id="rId4"/>
              </a:rPr>
              <a:t>.]</a:t>
            </a:r>
            <a:endParaRPr sz="1250" dirty="0">
              <a:latin typeface="Corbel" panose="020B0503020204020204" pitchFamily="34" charset="0"/>
              <a:cs typeface="FreeSans"/>
            </a:endParaRPr>
          </a:p>
        </p:txBody>
      </p:sp>
      <p:pic>
        <p:nvPicPr>
          <p:cNvPr id="9" name="Content Placeholder 8" descr="Chart, scatter chart&#10;&#10;Description automatically generated">
            <a:extLst>
              <a:ext uri="{FF2B5EF4-FFF2-40B4-BE49-F238E27FC236}">
                <a16:creationId xmlns:a16="http://schemas.microsoft.com/office/drawing/2014/main" id="{A33356D0-A187-FD08-178B-26FE7796AFD1}"/>
              </a:ext>
            </a:extLst>
          </p:cNvPr>
          <p:cNvPicPr>
            <a:picLocks noChangeAspect="1"/>
          </p:cNvPicPr>
          <p:nvPr/>
        </p:nvPicPr>
        <p:blipFill rotWithShape="1">
          <a:blip r:embed="rId5"/>
          <a:srcRect b="32663"/>
          <a:stretch/>
        </p:blipFill>
        <p:spPr>
          <a:xfrm>
            <a:off x="1735936" y="2516458"/>
            <a:ext cx="2991914" cy="2300458"/>
          </a:xfrm>
          <a:prstGeom prst="rect">
            <a:avLst/>
          </a:prstGeom>
          <a:noFill/>
          <a:ln>
            <a:noFill/>
          </a:ln>
        </p:spPr>
      </p:pic>
      <p:pic>
        <p:nvPicPr>
          <p:cNvPr id="10" name="Content Placeholder 8" descr="Chart, scatter chart&#10;&#10;Description automatically generated">
            <a:extLst>
              <a:ext uri="{FF2B5EF4-FFF2-40B4-BE49-F238E27FC236}">
                <a16:creationId xmlns:a16="http://schemas.microsoft.com/office/drawing/2014/main" id="{75D74B19-894F-D9AB-EEF7-8591B2AEB93B}"/>
              </a:ext>
            </a:extLst>
          </p:cNvPr>
          <p:cNvPicPr>
            <a:picLocks noChangeAspect="1"/>
          </p:cNvPicPr>
          <p:nvPr/>
        </p:nvPicPr>
        <p:blipFill rotWithShape="1">
          <a:blip r:embed="rId5"/>
          <a:srcRect t="70313"/>
          <a:stretch/>
        </p:blipFill>
        <p:spPr>
          <a:xfrm>
            <a:off x="5078293" y="3159591"/>
            <a:ext cx="2991914" cy="1014192"/>
          </a:xfrm>
          <a:prstGeom prst="rect">
            <a:avLst/>
          </a:prstGeom>
          <a:noFill/>
          <a:ln>
            <a:noFill/>
          </a:ln>
        </p:spPr>
      </p:pic>
    </p:spTree>
    <p:extLst>
      <p:ext uri="{BB962C8B-B14F-4D97-AF65-F5344CB8AC3E}">
        <p14:creationId xmlns:p14="http://schemas.microsoft.com/office/powerpoint/2010/main" val="839471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F4D93-69C5-9CBB-898D-19F2E35A35C8}"/>
              </a:ext>
            </a:extLst>
          </p:cNvPr>
          <p:cNvSpPr>
            <a:spLocks noGrp="1"/>
          </p:cNvSpPr>
          <p:nvPr>
            <p:ph type="title"/>
          </p:nvPr>
        </p:nvSpPr>
        <p:spPr/>
        <p:txBody>
          <a:bodyPr>
            <a:normAutofit fontScale="90000"/>
          </a:bodyPr>
          <a:lstStyle/>
          <a:p>
            <a:r>
              <a:rPr lang="en-US" dirty="0"/>
              <a:t>Prompt Tuning: Interpretability </a:t>
            </a:r>
          </a:p>
        </p:txBody>
      </p:sp>
      <p:sp>
        <p:nvSpPr>
          <p:cNvPr id="3" name="Content Placeholder 2">
            <a:extLst>
              <a:ext uri="{FF2B5EF4-FFF2-40B4-BE49-F238E27FC236}">
                <a16:creationId xmlns:a16="http://schemas.microsoft.com/office/drawing/2014/main" id="{B014FD9D-2C42-638A-892B-C0AA0907382B}"/>
              </a:ext>
            </a:extLst>
          </p:cNvPr>
          <p:cNvSpPr>
            <a:spLocks noGrp="1"/>
          </p:cNvSpPr>
          <p:nvPr>
            <p:ph idx="1"/>
          </p:nvPr>
        </p:nvSpPr>
        <p:spPr/>
        <p:txBody>
          <a:bodyPr/>
          <a:lstStyle/>
          <a:p>
            <a:r>
              <a:rPr lang="en-US" dirty="0"/>
              <a:t>Are continuous prompts interpretable? </a:t>
            </a:r>
          </a:p>
        </p:txBody>
      </p:sp>
      <p:sp>
        <p:nvSpPr>
          <p:cNvPr id="4" name="Rounded Rectangle 3">
            <a:extLst>
              <a:ext uri="{FF2B5EF4-FFF2-40B4-BE49-F238E27FC236}">
                <a16:creationId xmlns:a16="http://schemas.microsoft.com/office/drawing/2014/main" id="{34F9321F-D9D0-5510-C9D4-88CBBA2D5341}"/>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5" name="Straight Arrow Connector 4">
            <a:extLst>
              <a:ext uri="{FF2B5EF4-FFF2-40B4-BE49-F238E27FC236}">
                <a16:creationId xmlns:a16="http://schemas.microsoft.com/office/drawing/2014/main" id="{5FD7351D-341A-5C58-7924-EAA8DE76F2AC}"/>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96111D47-7F3D-7F2F-AC52-3B71613BEA90}"/>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5E117544-F112-BFD6-1E9E-A28BECE55FB8}"/>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8" name="Graphic 7" descr="Badge Follow with solid fill">
            <a:extLst>
              <a:ext uri="{FF2B5EF4-FFF2-40B4-BE49-F238E27FC236}">
                <a16:creationId xmlns:a16="http://schemas.microsoft.com/office/drawing/2014/main" id="{E902A577-EBBC-0E0B-1B68-20D6EDBE5F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979" y="3663803"/>
            <a:ext cx="342900" cy="342900"/>
          </a:xfrm>
          <a:prstGeom prst="rect">
            <a:avLst/>
          </a:prstGeom>
        </p:spPr>
      </p:pic>
      <p:sp>
        <p:nvSpPr>
          <p:cNvPr id="9" name="Rectangle 8">
            <a:extLst>
              <a:ext uri="{FF2B5EF4-FFF2-40B4-BE49-F238E27FC236}">
                <a16:creationId xmlns:a16="http://schemas.microsoft.com/office/drawing/2014/main" id="{46614816-4D7D-933C-9052-F954BBC3F83E}"/>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0" name="Table 9">
            <a:extLst>
              <a:ext uri="{FF2B5EF4-FFF2-40B4-BE49-F238E27FC236}">
                <a16:creationId xmlns:a16="http://schemas.microsoft.com/office/drawing/2014/main" id="{72E6891A-199A-1F47-D145-F4D18F54CEB7}"/>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B9DEB95-86BE-5BFA-45B8-8676B4304E3D}"/>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1" name="Rectangle 10">
                <a:extLst>
                  <a:ext uri="{FF2B5EF4-FFF2-40B4-BE49-F238E27FC236}">
                    <a16:creationId xmlns:a16="http://schemas.microsoft.com/office/drawing/2014/main" id="{3B9DEB95-86BE-5BFA-45B8-8676B4304E3D}"/>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4"/>
                <a:stretch>
                  <a:fillRect t="-3704" r="-571" b="-22222"/>
                </a:stretch>
              </a:blipFill>
            </p:spPr>
            <p:txBody>
              <a:bodyPr/>
              <a:lstStyle/>
              <a:p>
                <a:r>
                  <a:rPr lang="en-US">
                    <a:noFill/>
                  </a:rPr>
                  <a:t> </a:t>
                </a:r>
              </a:p>
            </p:txBody>
          </p:sp>
        </mc:Fallback>
      </mc:AlternateContent>
      <p:sp>
        <p:nvSpPr>
          <p:cNvPr id="12" name="Cloud Callout 11">
            <a:extLst>
              <a:ext uri="{FF2B5EF4-FFF2-40B4-BE49-F238E27FC236}">
                <a16:creationId xmlns:a16="http://schemas.microsoft.com/office/drawing/2014/main" id="{04BF5078-ADAF-77B4-D092-01A91F60D3BD}"/>
              </a:ext>
            </a:extLst>
          </p:cNvPr>
          <p:cNvSpPr/>
          <p:nvPr/>
        </p:nvSpPr>
        <p:spPr>
          <a:xfrm>
            <a:off x="2865370" y="1797584"/>
            <a:ext cx="3270827"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 </a:t>
            </a:r>
            <a:r>
              <a:rPr lang="en-US" dirty="0"/>
              <a:t>🤔</a:t>
            </a:r>
          </a:p>
        </p:txBody>
      </p:sp>
      <p:sp>
        <p:nvSpPr>
          <p:cNvPr id="13" name="Rounded Rectangular Callout 12">
            <a:extLst>
              <a:ext uri="{FF2B5EF4-FFF2-40B4-BE49-F238E27FC236}">
                <a16:creationId xmlns:a16="http://schemas.microsoft.com/office/drawing/2014/main" id="{D6B9E36A-4EE2-C877-5527-FFAD943A1620}"/>
              </a:ext>
            </a:extLst>
          </p:cNvPr>
          <p:cNvSpPr/>
          <p:nvPr/>
        </p:nvSpPr>
        <p:spPr>
          <a:xfrm>
            <a:off x="5285228" y="589771"/>
            <a:ext cx="3547072" cy="1046473"/>
          </a:xfrm>
          <a:prstGeom prst="wedgeRoundRectCallout">
            <a:avLst>
              <a:gd name="adj1" fmla="val -30897"/>
              <a:gd name="adj2" fmla="val 69694"/>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2000" b="1" dirty="0">
                <a:latin typeface="Corbel" panose="020B0503020204020204" pitchFamily="34" charset="0"/>
              </a:rPr>
              <a:t>Opposite goal: </a:t>
            </a:r>
            <a:r>
              <a:rPr lang="en-US" sz="2000" dirty="0">
                <a:latin typeface="Corbel" panose="020B0503020204020204" pitchFamily="34" charset="0"/>
              </a:rPr>
              <a:t>how </a:t>
            </a:r>
            <a:r>
              <a:rPr lang="en-US" sz="2000" dirty="0">
                <a:solidFill>
                  <a:srgbClr val="FF0000"/>
                </a:solidFill>
                <a:latin typeface="Corbel" panose="020B0503020204020204" pitchFamily="34" charset="0"/>
              </a:rPr>
              <a:t>unfaithful</a:t>
            </a:r>
            <a:r>
              <a:rPr lang="en-US" sz="2000" dirty="0">
                <a:latin typeface="Corbel" panose="020B0503020204020204" pitchFamily="34" charset="0"/>
              </a:rPr>
              <a:t> can their </a:t>
            </a:r>
            <a:r>
              <a:rPr lang="en-US" sz="2000" dirty="0">
                <a:solidFill>
                  <a:srgbClr val="009545"/>
                </a:solidFill>
                <a:latin typeface="Corbel" panose="020B0503020204020204" pitchFamily="34" charset="0"/>
              </a:rPr>
              <a:t>interpretation</a:t>
            </a:r>
            <a:r>
              <a:rPr lang="en-US" sz="2000" dirty="0">
                <a:latin typeface="Corbel" panose="020B0503020204020204" pitchFamily="34" charset="0"/>
              </a:rPr>
              <a:t> be of what they do?</a:t>
            </a:r>
          </a:p>
        </p:txBody>
      </p:sp>
      <p:sp>
        <p:nvSpPr>
          <p:cNvPr id="14" name="object 6">
            <a:extLst>
              <a:ext uri="{FF2B5EF4-FFF2-40B4-BE49-F238E27FC236}">
                <a16:creationId xmlns:a16="http://schemas.microsoft.com/office/drawing/2014/main" id="{14798B5E-F0E9-F46E-231F-28F58759E97A}"/>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5"/>
              </a:rPr>
              <a:t>[</a:t>
            </a:r>
            <a:r>
              <a:rPr sz="1050" spc="-10" dirty="0">
                <a:solidFill>
                  <a:srgbClr val="424242"/>
                </a:solidFill>
                <a:latin typeface="Corbel" panose="020B0503020204020204" pitchFamily="34" charset="0"/>
                <a:cs typeface="FreeSans"/>
                <a:hlinkClick r:id="rId5"/>
              </a:rPr>
              <a:t>"</a:t>
            </a:r>
            <a:r>
              <a:rPr lang="en-US" sz="1050" spc="-10" dirty="0">
                <a:solidFill>
                  <a:srgbClr val="424242"/>
                </a:solidFill>
                <a:latin typeface="Corbel" panose="020B0503020204020204" pitchFamily="34" charset="0"/>
                <a:cs typeface="FreeSans"/>
                <a:hlinkClick r:id="rId5"/>
              </a:rPr>
              <a:t>Prompt Waywardness: The Curious Case of Discretized Interpretation of Continuous Prompts</a:t>
            </a:r>
            <a:r>
              <a:rPr sz="1050" dirty="0">
                <a:solidFill>
                  <a:srgbClr val="424242"/>
                </a:solidFill>
                <a:latin typeface="Corbel" panose="020B0503020204020204" pitchFamily="34" charset="0"/>
                <a:cs typeface="FreeSans"/>
                <a:hlinkClick r:id="rId5"/>
              </a:rPr>
              <a:t>"</a:t>
            </a:r>
            <a:r>
              <a:rPr lang="en-US" sz="1050" dirty="0">
                <a:solidFill>
                  <a:srgbClr val="424242"/>
                </a:solidFill>
                <a:latin typeface="Corbel" panose="020B0503020204020204" pitchFamily="34" charset="0"/>
                <a:cs typeface="FreeSans"/>
                <a:hlinkClick r:id="rId5"/>
              </a:rPr>
              <a:t> </a:t>
            </a:r>
            <a:r>
              <a:rPr lang="en-US" sz="1050" u="heavy" spc="-15" dirty="0">
                <a:solidFill>
                  <a:srgbClr val="FF5252"/>
                </a:solidFill>
                <a:uFill>
                  <a:solidFill>
                    <a:srgbClr val="FF5252"/>
                  </a:solidFill>
                </a:uFill>
                <a:latin typeface="Corbel" panose="020B0503020204020204" pitchFamily="34" charset="0"/>
                <a:cs typeface="FreeSans"/>
                <a:hlinkClick r:id="rId5"/>
              </a:rPr>
              <a:t>Khashabi </a:t>
            </a:r>
            <a:r>
              <a:rPr lang="en-US" sz="1050" u="heavy" spc="25" dirty="0">
                <a:solidFill>
                  <a:srgbClr val="FF5252"/>
                </a:solidFill>
                <a:uFill>
                  <a:solidFill>
                    <a:srgbClr val="FF5252"/>
                  </a:solidFill>
                </a:uFill>
                <a:latin typeface="Corbel" panose="020B0503020204020204" pitchFamily="34" charset="0"/>
                <a:cs typeface="FreeSans"/>
                <a:hlinkClick r:id="rId5"/>
              </a:rPr>
              <a:t>et </a:t>
            </a:r>
            <a:r>
              <a:rPr lang="en-US" sz="1050" u="heavy" spc="-25" dirty="0">
                <a:solidFill>
                  <a:srgbClr val="FF5252"/>
                </a:solidFill>
                <a:uFill>
                  <a:solidFill>
                    <a:srgbClr val="FF5252"/>
                  </a:solidFill>
                </a:uFill>
                <a:latin typeface="Corbel" panose="020B0503020204020204" pitchFamily="34" charset="0"/>
                <a:cs typeface="FreeSans"/>
                <a:hlinkClick r:id="rId5"/>
              </a:rPr>
              <a:t>al., </a:t>
            </a:r>
            <a:r>
              <a:rPr lang="en-US" sz="1050" u="heavy" spc="30" dirty="0">
                <a:solidFill>
                  <a:srgbClr val="FF5252"/>
                </a:solidFill>
                <a:uFill>
                  <a:solidFill>
                    <a:srgbClr val="FF5252"/>
                  </a:solidFill>
                </a:uFill>
                <a:latin typeface="Corbel" panose="020B0503020204020204" pitchFamily="34" charset="0"/>
                <a:cs typeface="FreeSans"/>
                <a:hlinkClick r:id="rId5"/>
              </a:rPr>
              <a:t>2022</a:t>
            </a:r>
            <a:r>
              <a:rPr lang="en-US" sz="1050" spc="30" dirty="0">
                <a:solidFill>
                  <a:srgbClr val="424242"/>
                </a:solidFill>
                <a:latin typeface="Corbel" panose="020B0503020204020204" pitchFamily="34" charset="0"/>
                <a:cs typeface="FreeSans"/>
                <a:hlinkClick r:id="rId5"/>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2802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normAutofit fontScale="70000" lnSpcReduction="20000"/>
          </a:bodyPr>
          <a:lstStyle/>
          <a:p>
            <a:pPr>
              <a:defRPr/>
            </a:pPr>
            <a:fld id="{37E6B2A9-E175-7F40-B993-EC9D598FC2D7}" type="slidenum">
              <a:rPr lang="en-US" smtClean="0"/>
              <a:pPr>
                <a:defRPr/>
              </a:pPr>
              <a:t>99</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3883691" y="3813138"/>
            <a:ext cx="1513490" cy="835573"/>
          </a:xfrm>
          <a:prstGeom prst="round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a:latin typeface="Corbel" panose="020B0503020204020204" pitchFamily="34" charset="0"/>
              </a:rPr>
              <a:t>LM</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3212869" y="4230924"/>
            <a:ext cx="670823" cy="1"/>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5397554" y="4230923"/>
            <a:ext cx="575441" cy="0"/>
          </a:xfrm>
          <a:prstGeom prst="straightConnector1">
            <a:avLst/>
          </a:prstGeom>
          <a:ln w="76200">
            <a:solidFill>
              <a:schemeClr val="accent1">
                <a:lumMod val="50000"/>
              </a:schemeClr>
            </a:solidFill>
            <a:tailEnd type="triangle"/>
          </a:ln>
          <a:effectLst/>
        </p:spPr>
        <p:style>
          <a:lnRef idx="3">
            <a:schemeClr val="accent3"/>
          </a:lnRef>
          <a:fillRef idx="0">
            <a:schemeClr val="accent3"/>
          </a:fillRef>
          <a:effectRef idx="2">
            <a:schemeClr val="accent3"/>
          </a:effectRef>
          <a:fontRef idx="minor">
            <a:schemeClr val="tx1"/>
          </a:fontRef>
        </p:style>
      </p:cxnSp>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006580" y="2139847"/>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sz="1100" dirty="0"/>
                    </a:p>
                  </a:txBody>
                  <a:tcPr marL="68580" marR="68580" marT="34290" marB="3429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3E6232-F2EE-89ED-D69B-2FC5ADE6B0B2}"/>
                  </a:ext>
                </a:extLst>
              </p:cNvPr>
              <p:cNvSpPr/>
              <p:nvPr/>
            </p:nvSpPr>
            <p:spPr>
              <a:xfrm>
                <a:off x="478225" y="1769121"/>
                <a:ext cx="4042260" cy="323165"/>
              </a:xfrm>
              <a:prstGeom prst="rect">
                <a:avLst/>
              </a:prstGeom>
            </p:spPr>
            <p:txBody>
              <a:bodyPr wrap="none">
                <a:spAutoFit/>
              </a:bodyPr>
              <a:lstStyle/>
              <a:p>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𝑝</m:t>
                        </m:r>
                      </m:e>
                    </m:acc>
                  </m:oMath>
                </a14:m>
                <a:r>
                  <a:rPr lang="en-US" sz="1500" dirty="0">
                    <a:latin typeface="Corbel" panose="020B0503020204020204" pitchFamily="34" charset="0"/>
                  </a:rPr>
                  <a:t>: optimized for the task + </a:t>
                </a:r>
                <a:r>
                  <a:rPr lang="en-US" sz="1500" dirty="0">
                    <a:solidFill>
                      <a:srgbClr val="7030A0"/>
                    </a:solidFill>
                    <a:latin typeface="Corbel" panose="020B0503020204020204" pitchFamily="34" charset="0"/>
                    <a:cs typeface="Consolas" panose="020B0609020204030204" pitchFamily="49" charset="0"/>
                  </a:rPr>
                  <a:t>project</a:t>
                </a:r>
                <a:r>
                  <a:rPr lang="en-US" sz="1500" dirty="0">
                    <a:latin typeface="Corbel" panose="020B0503020204020204" pitchFamily="34" charset="0"/>
                  </a:rPr>
                  <a:t> to </a:t>
                </a:r>
                <a:r>
                  <a:rPr lang="en-US" sz="1500" dirty="0">
                    <a:solidFill>
                      <a:srgbClr val="1700FF"/>
                    </a:solidFill>
                    <a:latin typeface="Corbel" panose="020B0503020204020204" pitchFamily="34" charset="0"/>
                  </a:rPr>
                  <a:t>a given text</a:t>
                </a:r>
              </a:p>
            </p:txBody>
          </p:sp>
        </mc:Choice>
        <mc:Fallback xmlns="">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478225" y="1769121"/>
                <a:ext cx="4042260" cy="323165"/>
              </a:xfrm>
              <a:prstGeom prst="rect">
                <a:avLst/>
              </a:prstGeom>
              <a:blipFill>
                <a:blip r:embed="rId3"/>
                <a:stretch>
                  <a:fillRect t="-3846" b="-19231"/>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9EA829A-992B-5C84-70BA-6D9CA8E9CE0D}"/>
              </a:ext>
            </a:extLst>
          </p:cNvPr>
          <p:cNvSpPr/>
          <p:nvPr/>
        </p:nvSpPr>
        <p:spPr>
          <a:xfrm>
            <a:off x="4989534" y="2422243"/>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int clamp(int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int </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    return std::max(</a:t>
            </a:r>
            <a:r>
              <a:rPr lang="en-US" sz="1200" dirty="0" err="1">
                <a:solidFill>
                  <a:srgbClr val="1700FF"/>
                </a:solidFill>
                <a:latin typeface="Consolas" panose="020B0609020204030204" pitchFamily="49" charset="0"/>
                <a:cs typeface="Consolas" panose="020B0609020204030204" pitchFamily="49" charset="0"/>
              </a:rPr>
              <a:t>min_val</a:t>
            </a:r>
            <a:r>
              <a:rPr lang="en-US" sz="1200" dirty="0">
                <a:solidFill>
                  <a:srgbClr val="1700FF"/>
                </a:solidFill>
                <a:latin typeface="Consolas" panose="020B0609020204030204" pitchFamily="49" charset="0"/>
                <a:cs typeface="Consolas" panose="020B0609020204030204" pitchFamily="49" charset="0"/>
              </a:rPr>
              <a:t>, </a:t>
            </a:r>
            <a:r>
              <a:rPr lang="en-US" sz="1200" dirty="0" err="1">
                <a:solidFill>
                  <a:srgbClr val="1700FF"/>
                </a:solidFill>
                <a:latin typeface="Consolas" panose="020B0609020204030204" pitchFamily="49" charset="0"/>
                <a:cs typeface="Consolas" panose="020B0609020204030204" pitchFamily="49" charset="0"/>
              </a:rPr>
              <a:t>val</a:t>
            </a:r>
            <a:r>
              <a:rPr lang="en-US" sz="1200" dirty="0">
                <a:solidFill>
                  <a:srgbClr val="1700FF"/>
                </a:solidFill>
                <a:latin typeface="Consolas" panose="020B0609020204030204" pitchFamily="49" charset="0"/>
                <a:cs typeface="Consolas" panose="020B0609020204030204" pitchFamily="49" charset="0"/>
              </a:rPr>
              <a:t>); </a:t>
            </a:r>
          </a:p>
          <a:p>
            <a:r>
              <a:rPr lang="en-US" sz="1200" dirty="0">
                <a:solidFill>
                  <a:srgbClr val="1700FF"/>
                </a:solidFill>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4772CA3C-B5E8-E9C5-8F27-BF80B92878D8}"/>
              </a:ext>
            </a:extLst>
          </p:cNvPr>
          <p:cNvSpPr/>
          <p:nvPr/>
        </p:nvSpPr>
        <p:spPr>
          <a:xfrm>
            <a:off x="5466662" y="2069174"/>
            <a:ext cx="1980029" cy="253916"/>
          </a:xfrm>
          <a:prstGeom prst="rect">
            <a:avLst/>
          </a:prstGeom>
        </p:spPr>
        <p:txBody>
          <a:bodyPr wrap="none">
            <a:spAutoFit/>
          </a:bodyPr>
          <a:lstStyle/>
          <a:p>
            <a:r>
              <a:rPr lang="en-US" sz="1050" b="1" dirty="0">
                <a:latin typeface="Corbel" panose="020B0503020204020204" pitchFamily="34" charset="0"/>
              </a:rPr>
              <a:t>      random sentence from web:</a:t>
            </a:r>
          </a:p>
        </p:txBody>
      </p:sp>
      <p:sp>
        <p:nvSpPr>
          <p:cNvPr id="20" name="Rectangle 19">
            <a:extLst>
              <a:ext uri="{FF2B5EF4-FFF2-40B4-BE49-F238E27FC236}">
                <a16:creationId xmlns:a16="http://schemas.microsoft.com/office/drawing/2014/main" id="{23056863-0F53-D383-5BCA-C49E59C2898D}"/>
              </a:ext>
            </a:extLst>
          </p:cNvPr>
          <p:cNvSpPr/>
          <p:nvPr/>
        </p:nvSpPr>
        <p:spPr>
          <a:xfrm>
            <a:off x="4962640" y="750298"/>
            <a:ext cx="3405091" cy="646331"/>
          </a:xfrm>
          <a:prstGeom prst="rect">
            <a:avLst/>
          </a:prstGeom>
          <a:solidFill>
            <a:schemeClr val="tx2">
              <a:lumMod val="20000"/>
              <a:lumOff val="80000"/>
            </a:schemeClr>
          </a:solidFill>
          <a:ln>
            <a:solidFill>
              <a:schemeClr val="accent1">
                <a:lumMod val="20000"/>
                <a:lumOff val="80000"/>
              </a:schemeClr>
            </a:solidFill>
          </a:ln>
        </p:spPr>
        <p:txBody>
          <a:bodyPr wrap="square">
            <a:spAutoFit/>
          </a:bodyPr>
          <a:lstStyle/>
          <a:p>
            <a:r>
              <a:rPr lang="en-US" sz="1200" dirty="0">
                <a:solidFill>
                  <a:srgbClr val="1700FF"/>
                </a:solidFill>
                <a:latin typeface="Consolas" panose="020B0609020204030204" pitchFamily="49" charset="0"/>
                <a:cs typeface="Consolas" panose="020B0609020204030204" pitchFamily="49" charset="0"/>
              </a:rPr>
              <a:t>Write down the conclusion you can reach by combining the given </a:t>
            </a:r>
            <a:br>
              <a:rPr lang="en-US" sz="1200" dirty="0">
                <a:solidFill>
                  <a:srgbClr val="1700FF"/>
                </a:solidFill>
                <a:latin typeface="Consolas" panose="020B0609020204030204" pitchFamily="49" charset="0"/>
                <a:cs typeface="Consolas" panose="020B0609020204030204" pitchFamily="49" charset="0"/>
              </a:rPr>
            </a:br>
            <a:r>
              <a:rPr lang="en-US" sz="1200" dirty="0">
                <a:solidFill>
                  <a:srgbClr val="1700FF"/>
                </a:solidFill>
                <a:latin typeface="Consolas" panose="020B0609020204030204" pitchFamily="49" charset="0"/>
                <a:cs typeface="Consolas" panose="020B0609020204030204" pitchFamily="49" charset="0"/>
              </a:rPr>
              <a:t>Fact 1 and Fact 2.</a:t>
            </a:r>
          </a:p>
        </p:txBody>
      </p:sp>
      <p:sp>
        <p:nvSpPr>
          <p:cNvPr id="29" name="Rectangle 28">
            <a:extLst>
              <a:ext uri="{FF2B5EF4-FFF2-40B4-BE49-F238E27FC236}">
                <a16:creationId xmlns:a16="http://schemas.microsoft.com/office/drawing/2014/main" id="{9DBD3345-9820-2243-6B3D-5A669934EB51}"/>
              </a:ext>
            </a:extLst>
          </p:cNvPr>
          <p:cNvSpPr/>
          <p:nvPr/>
        </p:nvSpPr>
        <p:spPr>
          <a:xfrm>
            <a:off x="5513000" y="473299"/>
            <a:ext cx="1866217" cy="253916"/>
          </a:xfrm>
          <a:prstGeom prst="rect">
            <a:avLst/>
          </a:prstGeom>
        </p:spPr>
        <p:txBody>
          <a:bodyPr wrap="none">
            <a:spAutoFit/>
          </a:bodyPr>
          <a:lstStyle/>
          <a:p>
            <a:r>
              <a:rPr lang="en-US" sz="1050" b="1" dirty="0">
                <a:latin typeface="Corbel" panose="020B0503020204020204" pitchFamily="34" charset="0"/>
              </a:rPr>
              <a:t>      definition of another task:</a:t>
            </a:r>
          </a:p>
        </p:txBody>
      </p:sp>
      <p:cxnSp>
        <p:nvCxnSpPr>
          <p:cNvPr id="6" name="Curved Connector 5">
            <a:extLst>
              <a:ext uri="{FF2B5EF4-FFF2-40B4-BE49-F238E27FC236}">
                <a16:creationId xmlns:a16="http://schemas.microsoft.com/office/drawing/2014/main" id="{EDCCE37E-9774-6960-9DA3-C16CDAFB6966}"/>
              </a:ext>
            </a:extLst>
          </p:cNvPr>
          <p:cNvCxnSpPr>
            <a:cxnSpLocks/>
            <a:endCxn id="20" idx="1"/>
          </p:cNvCxnSpPr>
          <p:nvPr/>
        </p:nvCxnSpPr>
        <p:spPr>
          <a:xfrm rot="5400000" flipH="1" flipV="1">
            <a:off x="4301953" y="1126147"/>
            <a:ext cx="713370" cy="608004"/>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D551519-BC68-846D-91A3-2E729612B754}"/>
              </a:ext>
            </a:extLst>
          </p:cNvPr>
          <p:cNvCxnSpPr>
            <a:cxnSpLocks/>
            <a:endCxn id="49" idx="1"/>
          </p:cNvCxnSpPr>
          <p:nvPr/>
        </p:nvCxnSpPr>
        <p:spPr>
          <a:xfrm rot="16200000" flipH="1">
            <a:off x="4333967" y="2089842"/>
            <a:ext cx="676236" cy="634898"/>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A127983B-DACA-0D50-A2FE-C67B16E9ADB9}"/>
              </a:ext>
            </a:extLst>
          </p:cNvPr>
          <p:cNvSpPr/>
          <p:nvPr/>
        </p:nvSpPr>
        <p:spPr>
          <a:xfrm>
            <a:off x="776269" y="473299"/>
            <a:ext cx="3405092" cy="965426"/>
          </a:xfrm>
          <a:prstGeom prst="wedgeRoundRectCallout">
            <a:avLst>
              <a:gd name="adj1" fmla="val 15818"/>
              <a:gd name="adj2" fmla="val 76828"/>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1800" dirty="0">
                <a:solidFill>
                  <a:srgbClr val="7030A0"/>
                </a:solidFill>
                <a:latin typeface="Corbel" panose="020B0503020204020204" pitchFamily="34" charset="0"/>
              </a:rPr>
              <a:t>nearest-neighbor </a:t>
            </a:r>
            <a:br>
              <a:rPr lang="en-US" sz="1800" dirty="0">
                <a:solidFill>
                  <a:srgbClr val="7030A0"/>
                </a:solidFill>
                <a:latin typeface="Corbel" panose="020B0503020204020204" pitchFamily="34" charset="0"/>
              </a:rPr>
            </a:br>
            <a:r>
              <a:rPr lang="en-US" sz="1800" dirty="0">
                <a:solidFill>
                  <a:schemeClr val="tx1"/>
                </a:solidFill>
                <a:latin typeface="Corbel" panose="020B0503020204020204" pitchFamily="34" charset="0"/>
              </a:rPr>
              <a:t>mapping of continuous prompt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onto the word embeddings</a:t>
            </a:r>
            <a:endParaRPr lang="en-US" sz="1800" dirty="0">
              <a:solidFill>
                <a:srgbClr val="009545"/>
              </a:solidFill>
              <a:latin typeface="Corbel" panose="020B0503020204020204" pitchFamily="34" charset="0"/>
            </a:endParaRPr>
          </a:p>
        </p:txBody>
      </p:sp>
      <p:sp>
        <p:nvSpPr>
          <p:cNvPr id="8" name="Rectangle 7">
            <a:extLst>
              <a:ext uri="{FF2B5EF4-FFF2-40B4-BE49-F238E27FC236}">
                <a16:creationId xmlns:a16="http://schemas.microsoft.com/office/drawing/2014/main" id="{A4D960B0-92D3-69D2-35DF-5E5AA2469E4F}"/>
              </a:ext>
            </a:extLst>
          </p:cNvPr>
          <p:cNvSpPr/>
          <p:nvPr/>
        </p:nvSpPr>
        <p:spPr>
          <a:xfrm>
            <a:off x="6090781" y="4070534"/>
            <a:ext cx="2076468" cy="30777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pic>
        <p:nvPicPr>
          <p:cNvPr id="9" name="Graphic 8" descr="Badge Follow with solid fill">
            <a:extLst>
              <a:ext uri="{FF2B5EF4-FFF2-40B4-BE49-F238E27FC236}">
                <a16:creationId xmlns:a16="http://schemas.microsoft.com/office/drawing/2014/main" id="{1D2F84B7-3E36-677E-C1C8-76F285C9DD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979" y="3663803"/>
            <a:ext cx="342900" cy="342900"/>
          </a:xfrm>
          <a:prstGeom prst="rect">
            <a:avLst/>
          </a:prstGeom>
        </p:spPr>
      </p:pic>
      <p:sp>
        <p:nvSpPr>
          <p:cNvPr id="10" name="Rectangle 9">
            <a:extLst>
              <a:ext uri="{FF2B5EF4-FFF2-40B4-BE49-F238E27FC236}">
                <a16:creationId xmlns:a16="http://schemas.microsoft.com/office/drawing/2014/main" id="{EF4EFFFA-D5B2-6F82-9A41-206915A193E0}"/>
              </a:ext>
            </a:extLst>
          </p:cNvPr>
          <p:cNvSpPr/>
          <p:nvPr/>
        </p:nvSpPr>
        <p:spPr>
          <a:xfrm>
            <a:off x="245882" y="4008575"/>
            <a:ext cx="2619488" cy="523220"/>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Sentence: That was a great fantasy movie.</a:t>
            </a:r>
          </a:p>
        </p:txBody>
      </p:sp>
      <p:graphicFrame>
        <p:nvGraphicFramePr>
          <p:cNvPr id="11" name="Table 9">
            <a:extLst>
              <a:ext uri="{FF2B5EF4-FFF2-40B4-BE49-F238E27FC236}">
                <a16:creationId xmlns:a16="http://schemas.microsoft.com/office/drawing/2014/main" id="{61B17602-49D4-495D-64EA-84154C8306C3}"/>
              </a:ext>
            </a:extLst>
          </p:cNvPr>
          <p:cNvGraphicFramePr>
            <a:graphicFrameLocks noGrp="1"/>
          </p:cNvGraphicFramePr>
          <p:nvPr/>
        </p:nvGraphicFramePr>
        <p:xfrm>
          <a:off x="1006580" y="3178658"/>
          <a:ext cx="1017616" cy="236220"/>
        </p:xfrm>
        <a:graphic>
          <a:graphicData uri="http://schemas.openxmlformats.org/drawingml/2006/table">
            <a:tbl>
              <a:tblPr firstRow="1" bandRow="1">
                <a:tableStyleId>{5C22544A-7EE6-4342-B048-85BDC9FD1C3A}</a:tableStyleId>
              </a:tblPr>
              <a:tblGrid>
                <a:gridCol w="254404">
                  <a:extLst>
                    <a:ext uri="{9D8B030D-6E8A-4147-A177-3AD203B41FA5}">
                      <a16:colId xmlns:a16="http://schemas.microsoft.com/office/drawing/2014/main" val="3534915434"/>
                    </a:ext>
                  </a:extLst>
                </a:gridCol>
                <a:gridCol w="254404">
                  <a:extLst>
                    <a:ext uri="{9D8B030D-6E8A-4147-A177-3AD203B41FA5}">
                      <a16:colId xmlns:a16="http://schemas.microsoft.com/office/drawing/2014/main" val="1238288208"/>
                    </a:ext>
                  </a:extLst>
                </a:gridCol>
                <a:gridCol w="254404">
                  <a:extLst>
                    <a:ext uri="{9D8B030D-6E8A-4147-A177-3AD203B41FA5}">
                      <a16:colId xmlns:a16="http://schemas.microsoft.com/office/drawing/2014/main" val="3224079992"/>
                    </a:ext>
                  </a:extLst>
                </a:gridCol>
                <a:gridCol w="254404">
                  <a:extLst>
                    <a:ext uri="{9D8B030D-6E8A-4147-A177-3AD203B41FA5}">
                      <a16:colId xmlns:a16="http://schemas.microsoft.com/office/drawing/2014/main" val="1834554974"/>
                    </a:ext>
                  </a:extLst>
                </a:gridCol>
              </a:tblGrid>
              <a:tr h="228600">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sz="1100" dirty="0"/>
                    </a:p>
                  </a:txBody>
                  <a:tcPr marL="68580" marR="68580" marT="34290" marB="34290">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AFAEE13-E515-D58D-3CE6-2A62D2E7721B}"/>
                  </a:ext>
                </a:extLst>
              </p:cNvPr>
              <p:cNvSpPr/>
              <p:nvPr/>
            </p:nvSpPr>
            <p:spPr>
              <a:xfrm>
                <a:off x="478224" y="2806842"/>
                <a:ext cx="2208682" cy="323165"/>
              </a:xfrm>
              <a:prstGeom prst="rect">
                <a:avLst/>
              </a:prstGeom>
            </p:spPr>
            <p:txBody>
              <a:bodyPr wrap="none">
                <a:spAutoFit/>
              </a:bodyPr>
              <a:lstStyle/>
              <a:p>
                <a14:m>
                  <m:oMath xmlns:m="http://schemas.openxmlformats.org/officeDocument/2006/math">
                    <m:sSup>
                      <m:sSupPr>
                        <m:ctrlPr>
                          <a:rPr lang="en-US" sz="1500" i="1">
                            <a:solidFill>
                              <a:srgbClr val="5C953F"/>
                            </a:solidFill>
                            <a:latin typeface="Cambria Math" panose="02040503050406030204" pitchFamily="18" charset="0"/>
                          </a:rPr>
                        </m:ctrlPr>
                      </m:sSupPr>
                      <m:e>
                        <m:r>
                          <a:rPr lang="en-US" sz="1500" i="1">
                            <a:solidFill>
                              <a:srgbClr val="5C953F"/>
                            </a:solidFill>
                            <a:latin typeface="Cambria Math" panose="02040503050406030204" pitchFamily="18" charset="0"/>
                          </a:rPr>
                          <m:t>𝑝</m:t>
                        </m:r>
                      </m:e>
                      <m:sup>
                        <m:r>
                          <a:rPr lang="en-US" sz="1500">
                            <a:solidFill>
                              <a:srgbClr val="5C953F"/>
                            </a:solidFill>
                            <a:latin typeface="Cambria Math" panose="02040503050406030204" pitchFamily="18" charset="0"/>
                          </a:rPr>
                          <m:t>∗</m:t>
                        </m:r>
                      </m:sup>
                    </m:sSup>
                  </m:oMath>
                </a14:m>
                <a:r>
                  <a:rPr lang="en-US" sz="1500" dirty="0">
                    <a:latin typeface="Corbel" panose="020B0503020204020204" pitchFamily="34" charset="0"/>
                  </a:rPr>
                  <a:t>: optimized for the task</a:t>
                </a:r>
              </a:p>
            </p:txBody>
          </p:sp>
        </mc:Choice>
        <mc:Fallback xmlns="">
          <p:sp>
            <p:nvSpPr>
              <p:cNvPr id="12" name="Rectangle 11">
                <a:extLst>
                  <a:ext uri="{FF2B5EF4-FFF2-40B4-BE49-F238E27FC236}">
                    <a16:creationId xmlns:a16="http://schemas.microsoft.com/office/drawing/2014/main" id="{8AFAEE13-E515-D58D-3CE6-2A62D2E7721B}"/>
                  </a:ext>
                </a:extLst>
              </p:cNvPr>
              <p:cNvSpPr>
                <a:spLocks noRot="1" noChangeAspect="1" noMove="1" noResize="1" noEditPoints="1" noAdjustHandles="1" noChangeArrowheads="1" noChangeShapeType="1" noTextEdit="1"/>
              </p:cNvSpPr>
              <p:nvPr/>
            </p:nvSpPr>
            <p:spPr>
              <a:xfrm>
                <a:off x="478224" y="2806842"/>
                <a:ext cx="2208682" cy="323165"/>
              </a:xfrm>
              <a:prstGeom prst="rect">
                <a:avLst/>
              </a:prstGeom>
              <a:blipFill>
                <a:blip r:embed="rId6"/>
                <a:stretch>
                  <a:fillRect t="-3704" r="-571" b="-22222"/>
                </a:stretch>
              </a:blipFill>
            </p:spPr>
            <p:txBody>
              <a:bodyPr/>
              <a:lstStyle/>
              <a:p>
                <a:r>
                  <a:rPr lang="en-US">
                    <a:noFill/>
                  </a:rPr>
                  <a:t> </a:t>
                </a:r>
              </a:p>
            </p:txBody>
          </p:sp>
        </mc:Fallback>
      </mc:AlternateContent>
      <p:sp>
        <p:nvSpPr>
          <p:cNvPr id="3" name="object 6">
            <a:extLst>
              <a:ext uri="{FF2B5EF4-FFF2-40B4-BE49-F238E27FC236}">
                <a16:creationId xmlns:a16="http://schemas.microsoft.com/office/drawing/2014/main" id="{237F79E3-20AE-1874-870C-9B6D139A276C}"/>
              </a:ext>
            </a:extLst>
          </p:cNvPr>
          <p:cNvSpPr txBox="1"/>
          <p:nvPr/>
        </p:nvSpPr>
        <p:spPr>
          <a:xfrm>
            <a:off x="926003" y="4943061"/>
            <a:ext cx="7428865" cy="161583"/>
          </a:xfrm>
          <a:prstGeom prst="rect">
            <a:avLst/>
          </a:prstGeom>
        </p:spPr>
        <p:txBody>
          <a:bodyPr vert="horz" wrap="square" lIns="0" tIns="0" rIns="0" bIns="0" rtlCol="0">
            <a:spAutoFit/>
          </a:bodyPr>
          <a:lstStyle/>
          <a:p>
            <a:pPr marL="12700" algn="ctr">
              <a:lnSpc>
                <a:spcPct val="100000"/>
              </a:lnSpc>
            </a:pPr>
            <a:r>
              <a:rPr lang="en-US" sz="1050" spc="-10" dirty="0">
                <a:solidFill>
                  <a:srgbClr val="424242"/>
                </a:solidFill>
                <a:latin typeface="Corbel" panose="020B0503020204020204" pitchFamily="34" charset="0"/>
                <a:cs typeface="FreeSans"/>
                <a:hlinkClick r:id="rId7"/>
              </a:rPr>
              <a:t>[</a:t>
            </a:r>
            <a:r>
              <a:rPr sz="1050" spc="-10" dirty="0">
                <a:solidFill>
                  <a:srgbClr val="424242"/>
                </a:solidFill>
                <a:latin typeface="Corbel" panose="020B0503020204020204" pitchFamily="34" charset="0"/>
                <a:cs typeface="FreeSans"/>
                <a:hlinkClick r:id="rId7"/>
              </a:rPr>
              <a:t>"</a:t>
            </a:r>
            <a:r>
              <a:rPr lang="en-US" sz="1050" spc="-10" dirty="0">
                <a:solidFill>
                  <a:srgbClr val="424242"/>
                </a:solidFill>
                <a:latin typeface="Corbel" panose="020B0503020204020204" pitchFamily="34" charset="0"/>
                <a:cs typeface="FreeSans"/>
                <a:hlinkClick r:id="rId7"/>
              </a:rPr>
              <a:t>Prompt Waywardness: The Curious Case of Discretized Interpretation of Continuous Prompts</a:t>
            </a:r>
            <a:r>
              <a:rPr sz="1050" dirty="0">
                <a:solidFill>
                  <a:srgbClr val="424242"/>
                </a:solidFill>
                <a:latin typeface="Corbel" panose="020B0503020204020204" pitchFamily="34" charset="0"/>
                <a:cs typeface="FreeSans"/>
                <a:hlinkClick r:id="rId7"/>
              </a:rPr>
              <a:t>"</a:t>
            </a:r>
            <a:r>
              <a:rPr lang="en-US" sz="1050" dirty="0">
                <a:solidFill>
                  <a:srgbClr val="424242"/>
                </a:solidFill>
                <a:latin typeface="Corbel" panose="020B0503020204020204" pitchFamily="34" charset="0"/>
                <a:cs typeface="FreeSans"/>
                <a:hlinkClick r:id="rId7"/>
              </a:rPr>
              <a:t> </a:t>
            </a:r>
            <a:r>
              <a:rPr lang="en-US" sz="1050" u="heavy" spc="-15" dirty="0">
                <a:solidFill>
                  <a:srgbClr val="FF5252"/>
                </a:solidFill>
                <a:uFill>
                  <a:solidFill>
                    <a:srgbClr val="FF5252"/>
                  </a:solidFill>
                </a:uFill>
                <a:latin typeface="Corbel" panose="020B0503020204020204" pitchFamily="34" charset="0"/>
                <a:cs typeface="FreeSans"/>
                <a:hlinkClick r:id="rId7"/>
              </a:rPr>
              <a:t>Khashabi </a:t>
            </a:r>
            <a:r>
              <a:rPr lang="en-US" sz="1050" u="heavy" spc="25" dirty="0">
                <a:solidFill>
                  <a:srgbClr val="FF5252"/>
                </a:solidFill>
                <a:uFill>
                  <a:solidFill>
                    <a:srgbClr val="FF5252"/>
                  </a:solidFill>
                </a:uFill>
                <a:latin typeface="Corbel" panose="020B0503020204020204" pitchFamily="34" charset="0"/>
                <a:cs typeface="FreeSans"/>
                <a:hlinkClick r:id="rId7"/>
              </a:rPr>
              <a:t>et </a:t>
            </a:r>
            <a:r>
              <a:rPr lang="en-US" sz="1050" u="heavy" spc="-25" dirty="0">
                <a:solidFill>
                  <a:srgbClr val="FF5252"/>
                </a:solidFill>
                <a:uFill>
                  <a:solidFill>
                    <a:srgbClr val="FF5252"/>
                  </a:solidFill>
                </a:uFill>
                <a:latin typeface="Corbel" panose="020B0503020204020204" pitchFamily="34" charset="0"/>
                <a:cs typeface="FreeSans"/>
                <a:hlinkClick r:id="rId7"/>
              </a:rPr>
              <a:t>al., </a:t>
            </a:r>
            <a:r>
              <a:rPr lang="en-US" sz="1050" u="heavy" spc="30" dirty="0">
                <a:solidFill>
                  <a:srgbClr val="FF5252"/>
                </a:solidFill>
                <a:uFill>
                  <a:solidFill>
                    <a:srgbClr val="FF5252"/>
                  </a:solidFill>
                </a:uFill>
                <a:latin typeface="Corbel" panose="020B0503020204020204" pitchFamily="34" charset="0"/>
                <a:cs typeface="FreeSans"/>
                <a:hlinkClick r:id="rId7"/>
              </a:rPr>
              <a:t>2022</a:t>
            </a:r>
            <a:r>
              <a:rPr lang="en-US" sz="1050" spc="30" dirty="0">
                <a:solidFill>
                  <a:srgbClr val="424242"/>
                </a:solidFill>
                <a:latin typeface="Corbel" panose="020B0503020204020204" pitchFamily="34" charset="0"/>
                <a:cs typeface="FreeSans"/>
                <a:hlinkClick r:id="rId7"/>
              </a:rPr>
              <a:t>.]</a:t>
            </a:r>
            <a:endParaRPr sz="1050" dirty="0">
              <a:latin typeface="Corbel" panose="020B0503020204020204" pitchFamily="34" charset="0"/>
              <a:cs typeface="FreeSans"/>
            </a:endParaRPr>
          </a:p>
        </p:txBody>
      </p:sp>
    </p:spTree>
    <p:extLst>
      <p:ext uri="{BB962C8B-B14F-4D97-AF65-F5344CB8AC3E}">
        <p14:creationId xmlns:p14="http://schemas.microsoft.com/office/powerpoint/2010/main" val="19123246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12269</TotalTime>
  <Words>5724</Words>
  <Application>Microsoft Macintosh PowerPoint</Application>
  <PresentationFormat>On-screen Show (16:9)</PresentationFormat>
  <Paragraphs>887</Paragraphs>
  <Slides>103</Slides>
  <Notes>18</Notes>
  <HiddenSlides>8</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103</vt:i4>
      </vt:variant>
    </vt:vector>
  </HeadingPairs>
  <TitlesOfParts>
    <vt:vector size="123" baseType="lpstr">
      <vt:lpstr>Times New Roman</vt:lpstr>
      <vt:lpstr>Roboto</vt:lpstr>
      <vt:lpstr>Courier New</vt:lpstr>
      <vt:lpstr>Arial</vt:lpstr>
      <vt:lpstr>Source Sans Pro</vt:lpstr>
      <vt:lpstr>Tahoma</vt:lpstr>
      <vt:lpstr>Cambria Math</vt:lpstr>
      <vt:lpstr>Consolas</vt:lpstr>
      <vt:lpstr>Arial MT</vt:lpstr>
      <vt:lpstr>Corbel</vt:lpstr>
      <vt:lpstr>Source Serif Pro</vt:lpstr>
      <vt:lpstr>Calibri</vt:lpstr>
      <vt:lpstr>Wingdings</vt:lpstr>
      <vt:lpstr>Trebuchet MS</vt:lpstr>
      <vt:lpstr>Avenir</vt:lpstr>
      <vt:lpstr>Simple Light</vt:lpstr>
      <vt:lpstr>EP Presentation Theme - Simple</vt:lpstr>
      <vt:lpstr>1_EP Presentation Theme - Fancy</vt:lpstr>
      <vt:lpstr>2_EP Presentation Theme - Special</vt:lpstr>
      <vt:lpstr>1_EP Presentation Theme - Simple</vt:lpstr>
      <vt:lpstr>In-context Learning</vt:lpstr>
      <vt:lpstr>Logistics </vt:lpstr>
      <vt:lpstr>In-Context Learning</vt:lpstr>
      <vt:lpstr>In-Context Learning</vt:lpstr>
      <vt:lpstr>Why Do We Care About Few-Shot Learning?</vt:lpstr>
      <vt:lpstr>Practically Useful</vt:lpstr>
      <vt:lpstr>Practically Useful</vt:lpstr>
      <vt:lpstr>Practically Useful</vt:lpstr>
      <vt:lpstr>Practically Useful</vt:lpstr>
      <vt:lpstr>Intellectually Intriguing</vt:lpstr>
      <vt:lpstr>Intellectually Intriguing</vt:lpstr>
      <vt:lpstr>Intellectually Intriguing</vt:lpstr>
      <vt:lpstr>Intellectually Intriguing</vt:lpstr>
      <vt:lpstr>The Broader Context: Supervised Learning</vt:lpstr>
      <vt:lpstr>The Broader Context: Semi-Supervised Learning</vt:lpstr>
      <vt:lpstr>The Broader Context: [Traditional] Few-shot Learning</vt:lpstr>
      <vt:lpstr>The Broader Context: [Modern] Few-shot Learning</vt:lpstr>
      <vt:lpstr>In-Context Prompting</vt:lpstr>
      <vt:lpstr>LM Prompting</vt:lpstr>
      <vt:lpstr>LM Prompting: Choices of Encoding </vt:lpstr>
      <vt:lpstr>LM Prompting: Choices of Encoding </vt:lpstr>
      <vt:lpstr>LM Prompting: Choices of Encoding </vt:lpstr>
      <vt:lpstr>LM Prompting: Choices of Encoding </vt:lpstr>
      <vt:lpstr>In-Context Learning: Sensitivity to Encoding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In-Context Learning: Sensitivity to Demo. Permutations </vt:lpstr>
      <vt:lpstr>Sensitivity to Wording (Framing) of Prompts </vt:lpstr>
      <vt:lpstr>Sensitivity to Wording (Framing) of Prompts </vt:lpstr>
      <vt:lpstr>Summary Thus Far </vt:lpstr>
      <vt:lpstr>What Causes These Variances?</vt:lpstr>
      <vt:lpstr>Majority Label Bias</vt:lpstr>
      <vt:lpstr>Majority Label Bias</vt:lpstr>
      <vt:lpstr>Majority Label Bias</vt:lpstr>
      <vt:lpstr>Majority Label Bias</vt:lpstr>
      <vt:lpstr>Recency Bias</vt:lpstr>
      <vt:lpstr>Recency Bias</vt:lpstr>
      <vt:lpstr>Recency Bias</vt:lpstr>
      <vt:lpstr>Recency Bias</vt:lpstr>
      <vt:lpstr>Common Token Bias</vt:lpstr>
      <vt:lpstr>Common Token Bias</vt:lpstr>
      <vt:lpstr>Common Token Bias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Calibrating LM Probabilities</vt:lpstr>
      <vt:lpstr>Effect of Calibration</vt:lpstr>
      <vt:lpstr>Surface Form Competition</vt:lpstr>
      <vt:lpstr>Summary Thus Far </vt:lpstr>
      <vt:lpstr>How/Why does In-context Learning Work?</vt:lpstr>
      <vt:lpstr>How/Why does In-context Learning Work?</vt:lpstr>
      <vt:lpstr>Impact of Pretraining Term Frequencies</vt:lpstr>
      <vt:lpstr>Impact of Pretraining Term Frequencies</vt:lpstr>
      <vt:lpstr>Impact of Input-Output Mapping</vt:lpstr>
      <vt:lpstr>Impact of Input-Output Mapping</vt:lpstr>
      <vt:lpstr>Impact of Input-Output Mapping</vt:lpstr>
      <vt:lpstr>Impact of Input-Output Mapping</vt:lpstr>
      <vt:lpstr>In-context Learning</vt:lpstr>
      <vt:lpstr>In-Context Learning</vt:lpstr>
      <vt:lpstr>How/Why does In-context Learning Work?</vt:lpstr>
      <vt:lpstr>In-context Learning as Bayesian Inference </vt:lpstr>
      <vt:lpstr>In-context Learning as Gradience Descent </vt:lpstr>
      <vt:lpstr>Summary &amp; Open questions</vt:lpstr>
      <vt:lpstr>Prompting for  Multi-Step Reasoning</vt:lpstr>
      <vt:lpstr>Some Problems Involve Reasoning </vt:lpstr>
      <vt:lpstr>Reasoning Problems</vt:lpstr>
      <vt:lpstr>Reasoning Problems via Multi-Step Prompting </vt:lpstr>
      <vt:lpstr>Reasoning Problems via Multi-Step Prompting </vt:lpstr>
      <vt:lpstr>Reasoning Problems via Multi-Step Prompting </vt:lpstr>
      <vt:lpstr>Reasoning Problems via Multi-Step Prompting </vt:lpstr>
      <vt:lpstr>Reasoning Problems via Multi-Step Prompting </vt:lpstr>
      <vt:lpstr>Multi-Step Prompting: Empirical Results </vt:lpstr>
      <vt:lpstr>Multi-Step Prompting: Empirical Results </vt:lpstr>
      <vt:lpstr>Multi-Step Prompting: Steps Don’t Have to Be Correct! </vt:lpstr>
      <vt:lpstr> ROSCOE: A Suite of Metrics for Scoring Step-by-Step Reasoning  https://twitter.com/srush_nlp/status/1629229927898677252  </vt:lpstr>
      <vt:lpstr>Multi-Step Prompting: Parting Comments </vt:lpstr>
      <vt:lpstr>Summary </vt:lpstr>
      <vt:lpstr>Parameter-Efficient  Tuning of LMs</vt:lpstr>
      <vt:lpstr>Fine-tuning Pre-trained Models</vt:lpstr>
      <vt:lpstr>Fine-tuning Pre-trained Models</vt:lpstr>
      <vt:lpstr>Prompt Tuning</vt:lpstr>
      <vt:lpstr>Prompt Tuning: Effect of Prompt Length </vt:lpstr>
      <vt:lpstr>BitFit</vt:lpstr>
      <vt:lpstr>Adapters</vt:lpstr>
      <vt:lpstr>Compacter </vt:lpstr>
      <vt:lpstr>Compacter </vt:lpstr>
      <vt:lpstr>LoRa</vt:lpstr>
      <vt:lpstr>Towards a Uniﬁed View of Parameter-Eﬃcient Transfer Learning </vt:lpstr>
      <vt:lpstr>(IA)3 : Infused Adapter by Inhibiting and Amplifying Inner Activations  </vt:lpstr>
      <vt:lpstr>Prompt Tuning: Interpretability </vt:lpstr>
      <vt:lpstr>PowerPoint Presentation</vt:lpstr>
      <vt:lpstr>PowerPoint Presentation</vt:lpstr>
      <vt:lpstr>PowerPoint Presentation</vt:lpstr>
      <vt:lpstr>PowerPoint Presentation</vt:lpstr>
      <vt:lpstr>Open questions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25</cp:revision>
  <dcterms:modified xsi:type="dcterms:W3CDTF">2023-11-14T03:19:00Z</dcterms:modified>
</cp:coreProperties>
</file>